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65" r:id="rId2"/>
    <p:sldId id="266" r:id="rId3"/>
    <p:sldId id="320" r:id="rId4"/>
    <p:sldId id="323" r:id="rId5"/>
    <p:sldId id="322" r:id="rId6"/>
    <p:sldId id="324" r:id="rId7"/>
    <p:sldId id="274" r:id="rId8"/>
    <p:sldId id="270" r:id="rId9"/>
    <p:sldId id="283" r:id="rId10"/>
    <p:sldId id="311" r:id="rId11"/>
    <p:sldId id="312" r:id="rId12"/>
    <p:sldId id="277" r:id="rId13"/>
    <p:sldId id="278" r:id="rId14"/>
    <p:sldId id="279" r:id="rId15"/>
    <p:sldId id="280" r:id="rId16"/>
    <p:sldId id="281" r:id="rId17"/>
    <p:sldId id="314" r:id="rId18"/>
    <p:sldId id="327" r:id="rId19"/>
    <p:sldId id="315" r:id="rId20"/>
    <p:sldId id="330" r:id="rId21"/>
    <p:sldId id="331" r:id="rId22"/>
    <p:sldId id="328" r:id="rId23"/>
    <p:sldId id="313" r:id="rId24"/>
    <p:sldId id="282" r:id="rId25"/>
    <p:sldId id="325" r:id="rId26"/>
    <p:sldId id="326" r:id="rId27"/>
    <p:sldId id="297" r:id="rId28"/>
    <p:sldId id="296" r:id="rId29"/>
    <p:sldId id="294" r:id="rId30"/>
    <p:sldId id="298" r:id="rId31"/>
    <p:sldId id="300" r:id="rId32"/>
    <p:sldId id="299" r:id="rId33"/>
    <p:sldId id="301" r:id="rId34"/>
    <p:sldId id="304" r:id="rId35"/>
    <p:sldId id="305" r:id="rId36"/>
    <p:sldId id="302" r:id="rId37"/>
    <p:sldId id="303" r:id="rId38"/>
    <p:sldId id="306" r:id="rId39"/>
    <p:sldId id="308" r:id="rId40"/>
    <p:sldId id="284" r:id="rId41"/>
    <p:sldId id="285" r:id="rId42"/>
    <p:sldId id="286" r:id="rId43"/>
    <p:sldId id="316" r:id="rId44"/>
    <p:sldId id="317" r:id="rId45"/>
    <p:sldId id="319" r:id="rId46"/>
    <p:sldId id="318" r:id="rId47"/>
    <p:sldId id="287" r:id="rId48"/>
    <p:sldId id="276" r:id="rId49"/>
    <p:sldId id="288" r:id="rId50"/>
    <p:sldId id="289" r:id="rId51"/>
    <p:sldId id="292" r:id="rId52"/>
    <p:sldId id="293" r:id="rId53"/>
    <p:sldId id="269" r:id="rId54"/>
    <p:sldId id="275" r:id="rId55"/>
    <p:sldId id="290" r:id="rId56"/>
    <p:sldId id="291" r:id="rId57"/>
    <p:sldId id="32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B178"/>
    <a:srgbClr val="AFA77A"/>
    <a:srgbClr val="213EFF"/>
    <a:srgbClr val="660000"/>
    <a:srgbClr val="FF0821"/>
    <a:srgbClr val="D3892C"/>
    <a:srgbClr val="E77100"/>
    <a:srgbClr val="F8DDBF"/>
    <a:srgbClr val="1C6B00"/>
    <a:srgbClr val="1B6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6A772-0880-4206-A8FC-850878786F26}" v="116" dt="2025-11-05T16:35:34.312"/>
    <p1510:client id="{BAAF5FCC-2E16-4216-BBCB-DCFAFA0D714D}" v="1601" dt="2025-11-04T22:57:05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6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668F3AC5-37B3-4971-8FAF-596261E67C9E}"/>
    <pc:docChg chg="undo redo custSel addSld delSld modSld sldOrd modMainMaster">
      <pc:chgData name="Jha, Aryan Ritwajeet" userId="2aad577e-539b-449b-83a6-8d411f484b4d" providerId="ADAL" clId="{668F3AC5-37B3-4971-8FAF-596261E67C9E}" dt="2025-11-05T17:13:37.385" v="10718" actId="20577"/>
      <pc:docMkLst>
        <pc:docMk/>
      </pc:docMkLst>
      <pc:sldChg chg="modSp new mod">
        <pc:chgData name="Jha, Aryan Ritwajeet" userId="2aad577e-539b-449b-83a6-8d411f484b4d" providerId="ADAL" clId="{668F3AC5-37B3-4971-8FAF-596261E67C9E}" dt="2025-11-03T18:54:06.250" v="4556" actId="114"/>
        <pc:sldMkLst>
          <pc:docMk/>
          <pc:sldMk cId="346375874" sldId="265"/>
        </pc:sldMkLst>
        <pc:spChg chg="mod">
          <ac:chgData name="Jha, Aryan Ritwajeet" userId="2aad577e-539b-449b-83a6-8d411f484b4d" providerId="ADAL" clId="{668F3AC5-37B3-4971-8FAF-596261E67C9E}" dt="2025-11-03T09:20:23.153" v="410" actId="20577"/>
          <ac:spMkLst>
            <pc:docMk/>
            <pc:sldMk cId="346375874" sldId="265"/>
            <ac:spMk id="2" creationId="{E893B4A4-FE97-6A41-AB26-DC82C4BBCF08}"/>
          </ac:spMkLst>
        </pc:spChg>
        <pc:spChg chg="mod">
          <ac:chgData name="Jha, Aryan Ritwajeet" userId="2aad577e-539b-449b-83a6-8d411f484b4d" providerId="ADAL" clId="{668F3AC5-37B3-4971-8FAF-596261E67C9E}" dt="2025-11-03T18:54:06.250" v="4556" actId="114"/>
          <ac:spMkLst>
            <pc:docMk/>
            <pc:sldMk cId="346375874" sldId="265"/>
            <ac:spMk id="3" creationId="{D007896E-81FD-8E40-C29A-89F0F6F4F3CE}"/>
          </ac:spMkLst>
        </pc:spChg>
      </pc:sldChg>
      <pc:sldChg chg="modSp new mod">
        <pc:chgData name="Jha, Aryan Ritwajeet" userId="2aad577e-539b-449b-83a6-8d411f484b4d" providerId="ADAL" clId="{668F3AC5-37B3-4971-8FAF-596261E67C9E}" dt="2025-11-05T17:10:27.618" v="10384" actId="20577"/>
        <pc:sldMkLst>
          <pc:docMk/>
          <pc:sldMk cId="2967862668" sldId="266"/>
        </pc:sldMkLst>
        <pc:spChg chg="mod">
          <ac:chgData name="Jha, Aryan Ritwajeet" userId="2aad577e-539b-449b-83a6-8d411f484b4d" providerId="ADAL" clId="{668F3AC5-37B3-4971-8FAF-596261E67C9E}" dt="2025-11-03T09:44:12.923" v="506" actId="122"/>
          <ac:spMkLst>
            <pc:docMk/>
            <pc:sldMk cId="2967862668" sldId="266"/>
            <ac:spMk id="2" creationId="{94F01146-8AD3-CB7F-56A3-6AFAAE533FDC}"/>
          </ac:spMkLst>
        </pc:spChg>
        <pc:spChg chg="mod">
          <ac:chgData name="Jha, Aryan Ritwajeet" userId="2aad577e-539b-449b-83a6-8d411f484b4d" providerId="ADAL" clId="{668F3AC5-37B3-4971-8FAF-596261E67C9E}" dt="2025-11-05T17:10:27.618" v="10384" actId="20577"/>
          <ac:spMkLst>
            <pc:docMk/>
            <pc:sldMk cId="2967862668" sldId="266"/>
            <ac:spMk id="3" creationId="{86D3C253-147B-B7E8-A853-54828CF7FFA5}"/>
          </ac:spMkLst>
        </pc:spChg>
      </pc:sldChg>
      <pc:sldChg chg="addSp delSp modSp new del mod">
        <pc:chgData name="Jha, Aryan Ritwajeet" userId="2aad577e-539b-449b-83a6-8d411f484b4d" providerId="ADAL" clId="{668F3AC5-37B3-4971-8FAF-596261E67C9E}" dt="2025-11-05T15:43:58.101" v="9044" actId="47"/>
        <pc:sldMkLst>
          <pc:docMk/>
          <pc:sldMk cId="1899154506" sldId="268"/>
        </pc:sldMkLst>
      </pc:sldChg>
      <pc:sldChg chg="modSp add mod">
        <pc:chgData name="Jha, Aryan Ritwajeet" userId="2aad577e-539b-449b-83a6-8d411f484b4d" providerId="ADAL" clId="{668F3AC5-37B3-4971-8FAF-596261E67C9E}" dt="2025-11-05T15:50:53.757" v="9226" actId="20577"/>
        <pc:sldMkLst>
          <pc:docMk/>
          <pc:sldMk cId="1693715787" sldId="269"/>
        </pc:sldMkLst>
        <pc:spChg chg="mod">
          <ac:chgData name="Jha, Aryan Ritwajeet" userId="2aad577e-539b-449b-83a6-8d411f484b4d" providerId="ADAL" clId="{668F3AC5-37B3-4971-8FAF-596261E67C9E}" dt="2025-11-05T15:50:51.721" v="9225" actId="20577"/>
          <ac:spMkLst>
            <pc:docMk/>
            <pc:sldMk cId="1693715787" sldId="269"/>
            <ac:spMk id="2" creationId="{D7AB711E-11A9-B115-9B45-D4969C177B69}"/>
          </ac:spMkLst>
        </pc:spChg>
        <pc:spChg chg="mod">
          <ac:chgData name="Jha, Aryan Ritwajeet" userId="2aad577e-539b-449b-83a6-8d411f484b4d" providerId="ADAL" clId="{668F3AC5-37B3-4971-8FAF-596261E67C9E}" dt="2025-11-05T15:50:53.757" v="9226" actId="20577"/>
          <ac:spMkLst>
            <pc:docMk/>
            <pc:sldMk cId="1693715787" sldId="269"/>
            <ac:spMk id="3" creationId="{D51D3EAA-CFA8-7B73-5D4C-BB0DBD88FCD8}"/>
          </ac:spMkLst>
        </pc:spChg>
      </pc:sldChg>
      <pc:sldChg chg="modSp add del mod ord">
        <pc:chgData name="Jha, Aryan Ritwajeet" userId="2aad577e-539b-449b-83a6-8d411f484b4d" providerId="ADAL" clId="{668F3AC5-37B3-4971-8FAF-596261E67C9E}" dt="2025-11-05T15:48:32.983" v="9142" actId="2696"/>
        <pc:sldMkLst>
          <pc:docMk/>
          <pc:sldMk cId="1991280987" sldId="269"/>
        </pc:sldMkLst>
      </pc:sldChg>
      <pc:sldChg chg="addSp delSp modSp add mod">
        <pc:chgData name="Jha, Aryan Ritwajeet" userId="2aad577e-539b-449b-83a6-8d411f484b4d" providerId="ADAL" clId="{668F3AC5-37B3-4971-8FAF-596261E67C9E}" dt="2025-11-05T15:52:31.903" v="9322" actId="20577"/>
        <pc:sldMkLst>
          <pc:docMk/>
          <pc:sldMk cId="2769015473" sldId="270"/>
        </pc:sldMkLst>
        <pc:spChg chg="mod">
          <ac:chgData name="Jha, Aryan Ritwajeet" userId="2aad577e-539b-449b-83a6-8d411f484b4d" providerId="ADAL" clId="{668F3AC5-37B3-4971-8FAF-596261E67C9E}" dt="2025-11-05T15:52:31.903" v="9322" actId="20577"/>
          <ac:spMkLst>
            <pc:docMk/>
            <pc:sldMk cId="2769015473" sldId="270"/>
            <ac:spMk id="2" creationId="{EEB93C9D-80F7-8CE3-64F8-D914AC75463F}"/>
          </ac:spMkLst>
        </pc:spChg>
        <pc:spChg chg="mod">
          <ac:chgData name="Jha, Aryan Ritwajeet" userId="2aad577e-539b-449b-83a6-8d411f484b4d" providerId="ADAL" clId="{668F3AC5-37B3-4971-8FAF-596261E67C9E}" dt="2025-11-05T15:52:27.208" v="9314" actId="20577"/>
          <ac:spMkLst>
            <pc:docMk/>
            <pc:sldMk cId="2769015473" sldId="270"/>
            <ac:spMk id="3" creationId="{8A6DC8E5-36EA-0DCA-625A-C98D1493817D}"/>
          </ac:spMkLst>
        </pc:spChg>
      </pc:sldChg>
      <pc:sldChg chg="addSp delSp modSp add del mod">
        <pc:chgData name="Jha, Aryan Ritwajeet" userId="2aad577e-539b-449b-83a6-8d411f484b4d" providerId="ADAL" clId="{668F3AC5-37B3-4971-8FAF-596261E67C9E}" dt="2025-11-05T15:47:15.174" v="9110" actId="47"/>
        <pc:sldMkLst>
          <pc:docMk/>
          <pc:sldMk cId="922881303" sldId="271"/>
        </pc:sldMkLst>
      </pc:sldChg>
      <pc:sldChg chg="modSp add del mod">
        <pc:chgData name="Jha, Aryan Ritwajeet" userId="2aad577e-539b-449b-83a6-8d411f484b4d" providerId="ADAL" clId="{668F3AC5-37B3-4971-8FAF-596261E67C9E}" dt="2025-11-05T15:47:20.240" v="9111" actId="47"/>
        <pc:sldMkLst>
          <pc:docMk/>
          <pc:sldMk cId="842242191" sldId="273"/>
        </pc:sldMkLst>
      </pc:sldChg>
      <pc:sldChg chg="modSp add mod">
        <pc:chgData name="Jha, Aryan Ritwajeet" userId="2aad577e-539b-449b-83a6-8d411f484b4d" providerId="ADAL" clId="{668F3AC5-37B3-4971-8FAF-596261E67C9E}" dt="2025-11-05T15:48:11.843" v="9141" actId="113"/>
        <pc:sldMkLst>
          <pc:docMk/>
          <pc:sldMk cId="3657618561" sldId="274"/>
        </pc:sldMkLst>
        <pc:spChg chg="mod">
          <ac:chgData name="Jha, Aryan Ritwajeet" userId="2aad577e-539b-449b-83a6-8d411f484b4d" providerId="ADAL" clId="{668F3AC5-37B3-4971-8FAF-596261E67C9E}" dt="2025-11-05T15:48:11.843" v="9141" actId="113"/>
          <ac:spMkLst>
            <pc:docMk/>
            <pc:sldMk cId="3657618561" sldId="274"/>
            <ac:spMk id="3" creationId="{DF287A1B-B4B9-2B60-C437-ABACC19ACC72}"/>
          </ac:spMkLst>
        </pc:spChg>
        <pc:spChg chg="mod">
          <ac:chgData name="Jha, Aryan Ritwajeet" userId="2aad577e-539b-449b-83a6-8d411f484b4d" providerId="ADAL" clId="{668F3AC5-37B3-4971-8FAF-596261E67C9E}" dt="2025-11-03T19:02:09.845" v="5118" actId="20577"/>
          <ac:spMkLst>
            <pc:docMk/>
            <pc:sldMk cId="3657618561" sldId="274"/>
            <ac:spMk id="4" creationId="{9E7DF521-7230-F721-2E77-CBA168C9BDDB}"/>
          </ac:spMkLst>
        </pc:spChg>
      </pc:sldChg>
      <pc:sldChg chg="addSp delSp modSp new del mod">
        <pc:chgData name="Jha, Aryan Ritwajeet" userId="2aad577e-539b-449b-83a6-8d411f484b4d" providerId="ADAL" clId="{668F3AC5-37B3-4971-8FAF-596261E67C9E}" dt="2025-11-05T15:48:32.983" v="9142" actId="2696"/>
        <pc:sldMkLst>
          <pc:docMk/>
          <pc:sldMk cId="176846637" sldId="275"/>
        </pc:sldMkLst>
      </pc:sldChg>
      <pc:sldChg chg="add ord">
        <pc:chgData name="Jha, Aryan Ritwajeet" userId="2aad577e-539b-449b-83a6-8d411f484b4d" providerId="ADAL" clId="{668F3AC5-37B3-4971-8FAF-596261E67C9E}" dt="2025-11-05T15:49:12.114" v="9145"/>
        <pc:sldMkLst>
          <pc:docMk/>
          <pc:sldMk cId="3400710004" sldId="275"/>
        </pc:sldMkLst>
      </pc:sldChg>
      <pc:sldChg chg="addSp modSp new del mod">
        <pc:chgData name="Jha, Aryan Ritwajeet" userId="2aad577e-539b-449b-83a6-8d411f484b4d" providerId="ADAL" clId="{668F3AC5-37B3-4971-8FAF-596261E67C9E}" dt="2025-11-05T15:48:32.983" v="9142" actId="2696"/>
        <pc:sldMkLst>
          <pc:docMk/>
          <pc:sldMk cId="1552255956" sldId="276"/>
        </pc:sldMkLst>
      </pc:sldChg>
      <pc:sldChg chg="modSp add mod ord">
        <pc:chgData name="Jha, Aryan Ritwajeet" userId="2aad577e-539b-449b-83a6-8d411f484b4d" providerId="ADAL" clId="{668F3AC5-37B3-4971-8FAF-596261E67C9E}" dt="2025-11-05T15:50:27.224" v="9217" actId="1076"/>
        <pc:sldMkLst>
          <pc:docMk/>
          <pc:sldMk cId="1585620095" sldId="276"/>
        </pc:sldMkLst>
        <pc:spChg chg="mod">
          <ac:chgData name="Jha, Aryan Ritwajeet" userId="2aad577e-539b-449b-83a6-8d411f484b4d" providerId="ADAL" clId="{668F3AC5-37B3-4971-8FAF-596261E67C9E}" dt="2025-11-05T15:50:03.197" v="9197"/>
          <ac:spMkLst>
            <pc:docMk/>
            <pc:sldMk cId="1585620095" sldId="276"/>
            <ac:spMk id="2" creationId="{CE86A57B-41DB-4645-5708-80D96BEDFDB6}"/>
          </ac:spMkLst>
        </pc:spChg>
        <pc:spChg chg="mod">
          <ac:chgData name="Jha, Aryan Ritwajeet" userId="2aad577e-539b-449b-83a6-8d411f484b4d" providerId="ADAL" clId="{668F3AC5-37B3-4971-8FAF-596261E67C9E}" dt="2025-11-05T15:50:20.653" v="9215" actId="20577"/>
          <ac:spMkLst>
            <pc:docMk/>
            <pc:sldMk cId="1585620095" sldId="276"/>
            <ac:spMk id="3" creationId="{ED317036-7147-A9E6-EA6A-D0C76FCB947B}"/>
          </ac:spMkLst>
        </pc:spChg>
        <pc:spChg chg="mod">
          <ac:chgData name="Jha, Aryan Ritwajeet" userId="2aad577e-539b-449b-83a6-8d411f484b4d" providerId="ADAL" clId="{668F3AC5-37B3-4971-8FAF-596261E67C9E}" dt="2025-11-05T15:50:27.224" v="9217" actId="1076"/>
          <ac:spMkLst>
            <pc:docMk/>
            <pc:sldMk cId="1585620095" sldId="276"/>
            <ac:spMk id="10" creationId="{3E2BB398-1F1B-5583-1961-7656AA2A6147}"/>
          </ac:spMkLst>
        </pc:spChg>
      </pc:sldChg>
      <pc:sldChg chg="modSp new mod">
        <pc:chgData name="Jha, Aryan Ritwajeet" userId="2aad577e-539b-449b-83a6-8d411f484b4d" providerId="ADAL" clId="{668F3AC5-37B3-4971-8FAF-596261E67C9E}" dt="2025-11-03T19:23:04.482" v="6358" actId="20577"/>
        <pc:sldMkLst>
          <pc:docMk/>
          <pc:sldMk cId="275407780" sldId="277"/>
        </pc:sldMkLst>
        <pc:spChg chg="mod">
          <ac:chgData name="Jha, Aryan Ritwajeet" userId="2aad577e-539b-449b-83a6-8d411f484b4d" providerId="ADAL" clId="{668F3AC5-37B3-4971-8FAF-596261E67C9E}" dt="2025-11-03T19:18:07.254" v="6209" actId="20577"/>
          <ac:spMkLst>
            <pc:docMk/>
            <pc:sldMk cId="275407780" sldId="277"/>
            <ac:spMk id="2" creationId="{878CF45B-104D-D06E-05D7-F3F9D555C757}"/>
          </ac:spMkLst>
        </pc:spChg>
        <pc:spChg chg="mod">
          <ac:chgData name="Jha, Aryan Ritwajeet" userId="2aad577e-539b-449b-83a6-8d411f484b4d" providerId="ADAL" clId="{668F3AC5-37B3-4971-8FAF-596261E67C9E}" dt="2025-11-03T19:23:04.482" v="6358" actId="20577"/>
          <ac:spMkLst>
            <pc:docMk/>
            <pc:sldMk cId="275407780" sldId="277"/>
            <ac:spMk id="3" creationId="{B2E2FFAC-354E-865F-2A2B-5FE87776B42F}"/>
          </ac:spMkLst>
        </pc:spChg>
      </pc:sldChg>
      <pc:sldChg chg="addSp delSp modSp new mod">
        <pc:chgData name="Jha, Aryan Ritwajeet" userId="2aad577e-539b-449b-83a6-8d411f484b4d" providerId="ADAL" clId="{668F3AC5-37B3-4971-8FAF-596261E67C9E}" dt="2025-11-05T16:30:50.225" v="10025" actId="1076"/>
        <pc:sldMkLst>
          <pc:docMk/>
          <pc:sldMk cId="3196363797" sldId="278"/>
        </pc:sldMkLst>
        <pc:spChg chg="mod">
          <ac:chgData name="Jha, Aryan Ritwajeet" userId="2aad577e-539b-449b-83a6-8d411f484b4d" providerId="ADAL" clId="{668F3AC5-37B3-4971-8FAF-596261E67C9E}" dt="2025-11-03T19:20:44.972" v="6259" actId="20577"/>
          <ac:spMkLst>
            <pc:docMk/>
            <pc:sldMk cId="3196363797" sldId="278"/>
            <ac:spMk id="2" creationId="{19D2AB32-9D82-CBE4-A8D8-0CB310BC08A2}"/>
          </ac:spMkLst>
        </pc:spChg>
        <pc:spChg chg="mod">
          <ac:chgData name="Jha, Aryan Ritwajeet" userId="2aad577e-539b-449b-83a6-8d411f484b4d" providerId="ADAL" clId="{668F3AC5-37B3-4971-8FAF-596261E67C9E}" dt="2025-11-03T19:21:21.154" v="6303" actId="20577"/>
          <ac:spMkLst>
            <pc:docMk/>
            <pc:sldMk cId="3196363797" sldId="278"/>
            <ac:spMk id="4" creationId="{E3925E20-7922-CED2-932C-5FBD0F9BC525}"/>
          </ac:spMkLst>
        </pc:spChg>
        <pc:spChg chg="add mod">
          <ac:chgData name="Jha, Aryan Ritwajeet" userId="2aad577e-539b-449b-83a6-8d411f484b4d" providerId="ADAL" clId="{668F3AC5-37B3-4971-8FAF-596261E67C9E}" dt="2025-11-03T19:21:51.323" v="6312" actId="20577"/>
          <ac:spMkLst>
            <pc:docMk/>
            <pc:sldMk cId="3196363797" sldId="278"/>
            <ac:spMk id="6" creationId="{3A8446C6-E2AF-8577-AF22-C504C98B93B1}"/>
          </ac:spMkLst>
        </pc:spChg>
        <pc:spChg chg="add del">
          <ac:chgData name="Jha, Aryan Ritwajeet" userId="2aad577e-539b-449b-83a6-8d411f484b4d" providerId="ADAL" clId="{668F3AC5-37B3-4971-8FAF-596261E67C9E}" dt="2025-11-05T16:30:31.709" v="9983" actId="22"/>
          <ac:spMkLst>
            <pc:docMk/>
            <pc:sldMk cId="3196363797" sldId="278"/>
            <ac:spMk id="7" creationId="{E76DFFB2-CD76-C95A-5900-F0D1941508A8}"/>
          </ac:spMkLst>
        </pc:spChg>
        <pc:spChg chg="add mod">
          <ac:chgData name="Jha, Aryan Ritwajeet" userId="2aad577e-539b-449b-83a6-8d411f484b4d" providerId="ADAL" clId="{668F3AC5-37B3-4971-8FAF-596261E67C9E}" dt="2025-11-05T16:30:50.225" v="10025" actId="1076"/>
          <ac:spMkLst>
            <pc:docMk/>
            <pc:sldMk cId="3196363797" sldId="278"/>
            <ac:spMk id="8" creationId="{55A21EF7-3EE8-2D9E-1200-8D71FDF4D7AC}"/>
          </ac:spMkLst>
        </pc:spChg>
        <pc:inkChg chg="add mod">
          <ac:chgData name="Jha, Aryan Ritwajeet" userId="2aad577e-539b-449b-83a6-8d411f484b4d" providerId="ADAL" clId="{668F3AC5-37B3-4971-8FAF-596261E67C9E}" dt="2025-11-03T19:21:07.710" v="6264" actId="1076"/>
          <ac:inkMkLst>
            <pc:docMk/>
            <pc:sldMk cId="3196363797" sldId="278"/>
            <ac:inkMk id="5" creationId="{2FCB44EC-5C52-B35F-0860-CCEDFF09E8AE}"/>
          </ac:inkMkLst>
        </pc:inkChg>
      </pc:sldChg>
      <pc:sldChg chg="addSp delSp modSp add mod">
        <pc:chgData name="Jha, Aryan Ritwajeet" userId="2aad577e-539b-449b-83a6-8d411f484b4d" providerId="ADAL" clId="{668F3AC5-37B3-4971-8FAF-596261E67C9E}" dt="2025-11-03T19:23:24.718" v="6361" actId="14100"/>
        <pc:sldMkLst>
          <pc:docMk/>
          <pc:sldMk cId="3670077552" sldId="279"/>
        </pc:sldMkLst>
        <pc:spChg chg="add mod">
          <ac:chgData name="Jha, Aryan Ritwajeet" userId="2aad577e-539b-449b-83a6-8d411f484b4d" providerId="ADAL" clId="{668F3AC5-37B3-4971-8FAF-596261E67C9E}" dt="2025-11-03T19:23:24.718" v="6361" actId="14100"/>
          <ac:spMkLst>
            <pc:docMk/>
            <pc:sldMk cId="3670077552" sldId="279"/>
            <ac:spMk id="7" creationId="{904F604D-A503-BB23-AE6E-DEC4DDC185C1}"/>
          </ac:spMkLst>
        </pc:spChg>
        <pc:spChg chg="add mod">
          <ac:chgData name="Jha, Aryan Ritwajeet" userId="2aad577e-539b-449b-83a6-8d411f484b4d" providerId="ADAL" clId="{668F3AC5-37B3-4971-8FAF-596261E67C9E}" dt="2025-11-03T19:22:39.683" v="6325" actId="1076"/>
          <ac:spMkLst>
            <pc:docMk/>
            <pc:sldMk cId="3670077552" sldId="279"/>
            <ac:spMk id="9" creationId="{C5A02113-6356-1A07-1109-F8080AE9089F}"/>
          </ac:spMkLst>
        </pc:spChg>
        <pc:inkChg chg="add mod">
          <ac:chgData name="Jha, Aryan Ritwajeet" userId="2aad577e-539b-449b-83a6-8d411f484b4d" providerId="ADAL" clId="{668F3AC5-37B3-4971-8FAF-596261E67C9E}" dt="2025-11-03T19:22:18.869" v="6317" actId="1076"/>
          <ac:inkMkLst>
            <pc:docMk/>
            <pc:sldMk cId="3670077552" sldId="279"/>
            <ac:inkMk id="3" creationId="{3ECC4E8B-3922-7E57-3DD3-9C668C145626}"/>
          </ac:inkMkLst>
        </pc:inkChg>
        <pc:inkChg chg="add mod">
          <ac:chgData name="Jha, Aryan Ritwajeet" userId="2aad577e-539b-449b-83a6-8d411f484b4d" providerId="ADAL" clId="{668F3AC5-37B3-4971-8FAF-596261E67C9E}" dt="2025-11-03T19:22:18.869" v="6317" actId="1076"/>
          <ac:inkMkLst>
            <pc:docMk/>
            <pc:sldMk cId="3670077552" sldId="279"/>
            <ac:inkMk id="8" creationId="{ADB51C7E-427B-A91F-39AC-F889853EFB53}"/>
          </ac:inkMkLst>
        </pc:inkChg>
      </pc:sldChg>
      <pc:sldChg chg="addSp delSp modSp add mod">
        <pc:chgData name="Jha, Aryan Ritwajeet" userId="2aad577e-539b-449b-83a6-8d411f484b4d" providerId="ADAL" clId="{668F3AC5-37B3-4971-8FAF-596261E67C9E}" dt="2025-11-03T19:24:54.814" v="6382" actId="207"/>
        <pc:sldMkLst>
          <pc:docMk/>
          <pc:sldMk cId="1976262550" sldId="280"/>
        </pc:sldMkLst>
        <pc:spChg chg="add mod">
          <ac:chgData name="Jha, Aryan Ritwajeet" userId="2aad577e-539b-449b-83a6-8d411f484b4d" providerId="ADAL" clId="{668F3AC5-37B3-4971-8FAF-596261E67C9E}" dt="2025-11-03T19:24:53.061" v="6381" actId="207"/>
          <ac:spMkLst>
            <pc:docMk/>
            <pc:sldMk cId="1976262550" sldId="280"/>
            <ac:spMk id="5" creationId="{C7873EBE-A985-1600-35A4-42B332DAD956}"/>
          </ac:spMkLst>
        </pc:spChg>
        <pc:spChg chg="add mod">
          <ac:chgData name="Jha, Aryan Ritwajeet" userId="2aad577e-539b-449b-83a6-8d411f484b4d" providerId="ADAL" clId="{668F3AC5-37B3-4971-8FAF-596261E67C9E}" dt="2025-11-03T19:23:54.481" v="6365" actId="14100"/>
          <ac:spMkLst>
            <pc:docMk/>
            <pc:sldMk cId="1976262550" sldId="280"/>
            <ac:spMk id="6" creationId="{D2AFFE94-18CE-B014-9E90-6349810BBA59}"/>
          </ac:spMkLst>
        </pc:spChg>
        <pc:spChg chg="add mod">
          <ac:chgData name="Jha, Aryan Ritwajeet" userId="2aad577e-539b-449b-83a6-8d411f484b4d" providerId="ADAL" clId="{668F3AC5-37B3-4971-8FAF-596261E67C9E}" dt="2025-11-03T19:24:54.814" v="6382" actId="207"/>
          <ac:spMkLst>
            <pc:docMk/>
            <pc:sldMk cId="1976262550" sldId="280"/>
            <ac:spMk id="12" creationId="{A26CEED3-2765-B0EA-3C9E-EEDF96387EB0}"/>
          </ac:spMkLst>
        </pc:spChg>
        <pc:inkChg chg="add mod">
          <ac:chgData name="Jha, Aryan Ritwajeet" userId="2aad577e-539b-449b-83a6-8d411f484b4d" providerId="ADAL" clId="{668F3AC5-37B3-4971-8FAF-596261E67C9E}" dt="2025-11-03T19:23:59.261" v="6368" actId="1076"/>
          <ac:inkMkLst>
            <pc:docMk/>
            <pc:sldMk cId="1976262550" sldId="280"/>
            <ac:inkMk id="10" creationId="{88F9CB39-E2CF-09B5-6DEE-B277C46370BB}"/>
          </ac:inkMkLst>
        </pc:inkChg>
        <pc:inkChg chg="add mod">
          <ac:chgData name="Jha, Aryan Ritwajeet" userId="2aad577e-539b-449b-83a6-8d411f484b4d" providerId="ADAL" clId="{668F3AC5-37B3-4971-8FAF-596261E67C9E}" dt="2025-11-03T19:23:58.031" v="6367" actId="1076"/>
          <ac:inkMkLst>
            <pc:docMk/>
            <pc:sldMk cId="1976262550" sldId="280"/>
            <ac:inkMk id="11" creationId="{6AF8B166-25A4-E86E-522E-2AC92D2240E0}"/>
          </ac:inkMkLst>
        </pc:inkChg>
        <pc:inkChg chg="add mod">
          <ac:chgData name="Jha, Aryan Ritwajeet" userId="2aad577e-539b-449b-83a6-8d411f484b4d" providerId="ADAL" clId="{668F3AC5-37B3-4971-8FAF-596261E67C9E}" dt="2025-11-03T19:23:56.501" v="6366" actId="1076"/>
          <ac:inkMkLst>
            <pc:docMk/>
            <pc:sldMk cId="1976262550" sldId="280"/>
            <ac:inkMk id="13" creationId="{721CBEA1-8A96-7386-A4AA-9A6CF56905FE}"/>
          </ac:inkMkLst>
        </pc:inkChg>
      </pc:sldChg>
      <pc:sldChg chg="addSp delSp modSp add mod">
        <pc:chgData name="Jha, Aryan Ritwajeet" userId="2aad577e-539b-449b-83a6-8d411f484b4d" providerId="ADAL" clId="{668F3AC5-37B3-4971-8FAF-596261E67C9E}" dt="2025-11-03T19:28:24.141" v="6453" actId="1076"/>
        <pc:sldMkLst>
          <pc:docMk/>
          <pc:sldMk cId="2492016142" sldId="281"/>
        </pc:sldMkLst>
        <pc:spChg chg="mod">
          <ac:chgData name="Jha, Aryan Ritwajeet" userId="2aad577e-539b-449b-83a6-8d411f484b4d" providerId="ADAL" clId="{668F3AC5-37B3-4971-8FAF-596261E67C9E}" dt="2025-11-03T19:25:46.360" v="6389"/>
          <ac:spMkLst>
            <pc:docMk/>
            <pc:sldMk cId="2492016142" sldId="281"/>
            <ac:spMk id="44" creationId="{2D5FC466-826C-F653-39D2-D7D298CF2252}"/>
          </ac:spMkLst>
        </pc:spChg>
        <pc:spChg chg="add del mod">
          <ac:chgData name="Jha, Aryan Ritwajeet" userId="2aad577e-539b-449b-83a6-8d411f484b4d" providerId="ADAL" clId="{668F3AC5-37B3-4971-8FAF-596261E67C9E}" dt="2025-11-03T19:26:57.145" v="6407" actId="14100"/>
          <ac:spMkLst>
            <pc:docMk/>
            <pc:sldMk cId="2492016142" sldId="281"/>
            <ac:spMk id="48" creationId="{B736AFB0-BA23-018D-F44E-E95C4068EF26}"/>
          </ac:spMkLst>
        </pc:spChg>
        <pc:spChg chg="mod">
          <ac:chgData name="Jha, Aryan Ritwajeet" userId="2aad577e-539b-449b-83a6-8d411f484b4d" providerId="ADAL" clId="{668F3AC5-37B3-4971-8FAF-596261E67C9E}" dt="2025-11-03T19:26:47.564" v="6403" actId="1076"/>
          <ac:spMkLst>
            <pc:docMk/>
            <pc:sldMk cId="2492016142" sldId="281"/>
            <ac:spMk id="49" creationId="{9079E675-7A73-27AE-80BA-2B186EA9CCFC}"/>
          </ac:spMkLst>
        </pc:spChg>
        <pc:spChg chg="add mod">
          <ac:chgData name="Jha, Aryan Ritwajeet" userId="2aad577e-539b-449b-83a6-8d411f484b4d" providerId="ADAL" clId="{668F3AC5-37B3-4971-8FAF-596261E67C9E}" dt="2025-11-03T19:27:00.340" v="6408" actId="1076"/>
          <ac:spMkLst>
            <pc:docMk/>
            <pc:sldMk cId="2492016142" sldId="281"/>
            <ac:spMk id="50" creationId="{EC0B3D6E-BD5E-4B77-C570-4B60A5F243D9}"/>
          </ac:spMkLst>
        </pc:spChg>
        <pc:spChg chg="add mod">
          <ac:chgData name="Jha, Aryan Ritwajeet" userId="2aad577e-539b-449b-83a6-8d411f484b4d" providerId="ADAL" clId="{668F3AC5-37B3-4971-8FAF-596261E67C9E}" dt="2025-11-03T19:27:02.110" v="6409" actId="1076"/>
          <ac:spMkLst>
            <pc:docMk/>
            <pc:sldMk cId="2492016142" sldId="281"/>
            <ac:spMk id="51" creationId="{5F6FD7CF-8072-2F97-27A8-7B2ADEF93BFE}"/>
          </ac:spMkLst>
        </pc:spChg>
        <pc:spChg chg="add mod">
          <ac:chgData name="Jha, Aryan Ritwajeet" userId="2aad577e-539b-449b-83a6-8d411f484b4d" providerId="ADAL" clId="{668F3AC5-37B3-4971-8FAF-596261E67C9E}" dt="2025-11-03T19:28:24.141" v="6453" actId="1076"/>
          <ac:spMkLst>
            <pc:docMk/>
            <pc:sldMk cId="2492016142" sldId="281"/>
            <ac:spMk id="52" creationId="{E0CE3ED6-05E7-04B9-3365-8431414ED01D}"/>
          </ac:spMkLst>
        </pc:spChg>
        <pc:spChg chg="add mod">
          <ac:chgData name="Jha, Aryan Ritwajeet" userId="2aad577e-539b-449b-83a6-8d411f484b4d" providerId="ADAL" clId="{668F3AC5-37B3-4971-8FAF-596261E67C9E}" dt="2025-11-03T19:27:44.504" v="6434" actId="14100"/>
          <ac:spMkLst>
            <pc:docMk/>
            <pc:sldMk cId="2492016142" sldId="281"/>
            <ac:spMk id="53" creationId="{B3C874D2-5F35-8D6A-5F1C-A754FF852AB0}"/>
          </ac:spMkLst>
        </pc:spChg>
        <pc:spChg chg="mod">
          <ac:chgData name="Jha, Aryan Ritwajeet" userId="2aad577e-539b-449b-83a6-8d411f484b4d" providerId="ADAL" clId="{668F3AC5-37B3-4971-8FAF-596261E67C9E}" dt="2025-11-03T19:27:35.730" v="6430" actId="1076"/>
          <ac:spMkLst>
            <pc:docMk/>
            <pc:sldMk cId="2492016142" sldId="281"/>
            <ac:spMk id="54" creationId="{D0E4E265-2F9F-D686-E1C3-0F9C1698BB82}"/>
          </ac:spMkLst>
        </pc:spChg>
        <pc:spChg chg="mod">
          <ac:chgData name="Jha, Aryan Ritwajeet" userId="2aad577e-539b-449b-83a6-8d411f484b4d" providerId="ADAL" clId="{668F3AC5-37B3-4971-8FAF-596261E67C9E}" dt="2025-11-03T19:27:53.781" v="6441" actId="1076"/>
          <ac:spMkLst>
            <pc:docMk/>
            <pc:sldMk cId="2492016142" sldId="281"/>
            <ac:spMk id="55" creationId="{0BCCC635-B8D9-5A34-123B-6B703909AE2A}"/>
          </ac:spMkLst>
        </pc:spChg>
        <pc:spChg chg="mod">
          <ac:chgData name="Jha, Aryan Ritwajeet" userId="2aad577e-539b-449b-83a6-8d411f484b4d" providerId="ADAL" clId="{668F3AC5-37B3-4971-8FAF-596261E67C9E}" dt="2025-11-03T19:28:24.141" v="6453" actId="1076"/>
          <ac:spMkLst>
            <pc:docMk/>
            <pc:sldMk cId="2492016142" sldId="281"/>
            <ac:spMk id="56" creationId="{0CB3B60B-525A-2912-47EB-668F19861E95}"/>
          </ac:spMkLst>
        </pc:spChg>
        <pc:spChg chg="add mod">
          <ac:chgData name="Jha, Aryan Ritwajeet" userId="2aad577e-539b-449b-83a6-8d411f484b4d" providerId="ADAL" clId="{668F3AC5-37B3-4971-8FAF-596261E67C9E}" dt="2025-11-03T19:27:57.729" v="6442" actId="1076"/>
          <ac:spMkLst>
            <pc:docMk/>
            <pc:sldMk cId="2492016142" sldId="281"/>
            <ac:spMk id="60" creationId="{3E38534F-06FA-845F-2436-1D4A3382DBB1}"/>
          </ac:spMkLst>
        </pc:spChg>
        <pc:spChg chg="add mod">
          <ac:chgData name="Jha, Aryan Ritwajeet" userId="2aad577e-539b-449b-83a6-8d411f484b4d" providerId="ADAL" clId="{668F3AC5-37B3-4971-8FAF-596261E67C9E}" dt="2025-11-03T19:25:46.360" v="6389"/>
          <ac:spMkLst>
            <pc:docMk/>
            <pc:sldMk cId="2492016142" sldId="281"/>
            <ac:spMk id="61" creationId="{7DB3D16F-12F3-6883-305E-00EDDE15B5EC}"/>
          </ac:spMkLst>
        </pc:spChg>
        <pc:spChg chg="add mod">
          <ac:chgData name="Jha, Aryan Ritwajeet" userId="2aad577e-539b-449b-83a6-8d411f484b4d" providerId="ADAL" clId="{668F3AC5-37B3-4971-8FAF-596261E67C9E}" dt="2025-11-03T19:25:46.360" v="6389"/>
          <ac:spMkLst>
            <pc:docMk/>
            <pc:sldMk cId="2492016142" sldId="281"/>
            <ac:spMk id="62" creationId="{F4434787-1CB6-04C2-F939-E3EFF718E8B7}"/>
          </ac:spMkLst>
        </pc:spChg>
        <pc:spChg chg="mod">
          <ac:chgData name="Jha, Aryan Ritwajeet" userId="2aad577e-539b-449b-83a6-8d411f484b4d" providerId="ADAL" clId="{668F3AC5-37B3-4971-8FAF-596261E67C9E}" dt="2025-11-03T19:28:09.459" v="6448" actId="1076"/>
          <ac:spMkLst>
            <pc:docMk/>
            <pc:sldMk cId="2492016142" sldId="281"/>
            <ac:spMk id="63" creationId="{24119A0C-AFAD-86DA-AA9D-FE4742B76027}"/>
          </ac:spMkLst>
        </pc:spChg>
        <pc:grpChg chg="mod">
          <ac:chgData name="Jha, Aryan Ritwajeet" userId="2aad577e-539b-449b-83a6-8d411f484b4d" providerId="ADAL" clId="{668F3AC5-37B3-4971-8FAF-596261E67C9E}" dt="2025-11-03T19:28:19.899" v="6452" actId="1076"/>
          <ac:grpSpMkLst>
            <pc:docMk/>
            <pc:sldMk cId="2492016142" sldId="281"/>
            <ac:grpSpMk id="39" creationId="{D0CB316E-E021-A698-A8B6-105A7B716B51}"/>
          </ac:grpSpMkLst>
        </pc:grpChg>
        <pc:cxnChg chg="mod">
          <ac:chgData name="Jha, Aryan Ritwajeet" userId="2aad577e-539b-449b-83a6-8d411f484b4d" providerId="ADAL" clId="{668F3AC5-37B3-4971-8FAF-596261E67C9E}" dt="2025-11-03T19:27:53.781" v="6441" actId="1076"/>
          <ac:cxnSpMkLst>
            <pc:docMk/>
            <pc:sldMk cId="2492016142" sldId="281"/>
            <ac:cxnSpMk id="57" creationId="{B2A69127-C906-5E38-42D3-1C3F3A4624B8}"/>
          </ac:cxnSpMkLst>
        </pc:cxnChg>
        <pc:cxnChg chg="mod">
          <ac:chgData name="Jha, Aryan Ritwajeet" userId="2aad577e-539b-449b-83a6-8d411f484b4d" providerId="ADAL" clId="{668F3AC5-37B3-4971-8FAF-596261E67C9E}" dt="2025-11-03T19:27:44.504" v="6434" actId="14100"/>
          <ac:cxnSpMkLst>
            <pc:docMk/>
            <pc:sldMk cId="2492016142" sldId="281"/>
            <ac:cxnSpMk id="58" creationId="{C7FA7AF6-B0AC-C541-EF34-4218AA7D73BF}"/>
          </ac:cxnSpMkLst>
        </pc:cxnChg>
        <pc:cxnChg chg="mod">
          <ac:chgData name="Jha, Aryan Ritwajeet" userId="2aad577e-539b-449b-83a6-8d411f484b4d" providerId="ADAL" clId="{668F3AC5-37B3-4971-8FAF-596261E67C9E}" dt="2025-11-03T19:28:24.141" v="6453" actId="1076"/>
          <ac:cxnSpMkLst>
            <pc:docMk/>
            <pc:sldMk cId="2492016142" sldId="281"/>
            <ac:cxnSpMk id="59" creationId="{25F45442-2619-49A5-3434-F219AEE243E7}"/>
          </ac:cxnSpMkLst>
        </pc:cxnChg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1763158055" sldId="282"/>
        </pc:sldMkLst>
      </pc:sldChg>
      <pc:sldChg chg="modSp add del mod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2328011512" sldId="282"/>
        </pc:sldMkLst>
      </pc:sldChg>
      <pc:sldChg chg="modSp add mod">
        <pc:chgData name="Jha, Aryan Ritwajeet" userId="2aad577e-539b-449b-83a6-8d411f484b4d" providerId="ADAL" clId="{668F3AC5-37B3-4971-8FAF-596261E67C9E}" dt="2025-11-03T19:36:59.824" v="6590" actId="20577"/>
        <pc:sldMkLst>
          <pc:docMk/>
          <pc:sldMk cId="1788212458" sldId="283"/>
        </pc:sldMkLst>
        <pc:spChg chg="mod">
          <ac:chgData name="Jha, Aryan Ritwajeet" userId="2aad577e-539b-449b-83a6-8d411f484b4d" providerId="ADAL" clId="{668F3AC5-37B3-4971-8FAF-596261E67C9E}" dt="2025-11-03T19:36:55.296" v="6589" actId="20577"/>
          <ac:spMkLst>
            <pc:docMk/>
            <pc:sldMk cId="1788212458" sldId="283"/>
            <ac:spMk id="2" creationId="{A8378B95-7EEF-82D9-C0B7-A6AD4BDDFEA7}"/>
          </ac:spMkLst>
        </pc:spChg>
        <pc:spChg chg="mod">
          <ac:chgData name="Jha, Aryan Ritwajeet" userId="2aad577e-539b-449b-83a6-8d411f484b4d" providerId="ADAL" clId="{668F3AC5-37B3-4971-8FAF-596261E67C9E}" dt="2025-11-03T19:36:59.824" v="6590" actId="20577"/>
          <ac:spMkLst>
            <pc:docMk/>
            <pc:sldMk cId="1788212458" sldId="283"/>
            <ac:spMk id="3" creationId="{EC489D52-1242-DD21-4C8C-886978A2E7BA}"/>
          </ac:spMkLst>
        </pc:spChg>
      </pc:sldChg>
      <pc:sldChg chg="addSp delSp modSp new del mod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621842383" sldId="284"/>
        </pc:sldMkLst>
      </pc:sldChg>
      <pc:sldChg chg="addSp modSp add mod">
        <pc:chgData name="Jha, Aryan Ritwajeet" userId="2aad577e-539b-449b-83a6-8d411f484b4d" providerId="ADAL" clId="{668F3AC5-37B3-4971-8FAF-596261E67C9E}" dt="2025-11-05T16:11:00.656" v="9621" actId="207"/>
        <pc:sldMkLst>
          <pc:docMk/>
          <pc:sldMk cId="1702911007" sldId="284"/>
        </pc:sldMkLst>
        <pc:spChg chg="add mod">
          <ac:chgData name="Jha, Aryan Ritwajeet" userId="2aad577e-539b-449b-83a6-8d411f484b4d" providerId="ADAL" clId="{668F3AC5-37B3-4971-8FAF-596261E67C9E}" dt="2025-11-05T16:11:00.656" v="9621" actId="207"/>
          <ac:spMkLst>
            <pc:docMk/>
            <pc:sldMk cId="1702911007" sldId="284"/>
            <ac:spMk id="6" creationId="{8C74FA26-9FB6-2137-A529-DCDB9EEAFCA1}"/>
          </ac:spMkLst>
        </pc:spChg>
        <pc:spChg chg="add mod">
          <ac:chgData name="Jha, Aryan Ritwajeet" userId="2aad577e-539b-449b-83a6-8d411f484b4d" providerId="ADAL" clId="{668F3AC5-37B3-4971-8FAF-596261E67C9E}" dt="2025-11-05T16:10:48.476" v="9619" actId="207"/>
          <ac:spMkLst>
            <pc:docMk/>
            <pc:sldMk cId="1702911007" sldId="284"/>
            <ac:spMk id="9" creationId="{E769C6F6-259E-EE34-AD2B-F8A774453840}"/>
          </ac:spMkLst>
        </pc:spChg>
        <pc:spChg chg="mod">
          <ac:chgData name="Jha, Aryan Ritwajeet" userId="2aad577e-539b-449b-83a6-8d411f484b4d" providerId="ADAL" clId="{668F3AC5-37B3-4971-8FAF-596261E67C9E}" dt="2025-11-05T16:09:22.411" v="9564" actId="1076"/>
          <ac:spMkLst>
            <pc:docMk/>
            <pc:sldMk cId="1702911007" sldId="284"/>
            <ac:spMk id="11" creationId="{E4D6DACD-D5C4-9BE9-C663-ADD8B256FD9C}"/>
          </ac:spMkLst>
        </pc:spChg>
        <pc:spChg chg="mod">
          <ac:chgData name="Jha, Aryan Ritwajeet" userId="2aad577e-539b-449b-83a6-8d411f484b4d" providerId="ADAL" clId="{668F3AC5-37B3-4971-8FAF-596261E67C9E}" dt="2025-11-05T16:09:27.270" v="9567" actId="1076"/>
          <ac:spMkLst>
            <pc:docMk/>
            <pc:sldMk cId="1702911007" sldId="284"/>
            <ac:spMk id="12" creationId="{65100E45-E1FB-C06C-B3B4-AA3F8C67F069}"/>
          </ac:spMkLst>
        </pc:spChg>
        <pc:picChg chg="mod">
          <ac:chgData name="Jha, Aryan Ritwajeet" userId="2aad577e-539b-449b-83a6-8d411f484b4d" providerId="ADAL" clId="{668F3AC5-37B3-4971-8FAF-596261E67C9E}" dt="2025-11-05T16:09:25.633" v="9566" actId="1076"/>
          <ac:picMkLst>
            <pc:docMk/>
            <pc:sldMk cId="1702911007" sldId="284"/>
            <ac:picMk id="7" creationId="{235E1110-6F47-EA6F-61B6-9C830FB07B9E}"/>
          </ac:picMkLst>
        </pc:picChg>
      </pc:sldChg>
      <pc:sldChg chg="modSp add del mod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1747336824" sldId="285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3158174471" sldId="285"/>
        </pc:sldMkLst>
      </pc:sldChg>
      <pc:sldChg chg="modSp add mod">
        <pc:chgData name="Jha, Aryan Ritwajeet" userId="2aad577e-539b-449b-83a6-8d411f484b4d" providerId="ADAL" clId="{668F3AC5-37B3-4971-8FAF-596261E67C9E}" dt="2025-11-03T19:41:04.449" v="6880" actId="20577"/>
        <pc:sldMkLst>
          <pc:docMk/>
          <pc:sldMk cId="3995460368" sldId="286"/>
        </pc:sldMkLst>
        <pc:spChg chg="mod">
          <ac:chgData name="Jha, Aryan Ritwajeet" userId="2aad577e-539b-449b-83a6-8d411f484b4d" providerId="ADAL" clId="{668F3AC5-37B3-4971-8FAF-596261E67C9E}" dt="2025-11-03T19:41:04.449" v="6880" actId="20577"/>
          <ac:spMkLst>
            <pc:docMk/>
            <pc:sldMk cId="3995460368" sldId="286"/>
            <ac:spMk id="2" creationId="{A21E0D1B-639F-E0A7-FC3C-9FB71AB5486F}"/>
          </ac:spMkLst>
        </pc:spChg>
      </pc:sldChg>
      <pc:sldChg chg="modSp add mod">
        <pc:chgData name="Jha, Aryan Ritwajeet" userId="2aad577e-539b-449b-83a6-8d411f484b4d" providerId="ADAL" clId="{668F3AC5-37B3-4971-8FAF-596261E67C9E}" dt="2025-11-05T15:49:56.667" v="9196" actId="20577"/>
        <pc:sldMkLst>
          <pc:docMk/>
          <pc:sldMk cId="2286137426" sldId="287"/>
        </pc:sldMkLst>
        <pc:spChg chg="mod">
          <ac:chgData name="Jha, Aryan Ritwajeet" userId="2aad577e-539b-449b-83a6-8d411f484b4d" providerId="ADAL" clId="{668F3AC5-37B3-4971-8FAF-596261E67C9E}" dt="2025-11-05T15:49:45.648" v="9165" actId="20577"/>
          <ac:spMkLst>
            <pc:docMk/>
            <pc:sldMk cId="2286137426" sldId="287"/>
            <ac:spMk id="2" creationId="{6C4BEB2A-4239-AFB3-2CA4-8EFC1230FB6F}"/>
          </ac:spMkLst>
        </pc:spChg>
        <pc:spChg chg="mod">
          <ac:chgData name="Jha, Aryan Ritwajeet" userId="2aad577e-539b-449b-83a6-8d411f484b4d" providerId="ADAL" clId="{668F3AC5-37B3-4971-8FAF-596261E67C9E}" dt="2025-11-05T15:49:56.667" v="9196" actId="20577"/>
          <ac:spMkLst>
            <pc:docMk/>
            <pc:sldMk cId="2286137426" sldId="287"/>
            <ac:spMk id="3" creationId="{0B34C27D-A4D7-B2C5-2CAD-192551031A18}"/>
          </ac:spMkLst>
        </pc:spChg>
      </pc:sldChg>
      <pc:sldChg chg="modSp mod">
        <pc:chgData name="Jha, Aryan Ritwajeet" userId="2aad577e-539b-449b-83a6-8d411f484b4d" providerId="ADAL" clId="{668F3AC5-37B3-4971-8FAF-596261E67C9E}" dt="2025-11-05T15:50:08.272" v="9201" actId="6549"/>
        <pc:sldMkLst>
          <pc:docMk/>
          <pc:sldMk cId="3192659506" sldId="288"/>
        </pc:sldMkLst>
        <pc:spChg chg="mod">
          <ac:chgData name="Jha, Aryan Ritwajeet" userId="2aad577e-539b-449b-83a6-8d411f484b4d" providerId="ADAL" clId="{668F3AC5-37B3-4971-8FAF-596261E67C9E}" dt="2025-11-05T15:50:08.272" v="9201" actId="6549"/>
          <ac:spMkLst>
            <pc:docMk/>
            <pc:sldMk cId="3192659506" sldId="288"/>
            <ac:spMk id="2" creationId="{30341105-A626-9209-EF39-BC41DD0D6B5B}"/>
          </ac:spMkLst>
        </pc:spChg>
      </pc:sldChg>
      <pc:sldChg chg="modSp mod">
        <pc:chgData name="Jha, Aryan Ritwajeet" userId="2aad577e-539b-449b-83a6-8d411f484b4d" providerId="ADAL" clId="{668F3AC5-37B3-4971-8FAF-596261E67C9E}" dt="2025-11-05T16:30:02.398" v="9981" actId="2711"/>
        <pc:sldMkLst>
          <pc:docMk/>
          <pc:sldMk cId="4205693723" sldId="291"/>
        </pc:sldMkLst>
        <pc:spChg chg="mod">
          <ac:chgData name="Jha, Aryan Ritwajeet" userId="2aad577e-539b-449b-83a6-8d411f484b4d" providerId="ADAL" clId="{668F3AC5-37B3-4971-8FAF-596261E67C9E}" dt="2025-11-05T16:30:02.398" v="9981" actId="2711"/>
          <ac:spMkLst>
            <pc:docMk/>
            <pc:sldMk cId="4205693723" sldId="291"/>
            <ac:spMk id="3" creationId="{F2B02324-2A6D-FB50-FB74-E2494991A21D}"/>
          </ac:spMkLst>
        </pc:spChg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376631981" sldId="294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2554771803" sldId="294"/>
        </pc:sldMkLst>
      </pc:sldChg>
      <pc:sldChg chg="add del">
        <pc:chgData name="Jha, Aryan Ritwajeet" userId="2aad577e-539b-449b-83a6-8d411f484b4d" providerId="ADAL" clId="{668F3AC5-37B3-4971-8FAF-596261E67C9E}" dt="2025-11-05T16:02:06.741" v="9478" actId="47"/>
        <pc:sldMkLst>
          <pc:docMk/>
          <pc:sldMk cId="509372450" sldId="295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2854982100" sldId="295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205318354" sldId="296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3573931172" sldId="296"/>
        </pc:sldMkLst>
      </pc:sldChg>
      <pc:sldChg chg="modSp add mod">
        <pc:chgData name="Jha, Aryan Ritwajeet" userId="2aad577e-539b-449b-83a6-8d411f484b4d" providerId="ADAL" clId="{668F3AC5-37B3-4971-8FAF-596261E67C9E}" dt="2025-11-05T16:08:41.974" v="9563" actId="20577"/>
        <pc:sldMkLst>
          <pc:docMk/>
          <pc:sldMk cId="465466131" sldId="297"/>
        </pc:sldMkLst>
        <pc:spChg chg="mod">
          <ac:chgData name="Jha, Aryan Ritwajeet" userId="2aad577e-539b-449b-83a6-8d411f484b4d" providerId="ADAL" clId="{668F3AC5-37B3-4971-8FAF-596261E67C9E}" dt="2025-11-05T16:08:41.974" v="9563" actId="20577"/>
          <ac:spMkLst>
            <pc:docMk/>
            <pc:sldMk cId="465466131" sldId="297"/>
            <ac:spMk id="5" creationId="{4D00CE69-EBA5-0AFC-0CB5-9803109F5A45}"/>
          </ac:spMkLst>
        </pc:spChg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2429467608" sldId="297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2929867158" sldId="298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3023308865" sldId="298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301218206" sldId="299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2850344616" sldId="299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1578383935" sldId="300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4238543546" sldId="300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262127713" sldId="301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1458383567" sldId="301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3390052325" sldId="302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3805923261" sldId="302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1051132597" sldId="303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2911287186" sldId="303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1299689373" sldId="304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3355800727" sldId="304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42787549" sldId="305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2315464072" sldId="305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1957062966" sldId="306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2122673929" sldId="306"/>
        </pc:sldMkLst>
      </pc:sldChg>
      <pc:sldChg chg="del">
        <pc:chgData name="Jha, Aryan Ritwajeet" userId="2aad577e-539b-449b-83a6-8d411f484b4d" providerId="ADAL" clId="{668F3AC5-37B3-4971-8FAF-596261E67C9E}" dt="2025-11-05T15:51:26.427" v="9228" actId="2696"/>
        <pc:sldMkLst>
          <pc:docMk/>
          <pc:sldMk cId="1679970681" sldId="308"/>
        </pc:sldMkLst>
      </pc:sldChg>
      <pc:sldChg chg="add">
        <pc:chgData name="Jha, Aryan Ritwajeet" userId="2aad577e-539b-449b-83a6-8d411f484b4d" providerId="ADAL" clId="{668F3AC5-37B3-4971-8FAF-596261E67C9E}" dt="2025-11-05T15:51:35.604" v="9229"/>
        <pc:sldMkLst>
          <pc:docMk/>
          <pc:sldMk cId="2091086370" sldId="308"/>
        </pc:sldMkLst>
      </pc:sldChg>
      <pc:sldChg chg="del">
        <pc:chgData name="Jha, Aryan Ritwajeet" userId="2aad577e-539b-449b-83a6-8d411f484b4d" providerId="ADAL" clId="{668F3AC5-37B3-4971-8FAF-596261E67C9E}" dt="2025-11-05T15:51:07.107" v="9227" actId="47"/>
        <pc:sldMkLst>
          <pc:docMk/>
          <pc:sldMk cId="1755658848" sldId="309"/>
        </pc:sldMkLst>
      </pc:sldChg>
      <pc:sldChg chg="del">
        <pc:chgData name="Jha, Aryan Ritwajeet" userId="2aad577e-539b-449b-83a6-8d411f484b4d" providerId="ADAL" clId="{668F3AC5-37B3-4971-8FAF-596261E67C9E}" dt="2025-11-05T17:08:03.449" v="10128" actId="47"/>
        <pc:sldMkLst>
          <pc:docMk/>
          <pc:sldMk cId="1422664322" sldId="310"/>
        </pc:sldMkLst>
      </pc:sldChg>
      <pc:sldChg chg="mod modShow">
        <pc:chgData name="Jha, Aryan Ritwajeet" userId="2aad577e-539b-449b-83a6-8d411f484b4d" providerId="ADAL" clId="{668F3AC5-37B3-4971-8FAF-596261E67C9E}" dt="2025-11-05T17:08:20.489" v="10130" actId="729"/>
        <pc:sldMkLst>
          <pc:docMk/>
          <pc:sldMk cId="3776517100" sldId="311"/>
        </pc:sldMkLst>
      </pc:sldChg>
      <pc:sldChg chg="mod modShow">
        <pc:chgData name="Jha, Aryan Ritwajeet" userId="2aad577e-539b-449b-83a6-8d411f484b4d" providerId="ADAL" clId="{668F3AC5-37B3-4971-8FAF-596261E67C9E}" dt="2025-11-05T17:08:20.489" v="10130" actId="729"/>
        <pc:sldMkLst>
          <pc:docMk/>
          <pc:sldMk cId="3557108060" sldId="312"/>
        </pc:sldMkLst>
      </pc:sldChg>
      <pc:sldChg chg="modSp mod">
        <pc:chgData name="Jha, Aryan Ritwajeet" userId="2aad577e-539b-449b-83a6-8d411f484b4d" providerId="ADAL" clId="{668F3AC5-37B3-4971-8FAF-596261E67C9E}" dt="2025-11-05T16:25:37.928" v="9888" actId="14100"/>
        <pc:sldMkLst>
          <pc:docMk/>
          <pc:sldMk cId="4142995193" sldId="314"/>
        </pc:sldMkLst>
        <pc:spChg chg="mod">
          <ac:chgData name="Jha, Aryan Ritwajeet" userId="2aad577e-539b-449b-83a6-8d411f484b4d" providerId="ADAL" clId="{668F3AC5-37B3-4971-8FAF-596261E67C9E}" dt="2025-11-05T16:25:37.928" v="9888" actId="14100"/>
          <ac:spMkLst>
            <pc:docMk/>
            <pc:sldMk cId="4142995193" sldId="314"/>
            <ac:spMk id="49" creationId="{E2B210BF-2321-87C5-1E49-E8A1497D25F7}"/>
          </ac:spMkLst>
        </pc:spChg>
      </pc:sldChg>
      <pc:sldChg chg="delSp modSp mod">
        <pc:chgData name="Jha, Aryan Ritwajeet" userId="2aad577e-539b-449b-83a6-8d411f484b4d" providerId="ADAL" clId="{668F3AC5-37B3-4971-8FAF-596261E67C9E}" dt="2025-11-05T16:26:28.164" v="9912" actId="478"/>
        <pc:sldMkLst>
          <pc:docMk/>
          <pc:sldMk cId="363663577" sldId="315"/>
        </pc:sldMkLst>
        <pc:spChg chg="mod">
          <ac:chgData name="Jha, Aryan Ritwajeet" userId="2aad577e-539b-449b-83a6-8d411f484b4d" providerId="ADAL" clId="{668F3AC5-37B3-4971-8FAF-596261E67C9E}" dt="2025-11-05T16:24:27.670" v="9887" actId="20577"/>
          <ac:spMkLst>
            <pc:docMk/>
            <pc:sldMk cId="363663577" sldId="315"/>
            <ac:spMk id="4" creationId="{A87FB363-3AD0-F26C-E8C0-962E577C049B}"/>
          </ac:spMkLst>
        </pc:spChg>
        <pc:spChg chg="mod">
          <ac:chgData name="Jha, Aryan Ritwajeet" userId="2aad577e-539b-449b-83a6-8d411f484b4d" providerId="ADAL" clId="{668F3AC5-37B3-4971-8FAF-596261E67C9E}" dt="2025-11-05T16:26:24.947" v="9911" actId="2711"/>
          <ac:spMkLst>
            <pc:docMk/>
            <pc:sldMk cId="363663577" sldId="315"/>
            <ac:spMk id="8" creationId="{6BF275BB-2CAD-7CA7-89AE-8FFFE0D91CEC}"/>
          </ac:spMkLst>
        </pc:spChg>
        <pc:spChg chg="del">
          <ac:chgData name="Jha, Aryan Ritwajeet" userId="2aad577e-539b-449b-83a6-8d411f484b4d" providerId="ADAL" clId="{668F3AC5-37B3-4971-8FAF-596261E67C9E}" dt="2025-11-05T16:26:28.164" v="9912" actId="478"/>
          <ac:spMkLst>
            <pc:docMk/>
            <pc:sldMk cId="363663577" sldId="315"/>
            <ac:spMk id="9" creationId="{202D4325-0A06-4A37-468A-13CF64F773E5}"/>
          </ac:spMkLst>
        </pc:spChg>
        <pc:picChg chg="mod">
          <ac:chgData name="Jha, Aryan Ritwajeet" userId="2aad577e-539b-449b-83a6-8d411f484b4d" providerId="ADAL" clId="{668F3AC5-37B3-4971-8FAF-596261E67C9E}" dt="2025-11-05T16:23:52.979" v="9865" actId="14100"/>
          <ac:picMkLst>
            <pc:docMk/>
            <pc:sldMk cId="363663577" sldId="315"/>
            <ac:picMk id="7" creationId="{A426C909-0872-0D51-49BE-9879DCE172A3}"/>
          </ac:picMkLst>
        </pc:picChg>
        <pc:picChg chg="mod">
          <ac:chgData name="Jha, Aryan Ritwajeet" userId="2aad577e-539b-449b-83a6-8d411f484b4d" providerId="ADAL" clId="{668F3AC5-37B3-4971-8FAF-596261E67C9E}" dt="2025-11-05T16:24:09.999" v="9871" actId="1076"/>
          <ac:picMkLst>
            <pc:docMk/>
            <pc:sldMk cId="363663577" sldId="315"/>
            <ac:picMk id="13" creationId="{B6E6558F-BFFD-3A88-246A-B1A45947002C}"/>
          </ac:picMkLst>
        </pc:picChg>
      </pc:sldChg>
      <pc:sldChg chg="delSp modSp mod">
        <pc:chgData name="Jha, Aryan Ritwajeet" userId="2aad577e-539b-449b-83a6-8d411f484b4d" providerId="ADAL" clId="{668F3AC5-37B3-4971-8FAF-596261E67C9E}" dt="2025-11-05T17:09:26.723" v="10310" actId="478"/>
        <pc:sldMkLst>
          <pc:docMk/>
          <pc:sldMk cId="3239704719" sldId="316"/>
        </pc:sldMkLst>
        <pc:spChg chg="del mod">
          <ac:chgData name="Jha, Aryan Ritwajeet" userId="2aad577e-539b-449b-83a6-8d411f484b4d" providerId="ADAL" clId="{668F3AC5-37B3-4971-8FAF-596261E67C9E}" dt="2025-11-05T17:09:26.723" v="10310" actId="478"/>
          <ac:spMkLst>
            <pc:docMk/>
            <pc:sldMk cId="3239704719" sldId="316"/>
            <ac:spMk id="3" creationId="{F8B0C9E6-41C1-2C64-528C-7353B985CBC6}"/>
          </ac:spMkLst>
        </pc:spChg>
      </pc:sldChg>
      <pc:sldChg chg="modSp mod">
        <pc:chgData name="Jha, Aryan Ritwajeet" userId="2aad577e-539b-449b-83a6-8d411f484b4d" providerId="ADAL" clId="{668F3AC5-37B3-4971-8FAF-596261E67C9E}" dt="2025-11-05T17:09:20.508" v="10308" actId="20577"/>
        <pc:sldMkLst>
          <pc:docMk/>
          <pc:sldMk cId="1079476530" sldId="317"/>
        </pc:sldMkLst>
        <pc:spChg chg="mod">
          <ac:chgData name="Jha, Aryan Ritwajeet" userId="2aad577e-539b-449b-83a6-8d411f484b4d" providerId="ADAL" clId="{668F3AC5-37B3-4971-8FAF-596261E67C9E}" dt="2025-11-05T17:09:20.508" v="10308" actId="20577"/>
          <ac:spMkLst>
            <pc:docMk/>
            <pc:sldMk cId="1079476530" sldId="317"/>
            <ac:spMk id="3" creationId="{3A0C10F0-43AF-5D21-6D5F-4E7EE50D8227}"/>
          </ac:spMkLst>
        </pc:spChg>
      </pc:sldChg>
      <pc:sldChg chg="modSp mod">
        <pc:chgData name="Jha, Aryan Ritwajeet" userId="2aad577e-539b-449b-83a6-8d411f484b4d" providerId="ADAL" clId="{668F3AC5-37B3-4971-8FAF-596261E67C9E}" dt="2025-11-05T17:13:37.385" v="10718" actId="20577"/>
        <pc:sldMkLst>
          <pc:docMk/>
          <pc:sldMk cId="570135846" sldId="318"/>
        </pc:sldMkLst>
        <pc:spChg chg="mod">
          <ac:chgData name="Jha, Aryan Ritwajeet" userId="2aad577e-539b-449b-83a6-8d411f484b4d" providerId="ADAL" clId="{668F3AC5-37B3-4971-8FAF-596261E67C9E}" dt="2025-11-05T17:13:37.385" v="10718" actId="20577"/>
          <ac:spMkLst>
            <pc:docMk/>
            <pc:sldMk cId="570135846" sldId="318"/>
            <ac:spMk id="3" creationId="{2A64205C-D7D4-5C4E-8540-4391E7ABADF5}"/>
          </ac:spMkLst>
        </pc:spChg>
      </pc:sldChg>
      <pc:sldChg chg="modSp mod ord">
        <pc:chgData name="Jha, Aryan Ritwajeet" userId="2aad577e-539b-449b-83a6-8d411f484b4d" providerId="ADAL" clId="{668F3AC5-37B3-4971-8FAF-596261E67C9E}" dt="2025-11-05T17:09:39.600" v="10313"/>
        <pc:sldMkLst>
          <pc:docMk/>
          <pc:sldMk cId="4158287972" sldId="319"/>
        </pc:sldMkLst>
        <pc:spChg chg="mod">
          <ac:chgData name="Jha, Aryan Ritwajeet" userId="2aad577e-539b-449b-83a6-8d411f484b4d" providerId="ADAL" clId="{668F3AC5-37B3-4971-8FAF-596261E67C9E}" dt="2025-11-05T17:09:36.281" v="10311" actId="20577"/>
          <ac:spMkLst>
            <pc:docMk/>
            <pc:sldMk cId="4158287972" sldId="319"/>
            <ac:spMk id="3" creationId="{4DABE7DA-BC05-D26A-59F0-676180B5A0F2}"/>
          </ac:spMkLst>
        </pc:spChg>
      </pc:sldChg>
      <pc:sldChg chg="addSp delSp modSp add mod ord">
        <pc:chgData name="Jha, Aryan Ritwajeet" userId="2aad577e-539b-449b-83a6-8d411f484b4d" providerId="ADAL" clId="{668F3AC5-37B3-4971-8FAF-596261E67C9E}" dt="2025-11-05T15:43:06.107" v="9038" actId="1076"/>
        <pc:sldMkLst>
          <pc:docMk/>
          <pc:sldMk cId="1728429431" sldId="320"/>
        </pc:sldMkLst>
        <pc:spChg chg="mod">
          <ac:chgData name="Jha, Aryan Ritwajeet" userId="2aad577e-539b-449b-83a6-8d411f484b4d" providerId="ADAL" clId="{668F3AC5-37B3-4971-8FAF-596261E67C9E}" dt="2025-11-05T14:34:50.628" v="7619" actId="5793"/>
          <ac:spMkLst>
            <pc:docMk/>
            <pc:sldMk cId="1728429431" sldId="320"/>
            <ac:spMk id="4" creationId="{176D502B-3A62-2A1C-CC9C-446F2598C941}"/>
          </ac:spMkLst>
        </pc:spChg>
        <pc:spChg chg="del">
          <ac:chgData name="Jha, Aryan Ritwajeet" userId="2aad577e-539b-449b-83a6-8d411f484b4d" providerId="ADAL" clId="{668F3AC5-37B3-4971-8FAF-596261E67C9E}" dt="2025-11-05T14:12:19.191" v="6899" actId="478"/>
          <ac:spMkLst>
            <pc:docMk/>
            <pc:sldMk cId="1728429431" sldId="320"/>
            <ac:spMk id="6" creationId="{4423804B-766F-CC80-82E3-DA93899490E2}"/>
          </ac:spMkLst>
        </pc:spChg>
        <pc:spChg chg="del">
          <ac:chgData name="Jha, Aryan Ritwajeet" userId="2aad577e-539b-449b-83a6-8d411f484b4d" providerId="ADAL" clId="{668F3AC5-37B3-4971-8FAF-596261E67C9E}" dt="2025-11-05T14:12:21.547" v="6900" actId="478"/>
          <ac:spMkLst>
            <pc:docMk/>
            <pc:sldMk cId="1728429431" sldId="320"/>
            <ac:spMk id="8" creationId="{DD3BCDBE-DBF3-A139-47A0-D8B1398FEB7F}"/>
          </ac:spMkLst>
        </pc:spChg>
        <pc:spChg chg="del">
          <ac:chgData name="Jha, Aryan Ritwajeet" userId="2aad577e-539b-449b-83a6-8d411f484b4d" providerId="ADAL" clId="{668F3AC5-37B3-4971-8FAF-596261E67C9E}" dt="2025-11-05T14:12:19.191" v="6899" actId="478"/>
          <ac:spMkLst>
            <pc:docMk/>
            <pc:sldMk cId="1728429431" sldId="320"/>
            <ac:spMk id="10" creationId="{2A68E35A-13A6-3665-1FB3-E90E35C17BE5}"/>
          </ac:spMkLst>
        </pc:spChg>
        <pc:spChg chg="del">
          <ac:chgData name="Jha, Aryan Ritwajeet" userId="2aad577e-539b-449b-83a6-8d411f484b4d" providerId="ADAL" clId="{668F3AC5-37B3-4971-8FAF-596261E67C9E}" dt="2025-11-05T14:12:19.191" v="6899" actId="478"/>
          <ac:spMkLst>
            <pc:docMk/>
            <pc:sldMk cId="1728429431" sldId="320"/>
            <ac:spMk id="12" creationId="{7D28F6FB-18E9-EDDC-996C-AB49302FE1D1}"/>
          </ac:spMkLst>
        </pc:spChg>
        <pc:spChg chg="del">
          <ac:chgData name="Jha, Aryan Ritwajeet" userId="2aad577e-539b-449b-83a6-8d411f484b4d" providerId="ADAL" clId="{668F3AC5-37B3-4971-8FAF-596261E67C9E}" dt="2025-11-05T14:12:21.547" v="6900" actId="478"/>
          <ac:spMkLst>
            <pc:docMk/>
            <pc:sldMk cId="1728429431" sldId="320"/>
            <ac:spMk id="13" creationId="{562169C8-0D9D-20A4-182F-441C90987A28}"/>
          </ac:spMkLst>
        </pc:spChg>
        <pc:spChg chg="del">
          <ac:chgData name="Jha, Aryan Ritwajeet" userId="2aad577e-539b-449b-83a6-8d411f484b4d" providerId="ADAL" clId="{668F3AC5-37B3-4971-8FAF-596261E67C9E}" dt="2025-11-05T14:12:19.191" v="6899" actId="478"/>
          <ac:spMkLst>
            <pc:docMk/>
            <pc:sldMk cId="1728429431" sldId="320"/>
            <ac:spMk id="14" creationId="{2562C616-F5C8-DADB-3CAE-04CC88577115}"/>
          </ac:spMkLst>
        </pc:spChg>
        <pc:spChg chg="del">
          <ac:chgData name="Jha, Aryan Ritwajeet" userId="2aad577e-539b-449b-83a6-8d411f484b4d" providerId="ADAL" clId="{668F3AC5-37B3-4971-8FAF-596261E67C9E}" dt="2025-11-05T14:12:21.547" v="6900" actId="478"/>
          <ac:spMkLst>
            <pc:docMk/>
            <pc:sldMk cId="1728429431" sldId="320"/>
            <ac:spMk id="15" creationId="{57D33DC3-D686-F696-A7CA-ACFEF8F079E7}"/>
          </ac:spMkLst>
        </pc:spChg>
        <pc:spChg chg="del">
          <ac:chgData name="Jha, Aryan Ritwajeet" userId="2aad577e-539b-449b-83a6-8d411f484b4d" providerId="ADAL" clId="{668F3AC5-37B3-4971-8FAF-596261E67C9E}" dt="2025-11-05T14:12:21.547" v="6900" actId="478"/>
          <ac:spMkLst>
            <pc:docMk/>
            <pc:sldMk cId="1728429431" sldId="320"/>
            <ac:spMk id="16" creationId="{06B276C8-2771-A357-7B1F-580BCB936110}"/>
          </ac:spMkLst>
        </pc:spChg>
        <pc:spChg chg="del mod">
          <ac:chgData name="Jha, Aryan Ritwajeet" userId="2aad577e-539b-449b-83a6-8d411f484b4d" providerId="ADAL" clId="{668F3AC5-37B3-4971-8FAF-596261E67C9E}" dt="2025-11-05T14:29:59.858" v="6917" actId="478"/>
          <ac:spMkLst>
            <pc:docMk/>
            <pc:sldMk cId="1728429431" sldId="320"/>
            <ac:spMk id="25" creationId="{E98F1E80-E252-8FF6-5A83-BDCA973D07EB}"/>
          </ac:spMkLst>
        </pc:spChg>
        <pc:spChg chg="del">
          <ac:chgData name="Jha, Aryan Ritwajeet" userId="2aad577e-539b-449b-83a6-8d411f484b4d" providerId="ADAL" clId="{668F3AC5-37B3-4971-8FAF-596261E67C9E}" dt="2025-11-05T14:12:21.547" v="6900" actId="478"/>
          <ac:spMkLst>
            <pc:docMk/>
            <pc:sldMk cId="1728429431" sldId="320"/>
            <ac:spMk id="27" creationId="{6693425E-1BFB-9E8F-BFEE-A7A45CD53490}"/>
          </ac:spMkLst>
        </pc:spChg>
        <pc:spChg chg="del">
          <ac:chgData name="Jha, Aryan Ritwajeet" userId="2aad577e-539b-449b-83a6-8d411f484b4d" providerId="ADAL" clId="{668F3AC5-37B3-4971-8FAF-596261E67C9E}" dt="2025-11-05T14:12:24.428" v="6901" actId="478"/>
          <ac:spMkLst>
            <pc:docMk/>
            <pc:sldMk cId="1728429431" sldId="320"/>
            <ac:spMk id="28" creationId="{20EC7C77-DDC3-D150-215E-7B8C9A7691C8}"/>
          </ac:spMkLst>
        </pc:spChg>
        <pc:spChg chg="mod">
          <ac:chgData name="Jha, Aryan Ritwajeet" userId="2aad577e-539b-449b-83a6-8d411f484b4d" providerId="ADAL" clId="{668F3AC5-37B3-4971-8FAF-596261E67C9E}" dt="2025-11-05T15:39:51.544" v="8948" actId="404"/>
          <ac:spMkLst>
            <pc:docMk/>
            <pc:sldMk cId="1728429431" sldId="320"/>
            <ac:spMk id="30" creationId="{20BD1B85-E2CB-C026-1ECA-DD933D40A78B}"/>
          </ac:spMkLst>
        </pc:spChg>
        <pc:spChg chg="mod">
          <ac:chgData name="Jha, Aryan Ritwajeet" userId="2aad577e-539b-449b-83a6-8d411f484b4d" providerId="ADAL" clId="{668F3AC5-37B3-4971-8FAF-596261E67C9E}" dt="2025-11-05T15:39:51.544" v="8948" actId="404"/>
          <ac:spMkLst>
            <pc:docMk/>
            <pc:sldMk cId="1728429431" sldId="320"/>
            <ac:spMk id="31" creationId="{7FBE8A88-D3DF-6248-433B-62B83152CB44}"/>
          </ac:spMkLst>
        </pc:spChg>
        <pc:spChg chg="mod">
          <ac:chgData name="Jha, Aryan Ritwajeet" userId="2aad577e-539b-449b-83a6-8d411f484b4d" providerId="ADAL" clId="{668F3AC5-37B3-4971-8FAF-596261E67C9E}" dt="2025-11-05T15:39:51.544" v="8948" actId="404"/>
          <ac:spMkLst>
            <pc:docMk/>
            <pc:sldMk cId="1728429431" sldId="320"/>
            <ac:spMk id="32" creationId="{DEC417B0-5E21-2421-1F5C-D4ED7575DF34}"/>
          </ac:spMkLst>
        </pc:spChg>
        <pc:spChg chg="mod">
          <ac:chgData name="Jha, Aryan Ritwajeet" userId="2aad577e-539b-449b-83a6-8d411f484b4d" providerId="ADAL" clId="{668F3AC5-37B3-4971-8FAF-596261E67C9E}" dt="2025-11-05T15:39:51.544" v="8948" actId="404"/>
          <ac:spMkLst>
            <pc:docMk/>
            <pc:sldMk cId="1728429431" sldId="320"/>
            <ac:spMk id="34" creationId="{F13042C6-4E37-30A6-4BE6-3C0CA8F6C6A4}"/>
          </ac:spMkLst>
        </pc:spChg>
        <pc:spChg chg="mod">
          <ac:chgData name="Jha, Aryan Ritwajeet" userId="2aad577e-539b-449b-83a6-8d411f484b4d" providerId="ADAL" clId="{668F3AC5-37B3-4971-8FAF-596261E67C9E}" dt="2025-11-05T15:39:51.544" v="8948" actId="404"/>
          <ac:spMkLst>
            <pc:docMk/>
            <pc:sldMk cId="1728429431" sldId="320"/>
            <ac:spMk id="35" creationId="{58BF9967-D9E0-AF02-8B27-4B719B230230}"/>
          </ac:spMkLst>
        </pc:spChg>
        <pc:spChg chg="mod">
          <ac:chgData name="Jha, Aryan Ritwajeet" userId="2aad577e-539b-449b-83a6-8d411f484b4d" providerId="ADAL" clId="{668F3AC5-37B3-4971-8FAF-596261E67C9E}" dt="2025-11-05T15:39:51.544" v="8948" actId="404"/>
          <ac:spMkLst>
            <pc:docMk/>
            <pc:sldMk cId="1728429431" sldId="320"/>
            <ac:spMk id="36" creationId="{40904162-2141-D691-B038-CB0F262EE5E6}"/>
          </ac:spMkLst>
        </pc:spChg>
        <pc:spChg chg="mod">
          <ac:chgData name="Jha, Aryan Ritwajeet" userId="2aad577e-539b-449b-83a6-8d411f484b4d" providerId="ADAL" clId="{668F3AC5-37B3-4971-8FAF-596261E67C9E}" dt="2025-11-05T15:39:51.544" v="8948" actId="404"/>
          <ac:spMkLst>
            <pc:docMk/>
            <pc:sldMk cId="1728429431" sldId="320"/>
            <ac:spMk id="37" creationId="{357AAC1A-88E9-139D-D741-5C1458BA9AE4}"/>
          </ac:spMkLst>
        </pc:spChg>
        <pc:spChg chg="mod">
          <ac:chgData name="Jha, Aryan Ritwajeet" userId="2aad577e-539b-449b-83a6-8d411f484b4d" providerId="ADAL" clId="{668F3AC5-37B3-4971-8FAF-596261E67C9E}" dt="2025-11-05T15:39:51.544" v="8948" actId="404"/>
          <ac:spMkLst>
            <pc:docMk/>
            <pc:sldMk cId="1728429431" sldId="320"/>
            <ac:spMk id="38" creationId="{D6A9F708-3D86-E829-902A-44B3D20DD0D4}"/>
          </ac:spMkLst>
        </pc:spChg>
        <pc:spChg chg="mod">
          <ac:chgData name="Jha, Aryan Ritwajeet" userId="2aad577e-539b-449b-83a6-8d411f484b4d" providerId="ADAL" clId="{668F3AC5-37B3-4971-8FAF-596261E67C9E}" dt="2025-11-05T14:35:16.455" v="7630" actId="1076"/>
          <ac:spMkLst>
            <pc:docMk/>
            <pc:sldMk cId="1728429431" sldId="320"/>
            <ac:spMk id="39" creationId="{0DB075C7-A5D8-C0A8-7911-A42A8C3D8498}"/>
          </ac:spMkLst>
        </pc:spChg>
        <pc:spChg chg="mod">
          <ac:chgData name="Jha, Aryan Ritwajeet" userId="2aad577e-539b-449b-83a6-8d411f484b4d" providerId="ADAL" clId="{668F3AC5-37B3-4971-8FAF-596261E67C9E}" dt="2025-11-05T15:41:51.212" v="8960" actId="1076"/>
          <ac:spMkLst>
            <pc:docMk/>
            <pc:sldMk cId="1728429431" sldId="320"/>
            <ac:spMk id="41" creationId="{9567B3B5-3191-9BDF-30CF-8B0EFA84BDA5}"/>
          </ac:spMkLst>
        </pc:spChg>
        <pc:spChg chg="mod">
          <ac:chgData name="Jha, Aryan Ritwajeet" userId="2aad577e-539b-449b-83a6-8d411f484b4d" providerId="ADAL" clId="{668F3AC5-37B3-4971-8FAF-596261E67C9E}" dt="2025-11-05T15:39:51.544" v="8948" actId="404"/>
          <ac:spMkLst>
            <pc:docMk/>
            <pc:sldMk cId="1728429431" sldId="320"/>
            <ac:spMk id="42" creationId="{D3BB8BD4-1D66-A19B-3BF6-F64A123E068A}"/>
          </ac:spMkLst>
        </pc:spChg>
        <pc:spChg chg="mod">
          <ac:chgData name="Jha, Aryan Ritwajeet" userId="2aad577e-539b-449b-83a6-8d411f484b4d" providerId="ADAL" clId="{668F3AC5-37B3-4971-8FAF-596261E67C9E}" dt="2025-11-05T15:39:51.544" v="8948" actId="404"/>
          <ac:spMkLst>
            <pc:docMk/>
            <pc:sldMk cId="1728429431" sldId="320"/>
            <ac:spMk id="44" creationId="{F8099FA5-3FD2-8ADD-FE3D-0F89344C0E61}"/>
          </ac:spMkLst>
        </pc:spChg>
        <pc:spChg chg="add del mod">
          <ac:chgData name="Jha, Aryan Ritwajeet" userId="2aad577e-539b-449b-83a6-8d411f484b4d" providerId="ADAL" clId="{668F3AC5-37B3-4971-8FAF-596261E67C9E}" dt="2025-11-05T14:30:22.777" v="6923" actId="478"/>
          <ac:spMkLst>
            <pc:docMk/>
            <pc:sldMk cId="1728429431" sldId="320"/>
            <ac:spMk id="45" creationId="{547A4BED-46A9-6F02-EFCA-85169A4C24D5}"/>
          </ac:spMkLst>
        </pc:spChg>
        <pc:spChg chg="add mod">
          <ac:chgData name="Jha, Aryan Ritwajeet" userId="2aad577e-539b-449b-83a6-8d411f484b4d" providerId="ADAL" clId="{668F3AC5-37B3-4971-8FAF-596261E67C9E}" dt="2025-11-05T15:42:59.118" v="9035" actId="20577"/>
          <ac:spMkLst>
            <pc:docMk/>
            <pc:sldMk cId="1728429431" sldId="320"/>
            <ac:spMk id="46" creationId="{B7157606-1ECA-58A7-7686-C5D6AC9255E1}"/>
          </ac:spMkLst>
        </pc:spChg>
        <pc:grpChg chg="mod">
          <ac:chgData name="Jha, Aryan Ritwajeet" userId="2aad577e-539b-449b-83a6-8d411f484b4d" providerId="ADAL" clId="{668F3AC5-37B3-4971-8FAF-596261E67C9E}" dt="2025-11-05T15:39:54.771" v="8949" actId="14100"/>
          <ac:grpSpMkLst>
            <pc:docMk/>
            <pc:sldMk cId="1728429431" sldId="320"/>
            <ac:grpSpMk id="3" creationId="{77322410-4306-6B4B-C425-55D2705AC551}"/>
          </ac:grpSpMkLst>
        </pc:grpChg>
        <pc:grpChg chg="del">
          <ac:chgData name="Jha, Aryan Ritwajeet" userId="2aad577e-539b-449b-83a6-8d411f484b4d" providerId="ADAL" clId="{668F3AC5-37B3-4971-8FAF-596261E67C9E}" dt="2025-11-05T14:12:19.191" v="6899" actId="478"/>
          <ac:grpSpMkLst>
            <pc:docMk/>
            <pc:sldMk cId="1728429431" sldId="320"/>
            <ac:grpSpMk id="17" creationId="{1989FF1C-3386-09A0-CB7F-4DD84F54D43D}"/>
          </ac:grpSpMkLst>
        </pc:grpChg>
        <pc:picChg chg="del">
          <ac:chgData name="Jha, Aryan Ritwajeet" userId="2aad577e-539b-449b-83a6-8d411f484b4d" providerId="ADAL" clId="{668F3AC5-37B3-4971-8FAF-596261E67C9E}" dt="2025-11-05T14:12:19.191" v="6899" actId="478"/>
          <ac:picMkLst>
            <pc:docMk/>
            <pc:sldMk cId="1728429431" sldId="320"/>
            <ac:picMk id="5" creationId="{F3E278AC-D315-F8D3-B1B9-8770A574988B}"/>
          </ac:picMkLst>
        </pc:picChg>
        <pc:picChg chg="del">
          <ac:chgData name="Jha, Aryan Ritwajeet" userId="2aad577e-539b-449b-83a6-8d411f484b4d" providerId="ADAL" clId="{668F3AC5-37B3-4971-8FAF-596261E67C9E}" dt="2025-11-05T14:12:19.191" v="6899" actId="478"/>
          <ac:picMkLst>
            <pc:docMk/>
            <pc:sldMk cId="1728429431" sldId="320"/>
            <ac:picMk id="7" creationId="{C23D37DC-7A87-273F-04AE-75011848B448}"/>
          </ac:picMkLst>
        </pc:picChg>
        <pc:picChg chg="del">
          <ac:chgData name="Jha, Aryan Ritwajeet" userId="2aad577e-539b-449b-83a6-8d411f484b4d" providerId="ADAL" clId="{668F3AC5-37B3-4971-8FAF-596261E67C9E}" dt="2025-11-05T14:12:21.547" v="6900" actId="478"/>
          <ac:picMkLst>
            <pc:docMk/>
            <pc:sldMk cId="1728429431" sldId="320"/>
            <ac:picMk id="9" creationId="{3DF718CD-FC11-A21B-5F35-E5D8F73B9084}"/>
          </ac:picMkLst>
        </pc:picChg>
        <pc:picChg chg="del">
          <ac:chgData name="Jha, Aryan Ritwajeet" userId="2aad577e-539b-449b-83a6-8d411f484b4d" providerId="ADAL" clId="{668F3AC5-37B3-4971-8FAF-596261E67C9E}" dt="2025-11-05T14:12:19.191" v="6899" actId="478"/>
          <ac:picMkLst>
            <pc:docMk/>
            <pc:sldMk cId="1728429431" sldId="320"/>
            <ac:picMk id="11" creationId="{3BC987FC-11F2-6EE4-901B-2129AD8FAC00}"/>
          </ac:picMkLst>
        </pc:picChg>
        <pc:picChg chg="add del mod">
          <ac:chgData name="Jha, Aryan Ritwajeet" userId="2aad577e-539b-449b-83a6-8d411f484b4d" providerId="ADAL" clId="{668F3AC5-37B3-4971-8FAF-596261E67C9E}" dt="2025-11-05T14:28:17.425" v="6913" actId="207"/>
          <ac:picMkLst>
            <pc:docMk/>
            <pc:sldMk cId="1728429431" sldId="320"/>
            <ac:picMk id="23" creationId="{A0936187-13BE-8C2F-8E9B-01EE17FC2935}"/>
          </ac:picMkLst>
        </pc:picChg>
        <pc:picChg chg="del">
          <ac:chgData name="Jha, Aryan Ritwajeet" userId="2aad577e-539b-449b-83a6-8d411f484b4d" providerId="ADAL" clId="{668F3AC5-37B3-4971-8FAF-596261E67C9E}" dt="2025-11-05T14:12:19.191" v="6899" actId="478"/>
          <ac:picMkLst>
            <pc:docMk/>
            <pc:sldMk cId="1728429431" sldId="320"/>
            <ac:picMk id="24" creationId="{5E4F25B1-24EB-77EC-44D8-F9D89DB4F427}"/>
          </ac:picMkLst>
        </pc:picChg>
        <pc:picChg chg="add mod">
          <ac:chgData name="Jha, Aryan Ritwajeet" userId="2aad577e-539b-449b-83a6-8d411f484b4d" providerId="ADAL" clId="{668F3AC5-37B3-4971-8FAF-596261E67C9E}" dt="2025-11-05T15:39:57.933" v="8950" actId="1076"/>
          <ac:picMkLst>
            <pc:docMk/>
            <pc:sldMk cId="1728429431" sldId="320"/>
            <ac:picMk id="47" creationId="{218E8D2F-CDF1-2A97-200C-B29C5CE57804}"/>
          </ac:picMkLst>
        </pc:picChg>
        <pc:picChg chg="add mod">
          <ac:chgData name="Jha, Aryan Ritwajeet" userId="2aad577e-539b-449b-83a6-8d411f484b4d" providerId="ADAL" clId="{668F3AC5-37B3-4971-8FAF-596261E67C9E}" dt="2025-11-05T15:43:06.107" v="9038" actId="1076"/>
          <ac:picMkLst>
            <pc:docMk/>
            <pc:sldMk cId="1728429431" sldId="320"/>
            <ac:picMk id="48" creationId="{FC3234D8-1A90-DDB4-6882-BDA4CDBF2587}"/>
          </ac:picMkLst>
        </pc:picChg>
        <pc:picChg chg="add mod">
          <ac:chgData name="Jha, Aryan Ritwajeet" userId="2aad577e-539b-449b-83a6-8d411f484b4d" providerId="ADAL" clId="{668F3AC5-37B3-4971-8FAF-596261E67C9E}" dt="2025-11-05T15:42:13.502" v="8968" actId="1076"/>
          <ac:picMkLst>
            <pc:docMk/>
            <pc:sldMk cId="1728429431" sldId="320"/>
            <ac:picMk id="49" creationId="{57E08D84-4A00-C183-FE48-F0E653F6EE47}"/>
          </ac:picMkLst>
        </pc:picChg>
        <pc:cxnChg chg="del mod">
          <ac:chgData name="Jha, Aryan Ritwajeet" userId="2aad577e-539b-449b-83a6-8d411f484b4d" providerId="ADAL" clId="{668F3AC5-37B3-4971-8FAF-596261E67C9E}" dt="2025-11-05T14:12:19.191" v="6899" actId="478"/>
          <ac:cxnSpMkLst>
            <pc:docMk/>
            <pc:sldMk cId="1728429431" sldId="320"/>
            <ac:cxnSpMk id="26" creationId="{D674CCDB-31D9-0EB9-05A9-0E70FA0869F1}"/>
          </ac:cxnSpMkLst>
        </pc:cxnChg>
      </pc:sldChg>
      <pc:sldChg chg="new del">
        <pc:chgData name="Jha, Aryan Ritwajeet" userId="2aad577e-539b-449b-83a6-8d411f484b4d" providerId="ADAL" clId="{668F3AC5-37B3-4971-8FAF-596261E67C9E}" dt="2025-11-05T17:08:04.915" v="10129" actId="47"/>
        <pc:sldMkLst>
          <pc:docMk/>
          <pc:sldMk cId="2255870887" sldId="321"/>
        </pc:sldMkLst>
      </pc:sldChg>
      <pc:sldChg chg="addSp delSp modSp add mod">
        <pc:chgData name="Jha, Aryan Ritwajeet" userId="2aad577e-539b-449b-83a6-8d411f484b4d" providerId="ADAL" clId="{668F3AC5-37B3-4971-8FAF-596261E67C9E}" dt="2025-11-05T17:12:50.507" v="10612" actId="404"/>
        <pc:sldMkLst>
          <pc:docMk/>
          <pc:sldMk cId="3850725192" sldId="322"/>
        </pc:sldMkLst>
        <pc:spChg chg="mod">
          <ac:chgData name="Jha, Aryan Ritwajeet" userId="2aad577e-539b-449b-83a6-8d411f484b4d" providerId="ADAL" clId="{668F3AC5-37B3-4971-8FAF-596261E67C9E}" dt="2025-11-05T14:44:22.754" v="7663" actId="1076"/>
          <ac:spMkLst>
            <pc:docMk/>
            <pc:sldMk cId="3850725192" sldId="322"/>
            <ac:spMk id="2" creationId="{D98DB927-CCBF-B6BC-6758-78DCA3658CB7}"/>
          </ac:spMkLst>
        </pc:spChg>
        <pc:spChg chg="mod">
          <ac:chgData name="Jha, Aryan Ritwajeet" userId="2aad577e-539b-449b-83a6-8d411f484b4d" providerId="ADAL" clId="{668F3AC5-37B3-4971-8FAF-596261E67C9E}" dt="2025-11-05T14:44:16.470" v="7662" actId="20577"/>
          <ac:spMkLst>
            <pc:docMk/>
            <pc:sldMk cId="3850725192" sldId="322"/>
            <ac:spMk id="4" creationId="{061FD548-66E0-7998-DC95-8799529052F2}"/>
          </ac:spMkLst>
        </pc:spChg>
        <pc:spChg chg="add mod">
          <ac:chgData name="Jha, Aryan Ritwajeet" userId="2aad577e-539b-449b-83a6-8d411f484b4d" providerId="ADAL" clId="{668F3AC5-37B3-4971-8FAF-596261E67C9E}" dt="2025-11-05T14:52:42.365" v="8511" actId="1076"/>
          <ac:spMkLst>
            <pc:docMk/>
            <pc:sldMk cId="3850725192" sldId="322"/>
            <ac:spMk id="5" creationId="{D7AAF0E2-D029-3E85-E32B-7A3CE3242A61}"/>
          </ac:spMkLst>
        </pc:spChg>
        <pc:spChg chg="mod">
          <ac:chgData name="Jha, Aryan Ritwajeet" userId="2aad577e-539b-449b-83a6-8d411f484b4d" providerId="ADAL" clId="{668F3AC5-37B3-4971-8FAF-596261E67C9E}" dt="2025-11-05T17:12:50.507" v="10612" actId="404"/>
          <ac:spMkLst>
            <pc:docMk/>
            <pc:sldMk cId="3850725192" sldId="322"/>
            <ac:spMk id="46" creationId="{4F64ED94-B6A2-1DAB-6AC1-EC36F777CED0}"/>
          </ac:spMkLst>
        </pc:spChg>
        <pc:grpChg chg="del">
          <ac:chgData name="Jha, Aryan Ritwajeet" userId="2aad577e-539b-449b-83a6-8d411f484b4d" providerId="ADAL" clId="{668F3AC5-37B3-4971-8FAF-596261E67C9E}" dt="2025-11-05T14:44:24.754" v="7664" actId="478"/>
          <ac:grpSpMkLst>
            <pc:docMk/>
            <pc:sldMk cId="3850725192" sldId="322"/>
            <ac:grpSpMk id="3" creationId="{CAEC65ED-37AB-9F2D-A254-9D36399AA5E1}"/>
          </ac:grpSpMkLst>
        </pc:grpChg>
      </pc:sldChg>
      <pc:sldChg chg="addSp delSp modSp add mod ord">
        <pc:chgData name="Jha, Aryan Ritwajeet" userId="2aad577e-539b-449b-83a6-8d411f484b4d" providerId="ADAL" clId="{668F3AC5-37B3-4971-8FAF-596261E67C9E}" dt="2025-11-05T15:43:28.071" v="9043" actId="478"/>
        <pc:sldMkLst>
          <pc:docMk/>
          <pc:sldMk cId="765272442" sldId="323"/>
        </pc:sldMkLst>
        <pc:spChg chg="mod">
          <ac:chgData name="Jha, Aryan Ritwajeet" userId="2aad577e-539b-449b-83a6-8d411f484b4d" providerId="ADAL" clId="{668F3AC5-37B3-4971-8FAF-596261E67C9E}" dt="2025-11-05T15:17:19.220" v="8927" actId="20577"/>
          <ac:spMkLst>
            <pc:docMk/>
            <pc:sldMk cId="765272442" sldId="323"/>
            <ac:spMk id="4" creationId="{9474700B-DDE1-57D9-2910-3EB37F201B31}"/>
          </ac:spMkLst>
        </pc:spChg>
        <pc:spChg chg="mod">
          <ac:chgData name="Jha, Aryan Ritwajeet" userId="2aad577e-539b-449b-83a6-8d411f484b4d" providerId="ADAL" clId="{668F3AC5-37B3-4971-8FAF-596261E67C9E}" dt="2025-11-05T14:55:10.776" v="8515"/>
          <ac:spMkLst>
            <pc:docMk/>
            <pc:sldMk cId="765272442" sldId="323"/>
            <ac:spMk id="7" creationId="{7538F1DF-E2FC-CF40-78E4-EC8C96E53A11}"/>
          </ac:spMkLst>
        </pc:spChg>
        <pc:spChg chg="mod">
          <ac:chgData name="Jha, Aryan Ritwajeet" userId="2aad577e-539b-449b-83a6-8d411f484b4d" providerId="ADAL" clId="{668F3AC5-37B3-4971-8FAF-596261E67C9E}" dt="2025-11-05T14:55:10.776" v="8515"/>
          <ac:spMkLst>
            <pc:docMk/>
            <pc:sldMk cId="765272442" sldId="323"/>
            <ac:spMk id="9" creationId="{A4CD541B-A770-F77B-CA50-0F137E7FD426}"/>
          </ac:spMkLst>
        </pc:spChg>
        <pc:spChg chg="mod">
          <ac:chgData name="Jha, Aryan Ritwajeet" userId="2aad577e-539b-449b-83a6-8d411f484b4d" providerId="ADAL" clId="{668F3AC5-37B3-4971-8FAF-596261E67C9E}" dt="2025-11-05T14:55:10.776" v="8515"/>
          <ac:spMkLst>
            <pc:docMk/>
            <pc:sldMk cId="765272442" sldId="323"/>
            <ac:spMk id="11" creationId="{DE80DC04-525A-02AD-9138-4A71C5F5AA49}"/>
          </ac:spMkLst>
        </pc:spChg>
        <pc:spChg chg="mod">
          <ac:chgData name="Jha, Aryan Ritwajeet" userId="2aad577e-539b-449b-83a6-8d411f484b4d" providerId="ADAL" clId="{668F3AC5-37B3-4971-8FAF-596261E67C9E}" dt="2025-11-05T14:55:10.776" v="8515"/>
          <ac:spMkLst>
            <pc:docMk/>
            <pc:sldMk cId="765272442" sldId="323"/>
            <ac:spMk id="14" creationId="{4E0B96A8-9A31-2B8A-C035-CC59D4296806}"/>
          </ac:spMkLst>
        </pc:spChg>
        <pc:spChg chg="mod">
          <ac:chgData name="Jha, Aryan Ritwajeet" userId="2aad577e-539b-449b-83a6-8d411f484b4d" providerId="ADAL" clId="{668F3AC5-37B3-4971-8FAF-596261E67C9E}" dt="2025-11-05T14:55:10.776" v="8515"/>
          <ac:spMkLst>
            <pc:docMk/>
            <pc:sldMk cId="765272442" sldId="323"/>
            <ac:spMk id="16" creationId="{813C1C71-ED2B-9C41-053E-E517241CA795}"/>
          </ac:spMkLst>
        </pc:spChg>
        <pc:spChg chg="mod">
          <ac:chgData name="Jha, Aryan Ritwajeet" userId="2aad577e-539b-449b-83a6-8d411f484b4d" providerId="ADAL" clId="{668F3AC5-37B3-4971-8FAF-596261E67C9E}" dt="2025-11-05T14:55:10.776" v="8515"/>
          <ac:spMkLst>
            <pc:docMk/>
            <pc:sldMk cId="765272442" sldId="323"/>
            <ac:spMk id="17" creationId="{0B2BE711-BB4A-EB2D-DC38-6CCE22DF6B39}"/>
          </ac:spMkLst>
        </pc:spChg>
        <pc:spChg chg="mod">
          <ac:chgData name="Jha, Aryan Ritwajeet" userId="2aad577e-539b-449b-83a6-8d411f484b4d" providerId="ADAL" clId="{668F3AC5-37B3-4971-8FAF-596261E67C9E}" dt="2025-11-05T14:55:10.776" v="8515"/>
          <ac:spMkLst>
            <pc:docMk/>
            <pc:sldMk cId="765272442" sldId="323"/>
            <ac:spMk id="18" creationId="{FFBD9671-63F8-87EA-35B0-408B2C8CB2F1}"/>
          </ac:spMkLst>
        </pc:spChg>
        <pc:spChg chg="mod">
          <ac:chgData name="Jha, Aryan Ritwajeet" userId="2aad577e-539b-449b-83a6-8d411f484b4d" providerId="ADAL" clId="{668F3AC5-37B3-4971-8FAF-596261E67C9E}" dt="2025-11-05T14:55:10.776" v="8515"/>
          <ac:spMkLst>
            <pc:docMk/>
            <pc:sldMk cId="765272442" sldId="323"/>
            <ac:spMk id="19" creationId="{597B9ECC-F91B-4D8F-B3B7-D4DAE98580B2}"/>
          </ac:spMkLst>
        </pc:spChg>
        <pc:spChg chg="mod">
          <ac:chgData name="Jha, Aryan Ritwajeet" userId="2aad577e-539b-449b-83a6-8d411f484b4d" providerId="ADAL" clId="{668F3AC5-37B3-4971-8FAF-596261E67C9E}" dt="2025-11-05T14:55:10.776" v="8515"/>
          <ac:spMkLst>
            <pc:docMk/>
            <pc:sldMk cId="765272442" sldId="323"/>
            <ac:spMk id="20" creationId="{BB68FA2B-D682-9A41-7645-C7CE6C51EE76}"/>
          </ac:spMkLst>
        </pc:spChg>
        <pc:spChg chg="mod">
          <ac:chgData name="Jha, Aryan Ritwajeet" userId="2aad577e-539b-449b-83a6-8d411f484b4d" providerId="ADAL" clId="{668F3AC5-37B3-4971-8FAF-596261E67C9E}" dt="2025-11-05T14:55:10.776" v="8515"/>
          <ac:spMkLst>
            <pc:docMk/>
            <pc:sldMk cId="765272442" sldId="323"/>
            <ac:spMk id="21" creationId="{88A238C4-E249-A4AB-7BD3-931ADB5EF205}"/>
          </ac:spMkLst>
        </pc:spChg>
        <pc:spChg chg="add mod">
          <ac:chgData name="Jha, Aryan Ritwajeet" userId="2aad577e-539b-449b-83a6-8d411f484b4d" providerId="ADAL" clId="{668F3AC5-37B3-4971-8FAF-596261E67C9E}" dt="2025-11-05T14:57:35.984" v="8557" actId="207"/>
          <ac:spMkLst>
            <pc:docMk/>
            <pc:sldMk cId="765272442" sldId="323"/>
            <ac:spMk id="25" creationId="{6B9B9E3F-DE47-6BAC-E6A6-714C5D1C58DE}"/>
          </ac:spMkLst>
        </pc:spChg>
        <pc:spChg chg="add mod">
          <ac:chgData name="Jha, Aryan Ritwajeet" userId="2aad577e-539b-449b-83a6-8d411f484b4d" providerId="ADAL" clId="{668F3AC5-37B3-4971-8FAF-596261E67C9E}" dt="2025-11-05T14:57:35.984" v="8557" actId="207"/>
          <ac:spMkLst>
            <pc:docMk/>
            <pc:sldMk cId="765272442" sldId="323"/>
            <ac:spMk id="27" creationId="{29F5B40F-07E3-C367-1D63-1A961C79D820}"/>
          </ac:spMkLst>
        </pc:spChg>
        <pc:spChg chg="add mod">
          <ac:chgData name="Jha, Aryan Ritwajeet" userId="2aad577e-539b-449b-83a6-8d411f484b4d" providerId="ADAL" clId="{668F3AC5-37B3-4971-8FAF-596261E67C9E}" dt="2025-11-05T14:57:35.984" v="8557" actId="207"/>
          <ac:spMkLst>
            <pc:docMk/>
            <pc:sldMk cId="765272442" sldId="323"/>
            <ac:spMk id="45" creationId="{13C8D171-9539-A444-2A20-6BB776D51971}"/>
          </ac:spMkLst>
        </pc:spChg>
        <pc:spChg chg="del mod">
          <ac:chgData name="Jha, Aryan Ritwajeet" userId="2aad577e-539b-449b-83a6-8d411f484b4d" providerId="ADAL" clId="{668F3AC5-37B3-4971-8FAF-596261E67C9E}" dt="2025-11-05T14:55:09.775" v="8514" actId="478"/>
          <ac:spMkLst>
            <pc:docMk/>
            <pc:sldMk cId="765272442" sldId="323"/>
            <ac:spMk id="46" creationId="{964AE8FB-B209-B8A4-522A-556B9C1C1785}"/>
          </ac:spMkLst>
        </pc:spChg>
        <pc:spChg chg="add mod">
          <ac:chgData name="Jha, Aryan Ritwajeet" userId="2aad577e-539b-449b-83a6-8d411f484b4d" providerId="ADAL" clId="{668F3AC5-37B3-4971-8FAF-596261E67C9E}" dt="2025-11-05T14:57:35.984" v="8557" actId="207"/>
          <ac:spMkLst>
            <pc:docMk/>
            <pc:sldMk cId="765272442" sldId="323"/>
            <ac:spMk id="47" creationId="{8705ACCA-AE30-529E-B734-1880A63A73BE}"/>
          </ac:spMkLst>
        </pc:spChg>
        <pc:spChg chg="add mod">
          <ac:chgData name="Jha, Aryan Ritwajeet" userId="2aad577e-539b-449b-83a6-8d411f484b4d" providerId="ADAL" clId="{668F3AC5-37B3-4971-8FAF-596261E67C9E}" dt="2025-11-05T14:57:35.984" v="8557" actId="207"/>
          <ac:spMkLst>
            <pc:docMk/>
            <pc:sldMk cId="765272442" sldId="323"/>
            <ac:spMk id="48" creationId="{32F253B8-B520-F1FD-72CE-163A57090D43}"/>
          </ac:spMkLst>
        </pc:spChg>
        <pc:spChg chg="add mod">
          <ac:chgData name="Jha, Aryan Ritwajeet" userId="2aad577e-539b-449b-83a6-8d411f484b4d" providerId="ADAL" clId="{668F3AC5-37B3-4971-8FAF-596261E67C9E}" dt="2025-11-05T14:57:35.984" v="8557" actId="207"/>
          <ac:spMkLst>
            <pc:docMk/>
            <pc:sldMk cId="765272442" sldId="323"/>
            <ac:spMk id="49" creationId="{D71DCD4F-BAC7-C467-E42E-E65A185BC156}"/>
          </ac:spMkLst>
        </pc:spChg>
        <pc:spChg chg="add mod ord">
          <ac:chgData name="Jha, Aryan Ritwajeet" userId="2aad577e-539b-449b-83a6-8d411f484b4d" providerId="ADAL" clId="{668F3AC5-37B3-4971-8FAF-596261E67C9E}" dt="2025-11-05T14:58:20.565" v="8573" actId="164"/>
          <ac:spMkLst>
            <pc:docMk/>
            <pc:sldMk cId="765272442" sldId="323"/>
            <ac:spMk id="51" creationId="{9272AAAC-89BB-04EE-D003-88585DD9B358}"/>
          </ac:spMkLst>
        </pc:spChg>
        <pc:spChg chg="add mod">
          <ac:chgData name="Jha, Aryan Ritwajeet" userId="2aad577e-539b-449b-83a6-8d411f484b4d" providerId="ADAL" clId="{668F3AC5-37B3-4971-8FAF-596261E67C9E}" dt="2025-11-05T14:58:20.565" v="8573" actId="164"/>
          <ac:spMkLst>
            <pc:docMk/>
            <pc:sldMk cId="765272442" sldId="323"/>
            <ac:spMk id="52" creationId="{E3F7A8F1-BF68-A2D6-4554-EC0618A1E0F4}"/>
          </ac:spMkLst>
        </pc:spChg>
        <pc:spChg chg="add mod">
          <ac:chgData name="Jha, Aryan Ritwajeet" userId="2aad577e-539b-449b-83a6-8d411f484b4d" providerId="ADAL" clId="{668F3AC5-37B3-4971-8FAF-596261E67C9E}" dt="2025-11-05T14:58:20.565" v="8573" actId="164"/>
          <ac:spMkLst>
            <pc:docMk/>
            <pc:sldMk cId="765272442" sldId="323"/>
            <ac:spMk id="53" creationId="{C34DE951-BDD0-7D5B-9E24-59A25FBB16EA}"/>
          </ac:spMkLst>
        </pc:spChg>
        <pc:spChg chg="add mod">
          <ac:chgData name="Jha, Aryan Ritwajeet" userId="2aad577e-539b-449b-83a6-8d411f484b4d" providerId="ADAL" clId="{668F3AC5-37B3-4971-8FAF-596261E67C9E}" dt="2025-11-05T14:58:20.565" v="8573" actId="164"/>
          <ac:spMkLst>
            <pc:docMk/>
            <pc:sldMk cId="765272442" sldId="323"/>
            <ac:spMk id="54" creationId="{C0BA88CF-FC78-ABD9-1F11-69500861F012}"/>
          </ac:spMkLst>
        </pc:spChg>
        <pc:spChg chg="add mod">
          <ac:chgData name="Jha, Aryan Ritwajeet" userId="2aad577e-539b-449b-83a6-8d411f484b4d" providerId="ADAL" clId="{668F3AC5-37B3-4971-8FAF-596261E67C9E}" dt="2025-11-05T15:04:33.059" v="8723" actId="1076"/>
          <ac:spMkLst>
            <pc:docMk/>
            <pc:sldMk cId="765272442" sldId="323"/>
            <ac:spMk id="56" creationId="{CEC3D602-A127-7411-1D45-F8E60B4974FD}"/>
          </ac:spMkLst>
        </pc:spChg>
        <pc:spChg chg="del mod topLvl">
          <ac:chgData name="Jha, Aryan Ritwajeet" userId="2aad577e-539b-449b-83a6-8d411f484b4d" providerId="ADAL" clId="{668F3AC5-37B3-4971-8FAF-596261E67C9E}" dt="2025-11-05T15:17:25.680" v="8928" actId="478"/>
          <ac:spMkLst>
            <pc:docMk/>
            <pc:sldMk cId="765272442" sldId="323"/>
            <ac:spMk id="58" creationId="{F27541E1-A7FA-F6A4-4C86-122ACCA69B8E}"/>
          </ac:spMkLst>
        </pc:spChg>
        <pc:spChg chg="del mod topLvl">
          <ac:chgData name="Jha, Aryan Ritwajeet" userId="2aad577e-539b-449b-83a6-8d411f484b4d" providerId="ADAL" clId="{668F3AC5-37B3-4971-8FAF-596261E67C9E}" dt="2025-11-05T15:17:25.680" v="8928" actId="478"/>
          <ac:spMkLst>
            <pc:docMk/>
            <pc:sldMk cId="765272442" sldId="323"/>
            <ac:spMk id="60" creationId="{79FDA576-CB04-B540-E1DF-11F4FCE5C88E}"/>
          </ac:spMkLst>
        </pc:spChg>
        <pc:spChg chg="del mod topLvl">
          <ac:chgData name="Jha, Aryan Ritwajeet" userId="2aad577e-539b-449b-83a6-8d411f484b4d" providerId="ADAL" clId="{668F3AC5-37B3-4971-8FAF-596261E67C9E}" dt="2025-11-05T15:17:25.680" v="8928" actId="478"/>
          <ac:spMkLst>
            <pc:docMk/>
            <pc:sldMk cId="765272442" sldId="323"/>
            <ac:spMk id="61" creationId="{426CFC6D-EAA6-F430-543E-37D7C705D028}"/>
          </ac:spMkLst>
        </pc:spChg>
        <pc:spChg chg="del mod topLvl">
          <ac:chgData name="Jha, Aryan Ritwajeet" userId="2aad577e-539b-449b-83a6-8d411f484b4d" providerId="ADAL" clId="{668F3AC5-37B3-4971-8FAF-596261E67C9E}" dt="2025-11-05T15:17:25.680" v="8928" actId="478"/>
          <ac:spMkLst>
            <pc:docMk/>
            <pc:sldMk cId="765272442" sldId="323"/>
            <ac:spMk id="62" creationId="{7243F8DB-F4E1-DC87-72B1-4F16B9EE30F5}"/>
          </ac:spMkLst>
        </pc:spChg>
        <pc:spChg chg="del mod topLvl">
          <ac:chgData name="Jha, Aryan Ritwajeet" userId="2aad577e-539b-449b-83a6-8d411f484b4d" providerId="ADAL" clId="{668F3AC5-37B3-4971-8FAF-596261E67C9E}" dt="2025-11-05T15:17:25.680" v="8928" actId="478"/>
          <ac:spMkLst>
            <pc:docMk/>
            <pc:sldMk cId="765272442" sldId="323"/>
            <ac:spMk id="64" creationId="{EA78F3D1-4B59-9423-7102-0178C52F9BE9}"/>
          </ac:spMkLst>
        </pc:spChg>
        <pc:spChg chg="mod topLvl">
          <ac:chgData name="Jha, Aryan Ritwajeet" userId="2aad577e-539b-449b-83a6-8d411f484b4d" providerId="ADAL" clId="{668F3AC5-37B3-4971-8FAF-596261E67C9E}" dt="2025-11-05T15:03:54.589" v="8706" actId="165"/>
          <ac:spMkLst>
            <pc:docMk/>
            <pc:sldMk cId="765272442" sldId="323"/>
            <ac:spMk id="66" creationId="{458B898C-F81C-FF59-9B52-8C7E7680A2C2}"/>
          </ac:spMkLst>
        </pc:spChg>
        <pc:spChg chg="del mod topLvl">
          <ac:chgData name="Jha, Aryan Ritwajeet" userId="2aad577e-539b-449b-83a6-8d411f484b4d" providerId="ADAL" clId="{668F3AC5-37B3-4971-8FAF-596261E67C9E}" dt="2025-11-05T15:17:25.680" v="8928" actId="478"/>
          <ac:spMkLst>
            <pc:docMk/>
            <pc:sldMk cId="765272442" sldId="323"/>
            <ac:spMk id="68" creationId="{292D2C4B-0186-BE25-EFDF-8A4F664F612F}"/>
          </ac:spMkLst>
        </pc:spChg>
        <pc:spChg chg="del mod topLvl">
          <ac:chgData name="Jha, Aryan Ritwajeet" userId="2aad577e-539b-449b-83a6-8d411f484b4d" providerId="ADAL" clId="{668F3AC5-37B3-4971-8FAF-596261E67C9E}" dt="2025-11-05T15:17:25.680" v="8928" actId="478"/>
          <ac:spMkLst>
            <pc:docMk/>
            <pc:sldMk cId="765272442" sldId="323"/>
            <ac:spMk id="69" creationId="{A243B4CE-6079-3055-DE09-41498EC36E83}"/>
          </ac:spMkLst>
        </pc:spChg>
        <pc:spChg chg="del mod topLvl">
          <ac:chgData name="Jha, Aryan Ritwajeet" userId="2aad577e-539b-449b-83a6-8d411f484b4d" providerId="ADAL" clId="{668F3AC5-37B3-4971-8FAF-596261E67C9E}" dt="2025-11-05T15:17:25.680" v="8928" actId="478"/>
          <ac:spMkLst>
            <pc:docMk/>
            <pc:sldMk cId="765272442" sldId="323"/>
            <ac:spMk id="70" creationId="{8B379BE9-5D0E-6AA2-221F-9C41C33ECD9B}"/>
          </ac:spMkLst>
        </pc:spChg>
        <pc:spChg chg="del mod topLvl">
          <ac:chgData name="Jha, Aryan Ritwajeet" userId="2aad577e-539b-449b-83a6-8d411f484b4d" providerId="ADAL" clId="{668F3AC5-37B3-4971-8FAF-596261E67C9E}" dt="2025-11-05T15:17:27.732" v="8929" actId="478"/>
          <ac:spMkLst>
            <pc:docMk/>
            <pc:sldMk cId="765272442" sldId="323"/>
            <ac:spMk id="71" creationId="{4EB07F02-5556-F6ED-6244-25793D60F059}"/>
          </ac:spMkLst>
        </pc:spChg>
        <pc:spChg chg="add del mod ord">
          <ac:chgData name="Jha, Aryan Ritwajeet" userId="2aad577e-539b-449b-83a6-8d411f484b4d" providerId="ADAL" clId="{668F3AC5-37B3-4971-8FAF-596261E67C9E}" dt="2025-11-05T15:17:25.680" v="8928" actId="478"/>
          <ac:spMkLst>
            <pc:docMk/>
            <pc:sldMk cId="765272442" sldId="323"/>
            <ac:spMk id="72" creationId="{2FFB8B81-D8FB-FA3F-B459-18F026D854F3}"/>
          </ac:spMkLst>
        </pc:spChg>
        <pc:spChg chg="add del mod ord">
          <ac:chgData name="Jha, Aryan Ritwajeet" userId="2aad577e-539b-449b-83a6-8d411f484b4d" providerId="ADAL" clId="{668F3AC5-37B3-4971-8FAF-596261E67C9E}" dt="2025-11-05T15:17:25.680" v="8928" actId="478"/>
          <ac:spMkLst>
            <pc:docMk/>
            <pc:sldMk cId="765272442" sldId="323"/>
            <ac:spMk id="73" creationId="{E4F27285-1986-F11E-4C7D-F3247194DC4E}"/>
          </ac:spMkLst>
        </pc:spChg>
        <pc:spChg chg="add mod">
          <ac:chgData name="Jha, Aryan Ritwajeet" userId="2aad577e-539b-449b-83a6-8d411f484b4d" providerId="ADAL" clId="{668F3AC5-37B3-4971-8FAF-596261E67C9E}" dt="2025-11-05T15:08:25.029" v="8866" actId="20577"/>
          <ac:spMkLst>
            <pc:docMk/>
            <pc:sldMk cId="765272442" sldId="323"/>
            <ac:spMk id="74" creationId="{1108B503-0A97-FFD2-C86B-B908C66A2A6F}"/>
          </ac:spMkLst>
        </pc:spChg>
        <pc:grpChg chg="mod">
          <ac:chgData name="Jha, Aryan Ritwajeet" userId="2aad577e-539b-449b-83a6-8d411f484b4d" providerId="ADAL" clId="{668F3AC5-37B3-4971-8FAF-596261E67C9E}" dt="2025-11-05T14:55:16.416" v="8517" actId="1076"/>
          <ac:grpSpMkLst>
            <pc:docMk/>
            <pc:sldMk cId="765272442" sldId="323"/>
            <ac:grpSpMk id="5" creationId="{B2DBB2E3-ACA6-91B8-E7B3-981779B13F23}"/>
          </ac:grpSpMkLst>
        </pc:grpChg>
        <pc:grpChg chg="add mod">
          <ac:chgData name="Jha, Aryan Ritwajeet" userId="2aad577e-539b-449b-83a6-8d411f484b4d" providerId="ADAL" clId="{668F3AC5-37B3-4971-8FAF-596261E67C9E}" dt="2025-11-05T14:58:20.565" v="8573" actId="164"/>
          <ac:grpSpMkLst>
            <pc:docMk/>
            <pc:sldMk cId="765272442" sldId="323"/>
            <ac:grpSpMk id="50" creationId="{E29E68F4-1EC5-57AE-EADD-54CF7644F085}"/>
          </ac:grpSpMkLst>
        </pc:grpChg>
        <pc:grpChg chg="add mod">
          <ac:chgData name="Jha, Aryan Ritwajeet" userId="2aad577e-539b-449b-83a6-8d411f484b4d" providerId="ADAL" clId="{668F3AC5-37B3-4971-8FAF-596261E67C9E}" dt="2025-11-05T14:58:30.642" v="8575" actId="1076"/>
          <ac:grpSpMkLst>
            <pc:docMk/>
            <pc:sldMk cId="765272442" sldId="323"/>
            <ac:grpSpMk id="55" creationId="{AB4505CE-86BB-C968-534C-E9D7440005BE}"/>
          </ac:grpSpMkLst>
        </pc:grpChg>
        <pc:grpChg chg="mod">
          <ac:chgData name="Jha, Aryan Ritwajeet" userId="2aad577e-539b-449b-83a6-8d411f484b4d" providerId="ADAL" clId="{668F3AC5-37B3-4971-8FAF-596261E67C9E}" dt="2025-11-05T15:03:50.348" v="8704" actId="1076"/>
          <ac:grpSpMkLst>
            <pc:docMk/>
            <pc:sldMk cId="765272442" sldId="323"/>
            <ac:grpSpMk id="57" creationId="{B374678C-EB6C-9038-B935-055E4494C44D}"/>
          </ac:grpSpMkLst>
        </pc:grpChg>
        <pc:grpChg chg="del">
          <ac:chgData name="Jha, Aryan Ritwajeet" userId="2aad577e-539b-449b-83a6-8d411f484b4d" providerId="ADAL" clId="{668F3AC5-37B3-4971-8FAF-596261E67C9E}" dt="2025-11-05T15:03:54.589" v="8706" actId="165"/>
          <ac:grpSpMkLst>
            <pc:docMk/>
            <pc:sldMk cId="765272442" sldId="323"/>
            <ac:grpSpMk id="59" creationId="{EB5104F1-6D67-BB25-A7B4-B2745FC11A40}"/>
          </ac:grpSpMkLst>
        </pc:grpChg>
        <pc:picChg chg="add mod">
          <ac:chgData name="Jha, Aryan Ritwajeet" userId="2aad577e-539b-449b-83a6-8d411f484b4d" providerId="ADAL" clId="{668F3AC5-37B3-4971-8FAF-596261E67C9E}" dt="2025-11-05T14:56:49.903" v="8546" actId="13822"/>
          <ac:picMkLst>
            <pc:docMk/>
            <pc:sldMk cId="765272442" sldId="323"/>
            <ac:picMk id="24" creationId="{B13D8971-469D-29A6-26B6-B123B65EE9DE}"/>
          </ac:picMkLst>
        </pc:picChg>
        <pc:picChg chg="add mod">
          <ac:chgData name="Jha, Aryan Ritwajeet" userId="2aad577e-539b-449b-83a6-8d411f484b4d" providerId="ADAL" clId="{668F3AC5-37B3-4971-8FAF-596261E67C9E}" dt="2025-11-05T14:56:49.903" v="8546" actId="13822"/>
          <ac:picMkLst>
            <pc:docMk/>
            <pc:sldMk cId="765272442" sldId="323"/>
            <ac:picMk id="26" creationId="{67D6F991-F85A-00E8-2BB1-0ECB43F10A1B}"/>
          </ac:picMkLst>
        </pc:picChg>
        <pc:picChg chg="add mod">
          <ac:chgData name="Jha, Aryan Ritwajeet" userId="2aad577e-539b-449b-83a6-8d411f484b4d" providerId="ADAL" clId="{668F3AC5-37B3-4971-8FAF-596261E67C9E}" dt="2025-11-05T14:56:49.903" v="8546" actId="13822"/>
          <ac:picMkLst>
            <pc:docMk/>
            <pc:sldMk cId="765272442" sldId="323"/>
            <ac:picMk id="28" creationId="{CE9213B9-6AE4-96CD-7F72-8FB25D2383CB}"/>
          </ac:picMkLst>
        </pc:picChg>
        <pc:picChg chg="mod topLvl">
          <ac:chgData name="Jha, Aryan Ritwajeet" userId="2aad577e-539b-449b-83a6-8d411f484b4d" providerId="ADAL" clId="{668F3AC5-37B3-4971-8FAF-596261E67C9E}" dt="2025-11-05T15:03:54.589" v="8706" actId="165"/>
          <ac:picMkLst>
            <pc:docMk/>
            <pc:sldMk cId="765272442" sldId="323"/>
            <ac:picMk id="63" creationId="{2B791FCF-20DC-F944-4EED-1DBB80BB0D0A}"/>
          </ac:picMkLst>
        </pc:picChg>
        <pc:picChg chg="mod topLvl">
          <ac:chgData name="Jha, Aryan Ritwajeet" userId="2aad577e-539b-449b-83a6-8d411f484b4d" providerId="ADAL" clId="{668F3AC5-37B3-4971-8FAF-596261E67C9E}" dt="2025-11-05T15:03:54.589" v="8706" actId="165"/>
          <ac:picMkLst>
            <pc:docMk/>
            <pc:sldMk cId="765272442" sldId="323"/>
            <ac:picMk id="65" creationId="{B3CCB484-69A1-9CDD-6EE6-156843A7635E}"/>
          </ac:picMkLst>
        </pc:picChg>
        <pc:picChg chg="mod topLvl">
          <ac:chgData name="Jha, Aryan Ritwajeet" userId="2aad577e-539b-449b-83a6-8d411f484b4d" providerId="ADAL" clId="{668F3AC5-37B3-4971-8FAF-596261E67C9E}" dt="2025-11-05T15:03:54.589" v="8706" actId="165"/>
          <ac:picMkLst>
            <pc:docMk/>
            <pc:sldMk cId="765272442" sldId="323"/>
            <ac:picMk id="67" creationId="{E8025196-720F-1A42-C311-A290024485E3}"/>
          </ac:picMkLst>
        </pc:picChg>
        <pc:picChg chg="add del mod">
          <ac:chgData name="Jha, Aryan Ritwajeet" userId="2aad577e-539b-449b-83a6-8d411f484b4d" providerId="ADAL" clId="{668F3AC5-37B3-4971-8FAF-596261E67C9E}" dt="2025-11-05T15:43:28.071" v="9043" actId="478"/>
          <ac:picMkLst>
            <pc:docMk/>
            <pc:sldMk cId="765272442" sldId="323"/>
            <ac:picMk id="75" creationId="{825BF758-E4C8-4E19-5880-8B22764D43BE}"/>
          </ac:picMkLst>
        </pc:picChg>
      </pc:sldChg>
      <pc:sldChg chg="modSp add mod ord">
        <pc:chgData name="Jha, Aryan Ritwajeet" userId="2aad577e-539b-449b-83a6-8d411f484b4d" providerId="ADAL" clId="{668F3AC5-37B3-4971-8FAF-596261E67C9E}" dt="2025-11-05T15:17:07.052" v="8887" actId="20577"/>
        <pc:sldMkLst>
          <pc:docMk/>
          <pc:sldMk cId="2226363536" sldId="324"/>
        </pc:sldMkLst>
        <pc:spChg chg="mod">
          <ac:chgData name="Jha, Aryan Ritwajeet" userId="2aad577e-539b-449b-83a6-8d411f484b4d" providerId="ADAL" clId="{668F3AC5-37B3-4971-8FAF-596261E67C9E}" dt="2025-11-05T15:17:07.052" v="8887" actId="20577"/>
          <ac:spMkLst>
            <pc:docMk/>
            <pc:sldMk cId="2226363536" sldId="324"/>
            <ac:spMk id="4" creationId="{E58FA003-942F-1D64-CDA7-F366DA03EB84}"/>
          </ac:spMkLst>
        </pc:spChg>
      </pc:sldChg>
      <pc:sldChg chg="addSp delSp modSp add mod">
        <pc:chgData name="Jha, Aryan Ritwajeet" userId="2aad577e-539b-449b-83a6-8d411f484b4d" providerId="ADAL" clId="{668F3AC5-37B3-4971-8FAF-596261E67C9E}" dt="2025-11-05T16:03:33.180" v="9562" actId="14100"/>
        <pc:sldMkLst>
          <pc:docMk/>
          <pc:sldMk cId="2464221462" sldId="325"/>
        </pc:sldMkLst>
        <pc:spChg chg="mod">
          <ac:chgData name="Jha, Aryan Ritwajeet" userId="2aad577e-539b-449b-83a6-8d411f484b4d" providerId="ADAL" clId="{668F3AC5-37B3-4971-8FAF-596261E67C9E}" dt="2025-11-05T15:57:55.043" v="9368" actId="20577"/>
          <ac:spMkLst>
            <pc:docMk/>
            <pc:sldMk cId="2464221462" sldId="325"/>
            <ac:spMk id="4" creationId="{E8AD5F8A-0B22-EC13-FBDF-6EDBBF94059E}"/>
          </ac:spMkLst>
        </pc:spChg>
        <pc:spChg chg="del mod">
          <ac:chgData name="Jha, Aryan Ritwajeet" userId="2aad577e-539b-449b-83a6-8d411f484b4d" providerId="ADAL" clId="{668F3AC5-37B3-4971-8FAF-596261E67C9E}" dt="2025-11-05T15:57:18.699" v="9326" actId="478"/>
          <ac:spMkLst>
            <pc:docMk/>
            <pc:sldMk cId="2464221462" sldId="325"/>
            <ac:spMk id="5" creationId="{DF5C8CED-585B-7397-F083-C3FFE9678EFB}"/>
          </ac:spMkLst>
        </pc:spChg>
        <pc:spChg chg="add mod">
          <ac:chgData name="Jha, Aryan Ritwajeet" userId="2aad577e-539b-449b-83a6-8d411f484b4d" providerId="ADAL" clId="{668F3AC5-37B3-4971-8FAF-596261E67C9E}" dt="2025-11-05T15:57:35.224" v="9334" actId="1076"/>
          <ac:spMkLst>
            <pc:docMk/>
            <pc:sldMk cId="2464221462" sldId="325"/>
            <ac:spMk id="8" creationId="{557D556F-B525-F845-E63E-F4A20FA8D84A}"/>
          </ac:spMkLst>
        </pc:spChg>
        <pc:spChg chg="add mod">
          <ac:chgData name="Jha, Aryan Ritwajeet" userId="2aad577e-539b-449b-83a6-8d411f484b4d" providerId="ADAL" clId="{668F3AC5-37B3-4971-8FAF-596261E67C9E}" dt="2025-11-05T15:57:35.224" v="9334" actId="1076"/>
          <ac:spMkLst>
            <pc:docMk/>
            <pc:sldMk cId="2464221462" sldId="325"/>
            <ac:spMk id="9" creationId="{3CE2E8D6-95D3-240D-F630-4794717F1D27}"/>
          </ac:spMkLst>
        </pc:spChg>
        <pc:spChg chg="add mod">
          <ac:chgData name="Jha, Aryan Ritwajeet" userId="2aad577e-539b-449b-83a6-8d411f484b4d" providerId="ADAL" clId="{668F3AC5-37B3-4971-8FAF-596261E67C9E}" dt="2025-11-05T15:57:35.224" v="9334" actId="1076"/>
          <ac:spMkLst>
            <pc:docMk/>
            <pc:sldMk cId="2464221462" sldId="325"/>
            <ac:spMk id="10" creationId="{E992F4B3-7228-38F6-6416-A541C056D0F4}"/>
          </ac:spMkLst>
        </pc:spChg>
        <pc:spChg chg="add mod">
          <ac:chgData name="Jha, Aryan Ritwajeet" userId="2aad577e-539b-449b-83a6-8d411f484b4d" providerId="ADAL" clId="{668F3AC5-37B3-4971-8FAF-596261E67C9E}" dt="2025-11-05T15:57:35.224" v="9334" actId="1076"/>
          <ac:spMkLst>
            <pc:docMk/>
            <pc:sldMk cId="2464221462" sldId="325"/>
            <ac:spMk id="11" creationId="{E25BD317-D193-027D-7F35-A7D839A44919}"/>
          </ac:spMkLst>
        </pc:spChg>
        <pc:spChg chg="add mod">
          <ac:chgData name="Jha, Aryan Ritwajeet" userId="2aad577e-539b-449b-83a6-8d411f484b4d" providerId="ADAL" clId="{668F3AC5-37B3-4971-8FAF-596261E67C9E}" dt="2025-11-05T15:57:35.224" v="9334" actId="1076"/>
          <ac:spMkLst>
            <pc:docMk/>
            <pc:sldMk cId="2464221462" sldId="325"/>
            <ac:spMk id="12" creationId="{B93B8750-BB24-01A9-0ECE-A66DB6F61ADE}"/>
          </ac:spMkLst>
        </pc:spChg>
        <pc:spChg chg="add mod">
          <ac:chgData name="Jha, Aryan Ritwajeet" userId="2aad577e-539b-449b-83a6-8d411f484b4d" providerId="ADAL" clId="{668F3AC5-37B3-4971-8FAF-596261E67C9E}" dt="2025-11-05T15:57:35.224" v="9334" actId="1076"/>
          <ac:spMkLst>
            <pc:docMk/>
            <pc:sldMk cId="2464221462" sldId="325"/>
            <ac:spMk id="13" creationId="{5119BC1F-14B0-6109-62A8-088469D74FAF}"/>
          </ac:spMkLst>
        </pc:spChg>
        <pc:spChg chg="add mod">
          <ac:chgData name="Jha, Aryan Ritwajeet" userId="2aad577e-539b-449b-83a6-8d411f484b4d" providerId="ADAL" clId="{668F3AC5-37B3-4971-8FAF-596261E67C9E}" dt="2025-11-05T15:57:35.224" v="9334" actId="1076"/>
          <ac:spMkLst>
            <pc:docMk/>
            <pc:sldMk cId="2464221462" sldId="325"/>
            <ac:spMk id="14" creationId="{AB6A5632-03B6-D119-6894-7A189847BAA9}"/>
          </ac:spMkLst>
        </pc:spChg>
        <pc:spChg chg="add mod">
          <ac:chgData name="Jha, Aryan Ritwajeet" userId="2aad577e-539b-449b-83a6-8d411f484b4d" providerId="ADAL" clId="{668F3AC5-37B3-4971-8FAF-596261E67C9E}" dt="2025-11-05T15:58:30.004" v="9379" actId="207"/>
          <ac:spMkLst>
            <pc:docMk/>
            <pc:sldMk cId="2464221462" sldId="325"/>
            <ac:spMk id="15" creationId="{29A09BD9-949F-7CA5-01D3-3A270850CE3A}"/>
          </ac:spMkLst>
        </pc:spChg>
        <pc:spChg chg="del mod topLvl">
          <ac:chgData name="Jha, Aryan Ritwajeet" userId="2aad577e-539b-449b-83a6-8d411f484b4d" providerId="ADAL" clId="{668F3AC5-37B3-4971-8FAF-596261E67C9E}" dt="2025-11-05T15:59:07.614" v="9386" actId="478"/>
          <ac:spMkLst>
            <pc:docMk/>
            <pc:sldMk cId="2464221462" sldId="325"/>
            <ac:spMk id="19" creationId="{72D0F138-F7F9-EC4D-7AF2-66F333CF439A}"/>
          </ac:spMkLst>
        </pc:spChg>
        <pc:spChg chg="add mod">
          <ac:chgData name="Jha, Aryan Ritwajeet" userId="2aad577e-539b-449b-83a6-8d411f484b4d" providerId="ADAL" clId="{668F3AC5-37B3-4971-8FAF-596261E67C9E}" dt="2025-11-05T16:02:53.810" v="9543" actId="1076"/>
          <ac:spMkLst>
            <pc:docMk/>
            <pc:sldMk cId="2464221462" sldId="325"/>
            <ac:spMk id="20" creationId="{6EF32FE4-334C-E70A-4BFE-1520FCFFADED}"/>
          </ac:spMkLst>
        </pc:spChg>
        <pc:spChg chg="add mod">
          <ac:chgData name="Jha, Aryan Ritwajeet" userId="2aad577e-539b-449b-83a6-8d411f484b4d" providerId="ADAL" clId="{668F3AC5-37B3-4971-8FAF-596261E67C9E}" dt="2025-11-05T16:02:58.363" v="9545"/>
          <ac:spMkLst>
            <pc:docMk/>
            <pc:sldMk cId="2464221462" sldId="325"/>
            <ac:spMk id="21" creationId="{6A26FE8E-397C-87E1-DB85-7A1D75F10CFF}"/>
          </ac:spMkLst>
        </pc:spChg>
        <pc:spChg chg="add mod">
          <ac:chgData name="Jha, Aryan Ritwajeet" userId="2aad577e-539b-449b-83a6-8d411f484b4d" providerId="ADAL" clId="{668F3AC5-37B3-4971-8FAF-596261E67C9E}" dt="2025-11-05T16:03:26.450" v="9560" actId="1076"/>
          <ac:spMkLst>
            <pc:docMk/>
            <pc:sldMk cId="2464221462" sldId="325"/>
            <ac:spMk id="22" creationId="{30817D6A-4CD2-908D-FEF8-C0BB4EF5C99B}"/>
          </ac:spMkLst>
        </pc:spChg>
        <pc:grpChg chg="add del mod">
          <ac:chgData name="Jha, Aryan Ritwajeet" userId="2aad577e-539b-449b-83a6-8d411f484b4d" providerId="ADAL" clId="{668F3AC5-37B3-4971-8FAF-596261E67C9E}" dt="2025-11-05T15:59:07.614" v="9386" actId="478"/>
          <ac:grpSpMkLst>
            <pc:docMk/>
            <pc:sldMk cId="2464221462" sldId="325"/>
            <ac:grpSpMk id="17" creationId="{954E9CEE-6189-E6A6-5085-A33EC4E42969}"/>
          </ac:grpSpMkLst>
        </pc:grpChg>
        <pc:picChg chg="add mod">
          <ac:chgData name="Jha, Aryan Ritwajeet" userId="2aad577e-539b-449b-83a6-8d411f484b4d" providerId="ADAL" clId="{668F3AC5-37B3-4971-8FAF-596261E67C9E}" dt="2025-11-05T15:57:22.303" v="9329" actId="1076"/>
          <ac:picMkLst>
            <pc:docMk/>
            <pc:sldMk cId="2464221462" sldId="325"/>
            <ac:picMk id="3" creationId="{309AA369-28C0-D1CC-C3B8-3993DF2BCA63}"/>
          </ac:picMkLst>
        </pc:picChg>
        <pc:picChg chg="del">
          <ac:chgData name="Jha, Aryan Ritwajeet" userId="2aad577e-539b-449b-83a6-8d411f484b4d" providerId="ADAL" clId="{668F3AC5-37B3-4971-8FAF-596261E67C9E}" dt="2025-11-05T15:57:16.868" v="9325" actId="478"/>
          <ac:picMkLst>
            <pc:docMk/>
            <pc:sldMk cId="2464221462" sldId="325"/>
            <ac:picMk id="6" creationId="{5B9A5000-98CA-CC57-5624-0E74D6FA4651}"/>
          </ac:picMkLst>
        </pc:picChg>
        <pc:picChg chg="add mod">
          <ac:chgData name="Jha, Aryan Ritwajeet" userId="2aad577e-539b-449b-83a6-8d411f484b4d" providerId="ADAL" clId="{668F3AC5-37B3-4971-8FAF-596261E67C9E}" dt="2025-11-05T16:03:33.180" v="9562" actId="14100"/>
          <ac:picMkLst>
            <pc:docMk/>
            <pc:sldMk cId="2464221462" sldId="325"/>
            <ac:picMk id="7" creationId="{9FBC3BCF-26F3-A98B-273D-888477F2F79D}"/>
          </ac:picMkLst>
        </pc:picChg>
        <pc:picChg chg="add mod">
          <ac:chgData name="Jha, Aryan Ritwajeet" userId="2aad577e-539b-449b-83a6-8d411f484b4d" providerId="ADAL" clId="{668F3AC5-37B3-4971-8FAF-596261E67C9E}" dt="2025-11-05T16:03:18.935" v="9558" actId="208"/>
          <ac:picMkLst>
            <pc:docMk/>
            <pc:sldMk cId="2464221462" sldId="325"/>
            <ac:picMk id="16" creationId="{7AE51A45-FD4D-8C40-E959-6E351BF5147E}"/>
          </ac:picMkLst>
        </pc:picChg>
        <pc:picChg chg="mod topLvl">
          <ac:chgData name="Jha, Aryan Ritwajeet" userId="2aad577e-539b-449b-83a6-8d411f484b4d" providerId="ADAL" clId="{668F3AC5-37B3-4971-8FAF-596261E67C9E}" dt="2025-11-05T16:03:17.446" v="9557" actId="208"/>
          <ac:picMkLst>
            <pc:docMk/>
            <pc:sldMk cId="2464221462" sldId="325"/>
            <ac:picMk id="18" creationId="{605AF7DC-D298-5804-9C12-8852BFA0DE33}"/>
          </ac:picMkLst>
        </pc:picChg>
      </pc:sldChg>
      <pc:sldChg chg="addSp delSp modSp add mod">
        <pc:chgData name="Jha, Aryan Ritwajeet" userId="2aad577e-539b-449b-83a6-8d411f484b4d" providerId="ADAL" clId="{668F3AC5-37B3-4971-8FAF-596261E67C9E}" dt="2025-11-05T16:01:49.003" v="9477" actId="313"/>
        <pc:sldMkLst>
          <pc:docMk/>
          <pc:sldMk cId="3902843319" sldId="326"/>
        </pc:sldMkLst>
        <pc:spChg chg="mod">
          <ac:chgData name="Jha, Aryan Ritwajeet" userId="2aad577e-539b-449b-83a6-8d411f484b4d" providerId="ADAL" clId="{668F3AC5-37B3-4971-8FAF-596261E67C9E}" dt="2025-11-05T16:01:49.003" v="9477" actId="313"/>
          <ac:spMkLst>
            <pc:docMk/>
            <pc:sldMk cId="3902843319" sldId="326"/>
            <ac:spMk id="4" creationId="{F3000797-CB9F-388A-54E3-123122D09C5D}"/>
          </ac:spMkLst>
        </pc:spChg>
        <pc:picChg chg="add mod modCrop">
          <ac:chgData name="Jha, Aryan Ritwajeet" userId="2aad577e-539b-449b-83a6-8d411f484b4d" providerId="ADAL" clId="{668F3AC5-37B3-4971-8FAF-596261E67C9E}" dt="2025-11-05T16:01:12.781" v="9406" actId="14100"/>
          <ac:picMkLst>
            <pc:docMk/>
            <pc:sldMk cId="3902843319" sldId="326"/>
            <ac:picMk id="3" creationId="{1A77B0B3-D4DE-56D0-1E47-9A0CA8B2BD56}"/>
          </ac:picMkLst>
        </pc:picChg>
        <pc:picChg chg="add mod">
          <ac:chgData name="Jha, Aryan Ritwajeet" userId="2aad577e-539b-449b-83a6-8d411f484b4d" providerId="ADAL" clId="{668F3AC5-37B3-4971-8FAF-596261E67C9E}" dt="2025-11-05T16:01:23.703" v="9413" actId="1076"/>
          <ac:picMkLst>
            <pc:docMk/>
            <pc:sldMk cId="3902843319" sldId="326"/>
            <ac:picMk id="6" creationId="{8321ADFB-C633-C532-A2CC-CC6E2F1BA9E9}"/>
          </ac:picMkLst>
        </pc:picChg>
        <pc:picChg chg="del">
          <ac:chgData name="Jha, Aryan Ritwajeet" userId="2aad577e-539b-449b-83a6-8d411f484b4d" providerId="ADAL" clId="{668F3AC5-37B3-4971-8FAF-596261E67C9E}" dt="2025-11-05T15:59:53.282" v="9399" actId="478"/>
          <ac:picMkLst>
            <pc:docMk/>
            <pc:sldMk cId="3902843319" sldId="326"/>
            <ac:picMk id="16" creationId="{2EDCC7A7-E791-1BBD-A59B-6DDCC6D1FADB}"/>
          </ac:picMkLst>
        </pc:picChg>
        <pc:picChg chg="del">
          <ac:chgData name="Jha, Aryan Ritwajeet" userId="2aad577e-539b-449b-83a6-8d411f484b4d" providerId="ADAL" clId="{668F3AC5-37B3-4971-8FAF-596261E67C9E}" dt="2025-11-05T15:59:52.932" v="9398" actId="478"/>
          <ac:picMkLst>
            <pc:docMk/>
            <pc:sldMk cId="3902843319" sldId="326"/>
            <ac:picMk id="18" creationId="{07FF714E-9E26-AB8C-0B03-DD668D21B9FB}"/>
          </ac:picMkLst>
        </pc:picChg>
      </pc:sldChg>
      <pc:sldChg chg="addSp delSp modSp add mod">
        <pc:chgData name="Jha, Aryan Ritwajeet" userId="2aad577e-539b-449b-83a6-8d411f484b4d" providerId="ADAL" clId="{668F3AC5-37B3-4971-8FAF-596261E67C9E}" dt="2025-11-05T16:20:00.377" v="9704" actId="1076"/>
        <pc:sldMkLst>
          <pc:docMk/>
          <pc:sldMk cId="1491675118" sldId="327"/>
        </pc:sldMkLst>
        <pc:spChg chg="del mod">
          <ac:chgData name="Jha, Aryan Ritwajeet" userId="2aad577e-539b-449b-83a6-8d411f484b4d" providerId="ADAL" clId="{668F3AC5-37B3-4971-8FAF-596261E67C9E}" dt="2025-11-05T16:16:40.791" v="9631" actId="478"/>
          <ac:spMkLst>
            <pc:docMk/>
            <pc:sldMk cId="1491675118" sldId="327"/>
            <ac:spMk id="3" creationId="{25A92C74-BB05-16B5-7084-02F04BAA80B1}"/>
          </ac:spMkLst>
        </pc:spChg>
        <pc:spChg chg="mod">
          <ac:chgData name="Jha, Aryan Ritwajeet" userId="2aad577e-539b-449b-83a6-8d411f484b4d" providerId="ADAL" clId="{668F3AC5-37B3-4971-8FAF-596261E67C9E}" dt="2025-11-05T16:19:55.352" v="9703" actId="20577"/>
          <ac:spMkLst>
            <pc:docMk/>
            <pc:sldMk cId="1491675118" sldId="327"/>
            <ac:spMk id="4" creationId="{69B17B4E-EAA8-DB6D-4B4A-5E604B085963}"/>
          </ac:spMkLst>
        </pc:spChg>
        <pc:spChg chg="mod">
          <ac:chgData name="Jha, Aryan Ritwajeet" userId="2aad577e-539b-449b-83a6-8d411f484b4d" providerId="ADAL" clId="{668F3AC5-37B3-4971-8FAF-596261E67C9E}" dt="2025-11-05T16:16:43.983" v="9632" actId="1076"/>
          <ac:spMkLst>
            <pc:docMk/>
            <pc:sldMk cId="1491675118" sldId="327"/>
            <ac:spMk id="5" creationId="{246C5F5F-0D55-D97D-B5A1-C9B8B2BD1403}"/>
          </ac:spMkLst>
        </pc:spChg>
        <pc:spChg chg="mod">
          <ac:chgData name="Jha, Aryan Ritwajeet" userId="2aad577e-539b-449b-83a6-8d411f484b4d" providerId="ADAL" clId="{668F3AC5-37B3-4971-8FAF-596261E67C9E}" dt="2025-11-05T16:19:35.223" v="9674" actId="1076"/>
          <ac:spMkLst>
            <pc:docMk/>
            <pc:sldMk cId="1491675118" sldId="327"/>
            <ac:spMk id="10" creationId="{F8C0F444-E5CF-1434-FBA8-33B112BAEAB7}"/>
          </ac:spMkLst>
        </pc:spChg>
        <pc:spChg chg="add del mod">
          <ac:chgData name="Jha, Aryan Ritwajeet" userId="2aad577e-539b-449b-83a6-8d411f484b4d" providerId="ADAL" clId="{668F3AC5-37B3-4971-8FAF-596261E67C9E}" dt="2025-11-05T16:17:10.768" v="9639" actId="478"/>
          <ac:spMkLst>
            <pc:docMk/>
            <pc:sldMk cId="1491675118" sldId="327"/>
            <ac:spMk id="20" creationId="{5ABF9009-9B04-3F15-336E-F3E614155C25}"/>
          </ac:spMkLst>
        </pc:spChg>
        <pc:spChg chg="mod">
          <ac:chgData name="Jha, Aryan Ritwajeet" userId="2aad577e-539b-449b-83a6-8d411f484b4d" providerId="ADAL" clId="{668F3AC5-37B3-4971-8FAF-596261E67C9E}" dt="2025-11-05T16:17:28.292" v="9642"/>
          <ac:spMkLst>
            <pc:docMk/>
            <pc:sldMk cId="1491675118" sldId="327"/>
            <ac:spMk id="30" creationId="{97CBE008-CFC3-C5F1-F852-E45202439318}"/>
          </ac:spMkLst>
        </pc:spChg>
        <pc:spChg chg="mod">
          <ac:chgData name="Jha, Aryan Ritwajeet" userId="2aad577e-539b-449b-83a6-8d411f484b4d" providerId="ADAL" clId="{668F3AC5-37B3-4971-8FAF-596261E67C9E}" dt="2025-11-05T16:17:28.292" v="9642"/>
          <ac:spMkLst>
            <pc:docMk/>
            <pc:sldMk cId="1491675118" sldId="327"/>
            <ac:spMk id="32" creationId="{607C04CE-351E-8511-A461-9897A0EA081B}"/>
          </ac:spMkLst>
        </pc:spChg>
        <pc:spChg chg="add mod">
          <ac:chgData name="Jha, Aryan Ritwajeet" userId="2aad577e-539b-449b-83a6-8d411f484b4d" providerId="ADAL" clId="{668F3AC5-37B3-4971-8FAF-596261E67C9E}" dt="2025-11-05T16:17:34.724" v="9645" actId="14100"/>
          <ac:spMkLst>
            <pc:docMk/>
            <pc:sldMk cId="1491675118" sldId="327"/>
            <ac:spMk id="34" creationId="{625C89E7-A046-C014-9234-09501C690250}"/>
          </ac:spMkLst>
        </pc:spChg>
        <pc:spChg chg="add mod">
          <ac:chgData name="Jha, Aryan Ritwajeet" userId="2aad577e-539b-449b-83a6-8d411f484b4d" providerId="ADAL" clId="{668F3AC5-37B3-4971-8FAF-596261E67C9E}" dt="2025-11-05T16:17:34.724" v="9645" actId="14100"/>
          <ac:spMkLst>
            <pc:docMk/>
            <pc:sldMk cId="1491675118" sldId="327"/>
            <ac:spMk id="35" creationId="{84099F45-A8B4-1C60-D9D7-24FFAF9CBC82}"/>
          </ac:spMkLst>
        </pc:spChg>
        <pc:spChg chg="add mod">
          <ac:chgData name="Jha, Aryan Ritwajeet" userId="2aad577e-539b-449b-83a6-8d411f484b4d" providerId="ADAL" clId="{668F3AC5-37B3-4971-8FAF-596261E67C9E}" dt="2025-11-05T16:17:34.724" v="9645" actId="14100"/>
          <ac:spMkLst>
            <pc:docMk/>
            <pc:sldMk cId="1491675118" sldId="327"/>
            <ac:spMk id="36" creationId="{26DCC1FE-02C8-9BEF-13AD-BDED4FC1B7DC}"/>
          </ac:spMkLst>
        </pc:spChg>
        <pc:spChg chg="add mod">
          <ac:chgData name="Jha, Aryan Ritwajeet" userId="2aad577e-539b-449b-83a6-8d411f484b4d" providerId="ADAL" clId="{668F3AC5-37B3-4971-8FAF-596261E67C9E}" dt="2025-11-05T16:17:34.724" v="9645" actId="14100"/>
          <ac:spMkLst>
            <pc:docMk/>
            <pc:sldMk cId="1491675118" sldId="327"/>
            <ac:spMk id="37" creationId="{55C91BC1-ED88-6899-260C-0819CF99E62D}"/>
          </ac:spMkLst>
        </pc:spChg>
        <pc:spChg chg="mod">
          <ac:chgData name="Jha, Aryan Ritwajeet" userId="2aad577e-539b-449b-83a6-8d411f484b4d" providerId="ADAL" clId="{668F3AC5-37B3-4971-8FAF-596261E67C9E}" dt="2025-11-05T16:17:18.282" v="9640" actId="14100"/>
          <ac:spMkLst>
            <pc:docMk/>
            <pc:sldMk cId="1491675118" sldId="327"/>
            <ac:spMk id="49" creationId="{F8FBDC45-7968-41A8-5CC5-434E5F9E1261}"/>
          </ac:spMkLst>
        </pc:spChg>
        <pc:spChg chg="mod">
          <ac:chgData name="Jha, Aryan Ritwajeet" userId="2aad577e-539b-449b-83a6-8d411f484b4d" providerId="ADAL" clId="{668F3AC5-37B3-4971-8FAF-596261E67C9E}" dt="2025-11-05T16:16:26.533" v="9625" actId="14100"/>
          <ac:spMkLst>
            <pc:docMk/>
            <pc:sldMk cId="1491675118" sldId="327"/>
            <ac:spMk id="54" creationId="{63319E95-0B93-888D-C0DB-74E4ED5B15D6}"/>
          </ac:spMkLst>
        </pc:spChg>
        <pc:spChg chg="mod">
          <ac:chgData name="Jha, Aryan Ritwajeet" userId="2aad577e-539b-449b-83a6-8d411f484b4d" providerId="ADAL" clId="{668F3AC5-37B3-4971-8FAF-596261E67C9E}" dt="2025-11-05T16:20:00.377" v="9704" actId="1076"/>
          <ac:spMkLst>
            <pc:docMk/>
            <pc:sldMk cId="1491675118" sldId="327"/>
            <ac:spMk id="60" creationId="{9EABB21C-DC59-A674-9FEC-3B589D28F80E}"/>
          </ac:spMkLst>
        </pc:spChg>
        <pc:spChg chg="mod">
          <ac:chgData name="Jha, Aryan Ritwajeet" userId="2aad577e-539b-449b-83a6-8d411f484b4d" providerId="ADAL" clId="{668F3AC5-37B3-4971-8FAF-596261E67C9E}" dt="2025-11-05T16:19:37.864" v="9675" actId="1076"/>
          <ac:spMkLst>
            <pc:docMk/>
            <pc:sldMk cId="1491675118" sldId="327"/>
            <ac:spMk id="61" creationId="{0ABFDDC1-6837-C108-9BCC-B5EF28FAC373}"/>
          </ac:spMkLst>
        </pc:spChg>
        <pc:spChg chg="mod">
          <ac:chgData name="Jha, Aryan Ritwajeet" userId="2aad577e-539b-449b-83a6-8d411f484b4d" providerId="ADAL" clId="{668F3AC5-37B3-4971-8FAF-596261E67C9E}" dt="2025-11-05T16:18:15.486" v="9655" actId="1076"/>
          <ac:spMkLst>
            <pc:docMk/>
            <pc:sldMk cId="1491675118" sldId="327"/>
            <ac:spMk id="62" creationId="{DA4DD763-1011-CF7D-7396-7B094A09F16E}"/>
          </ac:spMkLst>
        </pc:spChg>
        <pc:spChg chg="mod">
          <ac:chgData name="Jha, Aryan Ritwajeet" userId="2aad577e-539b-449b-83a6-8d411f484b4d" providerId="ADAL" clId="{668F3AC5-37B3-4971-8FAF-596261E67C9E}" dt="2025-11-05T16:17:27.379" v="9641" actId="1076"/>
          <ac:spMkLst>
            <pc:docMk/>
            <pc:sldMk cId="1491675118" sldId="327"/>
            <ac:spMk id="63" creationId="{FA4DAC3F-4A96-7368-E7DC-18241095E14E}"/>
          </ac:spMkLst>
        </pc:spChg>
        <pc:spChg chg="mod">
          <ac:chgData name="Jha, Aryan Ritwajeet" userId="2aad577e-539b-449b-83a6-8d411f484b4d" providerId="ADAL" clId="{668F3AC5-37B3-4971-8FAF-596261E67C9E}" dt="2025-11-05T16:17:35.902" v="9646"/>
          <ac:spMkLst>
            <pc:docMk/>
            <pc:sldMk cId="1491675118" sldId="327"/>
            <ac:spMk id="68" creationId="{D4118540-9517-6125-25E3-429927249CAB}"/>
          </ac:spMkLst>
        </pc:spChg>
        <pc:spChg chg="mod">
          <ac:chgData name="Jha, Aryan Ritwajeet" userId="2aad577e-539b-449b-83a6-8d411f484b4d" providerId="ADAL" clId="{668F3AC5-37B3-4971-8FAF-596261E67C9E}" dt="2025-11-05T16:17:35.902" v="9646"/>
          <ac:spMkLst>
            <pc:docMk/>
            <pc:sldMk cId="1491675118" sldId="327"/>
            <ac:spMk id="70" creationId="{23FB55B6-CEB8-F2E4-A3FC-913D1F1AC119}"/>
          </ac:spMkLst>
        </pc:spChg>
        <pc:spChg chg="add mod">
          <ac:chgData name="Jha, Aryan Ritwajeet" userId="2aad577e-539b-449b-83a6-8d411f484b4d" providerId="ADAL" clId="{668F3AC5-37B3-4971-8FAF-596261E67C9E}" dt="2025-11-05T16:17:42.786" v="9647" actId="1076"/>
          <ac:spMkLst>
            <pc:docMk/>
            <pc:sldMk cId="1491675118" sldId="327"/>
            <ac:spMk id="72" creationId="{17A48CDD-D2F2-FB33-E23A-83AEC76E9B8A}"/>
          </ac:spMkLst>
        </pc:spChg>
        <pc:spChg chg="add mod">
          <ac:chgData name="Jha, Aryan Ritwajeet" userId="2aad577e-539b-449b-83a6-8d411f484b4d" providerId="ADAL" clId="{668F3AC5-37B3-4971-8FAF-596261E67C9E}" dt="2025-11-05T16:17:42.786" v="9647" actId="1076"/>
          <ac:spMkLst>
            <pc:docMk/>
            <pc:sldMk cId="1491675118" sldId="327"/>
            <ac:spMk id="73" creationId="{DE6B0D46-F8FA-BFBF-6986-CCB33A2FBD47}"/>
          </ac:spMkLst>
        </pc:spChg>
        <pc:spChg chg="add mod">
          <ac:chgData name="Jha, Aryan Ritwajeet" userId="2aad577e-539b-449b-83a6-8d411f484b4d" providerId="ADAL" clId="{668F3AC5-37B3-4971-8FAF-596261E67C9E}" dt="2025-11-05T16:17:42.786" v="9647" actId="1076"/>
          <ac:spMkLst>
            <pc:docMk/>
            <pc:sldMk cId="1491675118" sldId="327"/>
            <ac:spMk id="74" creationId="{5164F7B0-024D-9FC9-70C8-CAF952A0EF32}"/>
          </ac:spMkLst>
        </pc:spChg>
        <pc:spChg chg="add mod">
          <ac:chgData name="Jha, Aryan Ritwajeet" userId="2aad577e-539b-449b-83a6-8d411f484b4d" providerId="ADAL" clId="{668F3AC5-37B3-4971-8FAF-596261E67C9E}" dt="2025-11-05T16:17:42.786" v="9647" actId="1076"/>
          <ac:spMkLst>
            <pc:docMk/>
            <pc:sldMk cId="1491675118" sldId="327"/>
            <ac:spMk id="75" creationId="{5BE77166-9626-20C3-DA9D-23025267E356}"/>
          </ac:spMkLst>
        </pc:spChg>
        <pc:spChg chg="add mod">
          <ac:chgData name="Jha, Aryan Ritwajeet" userId="2aad577e-539b-449b-83a6-8d411f484b4d" providerId="ADAL" clId="{668F3AC5-37B3-4971-8FAF-596261E67C9E}" dt="2025-11-05T16:18:09.432" v="9652" actId="1076"/>
          <ac:spMkLst>
            <pc:docMk/>
            <pc:sldMk cId="1491675118" sldId="327"/>
            <ac:spMk id="76" creationId="{B556D80C-3B97-EFDC-B454-AA022EDFBE64}"/>
          </ac:spMkLst>
        </pc:spChg>
        <pc:spChg chg="add mod">
          <ac:chgData name="Jha, Aryan Ritwajeet" userId="2aad577e-539b-449b-83a6-8d411f484b4d" providerId="ADAL" clId="{668F3AC5-37B3-4971-8FAF-596261E67C9E}" dt="2025-11-05T16:18:19.707" v="9657" actId="20577"/>
          <ac:spMkLst>
            <pc:docMk/>
            <pc:sldMk cId="1491675118" sldId="327"/>
            <ac:spMk id="77" creationId="{48A3AADA-9BCE-AE95-B203-AF4BA7CBDA60}"/>
          </ac:spMkLst>
        </pc:spChg>
        <pc:spChg chg="add mod">
          <ac:chgData name="Jha, Aryan Ritwajeet" userId="2aad577e-539b-449b-83a6-8d411f484b4d" providerId="ADAL" clId="{668F3AC5-37B3-4971-8FAF-596261E67C9E}" dt="2025-11-05T16:18:25.660" v="9660" actId="20577"/>
          <ac:spMkLst>
            <pc:docMk/>
            <pc:sldMk cId="1491675118" sldId="327"/>
            <ac:spMk id="78" creationId="{68AA053E-7B82-5898-9BD2-96244AADD679}"/>
          </ac:spMkLst>
        </pc:spChg>
        <pc:grpChg chg="mod">
          <ac:chgData name="Jha, Aryan Ritwajeet" userId="2aad577e-539b-449b-83a6-8d411f484b4d" providerId="ADAL" clId="{668F3AC5-37B3-4971-8FAF-596261E67C9E}" dt="2025-11-05T16:16:54.103" v="9636" actId="1076"/>
          <ac:grpSpMkLst>
            <pc:docMk/>
            <pc:sldMk cId="1491675118" sldId="327"/>
            <ac:grpSpMk id="23" creationId="{72CC55B1-E4DD-86FD-38AE-87E73C0FF1FD}"/>
          </ac:grpSpMkLst>
        </pc:grpChg>
        <pc:grpChg chg="add mod">
          <ac:chgData name="Jha, Aryan Ritwajeet" userId="2aad577e-539b-449b-83a6-8d411f484b4d" providerId="ADAL" clId="{668F3AC5-37B3-4971-8FAF-596261E67C9E}" dt="2025-11-05T16:17:34.724" v="9645" actId="14100"/>
          <ac:grpSpMkLst>
            <pc:docMk/>
            <pc:sldMk cId="1491675118" sldId="327"/>
            <ac:grpSpMk id="25" creationId="{D4B1255E-7EA5-342B-2B49-A36276188D93}"/>
          </ac:grpSpMkLst>
        </pc:grpChg>
        <pc:grpChg chg="mod">
          <ac:chgData name="Jha, Aryan Ritwajeet" userId="2aad577e-539b-449b-83a6-8d411f484b4d" providerId="ADAL" clId="{668F3AC5-37B3-4971-8FAF-596261E67C9E}" dt="2025-11-05T16:17:28.292" v="9642"/>
          <ac:grpSpMkLst>
            <pc:docMk/>
            <pc:sldMk cId="1491675118" sldId="327"/>
            <ac:grpSpMk id="26" creationId="{06784CBF-A652-419E-99A6-3A0507AD196B}"/>
          </ac:grpSpMkLst>
        </pc:grpChg>
        <pc:grpChg chg="mod">
          <ac:chgData name="Jha, Aryan Ritwajeet" userId="2aad577e-539b-449b-83a6-8d411f484b4d" providerId="ADAL" clId="{668F3AC5-37B3-4971-8FAF-596261E67C9E}" dt="2025-11-05T16:17:28.292" v="9642"/>
          <ac:grpSpMkLst>
            <pc:docMk/>
            <pc:sldMk cId="1491675118" sldId="327"/>
            <ac:grpSpMk id="27" creationId="{F9DB8B97-E704-A620-BA67-87C463E72C77}"/>
          </ac:grpSpMkLst>
        </pc:grpChg>
        <pc:grpChg chg="add mod">
          <ac:chgData name="Jha, Aryan Ritwajeet" userId="2aad577e-539b-449b-83a6-8d411f484b4d" providerId="ADAL" clId="{668F3AC5-37B3-4971-8FAF-596261E67C9E}" dt="2025-11-05T16:17:42.786" v="9647" actId="1076"/>
          <ac:grpSpMkLst>
            <pc:docMk/>
            <pc:sldMk cId="1491675118" sldId="327"/>
            <ac:grpSpMk id="38" creationId="{7C94D87A-4B5C-8201-5D94-F3C6281885C4}"/>
          </ac:grpSpMkLst>
        </pc:grpChg>
        <pc:grpChg chg="mod">
          <ac:chgData name="Jha, Aryan Ritwajeet" userId="2aad577e-539b-449b-83a6-8d411f484b4d" providerId="ADAL" clId="{668F3AC5-37B3-4971-8FAF-596261E67C9E}" dt="2025-11-05T16:17:35.902" v="9646"/>
          <ac:grpSpMkLst>
            <pc:docMk/>
            <pc:sldMk cId="1491675118" sldId="327"/>
            <ac:grpSpMk id="64" creationId="{BA88A113-FACB-2CE5-B702-E128DA092C6E}"/>
          </ac:grpSpMkLst>
        </pc:grpChg>
        <pc:grpChg chg="mod">
          <ac:chgData name="Jha, Aryan Ritwajeet" userId="2aad577e-539b-449b-83a6-8d411f484b4d" providerId="ADAL" clId="{668F3AC5-37B3-4971-8FAF-596261E67C9E}" dt="2025-11-05T16:17:35.902" v="9646"/>
          <ac:grpSpMkLst>
            <pc:docMk/>
            <pc:sldMk cId="1491675118" sldId="327"/>
            <ac:grpSpMk id="65" creationId="{0ED0E591-80EF-EC17-F3F0-CB9B0D73447E}"/>
          </ac:grpSpMkLst>
        </pc:grpChg>
        <pc:inkChg chg="mod">
          <ac:chgData name="Jha, Aryan Ritwajeet" userId="2aad577e-539b-449b-83a6-8d411f484b4d" providerId="ADAL" clId="{668F3AC5-37B3-4971-8FAF-596261E67C9E}" dt="2025-11-05T16:17:28.292" v="9642"/>
          <ac:inkMkLst>
            <pc:docMk/>
            <pc:sldMk cId="1491675118" sldId="327"/>
            <ac:inkMk id="33" creationId="{21FF21D6-338E-60CE-A56B-60597D098902}"/>
          </ac:inkMkLst>
        </pc:inkChg>
        <pc:inkChg chg="mod">
          <ac:chgData name="Jha, Aryan Ritwajeet" userId="2aad577e-539b-449b-83a6-8d411f484b4d" providerId="ADAL" clId="{668F3AC5-37B3-4971-8FAF-596261E67C9E}" dt="2025-11-05T16:17:35.902" v="9646"/>
          <ac:inkMkLst>
            <pc:docMk/>
            <pc:sldMk cId="1491675118" sldId="327"/>
            <ac:inkMk id="71" creationId="{92DC572A-30B5-B5E6-5F98-80B93044F856}"/>
          </ac:inkMkLst>
        </pc:inkChg>
        <pc:cxnChg chg="mod">
          <ac:chgData name="Jha, Aryan Ritwajeet" userId="2aad577e-539b-449b-83a6-8d411f484b4d" providerId="ADAL" clId="{668F3AC5-37B3-4971-8FAF-596261E67C9E}" dt="2025-11-05T16:16:43.983" v="9632" actId="1076"/>
          <ac:cxnSpMkLst>
            <pc:docMk/>
            <pc:sldMk cId="1491675118" sldId="327"/>
            <ac:cxnSpMk id="6" creationId="{4EB7D006-F55C-9175-8E24-8023A26E3A41}"/>
          </ac:cxnSpMkLst>
        </pc:cxnChg>
        <pc:cxnChg chg="mod">
          <ac:chgData name="Jha, Aryan Ritwajeet" userId="2aad577e-539b-449b-83a6-8d411f484b4d" providerId="ADAL" clId="{668F3AC5-37B3-4971-8FAF-596261E67C9E}" dt="2025-11-05T16:19:35.223" v="9674" actId="1076"/>
          <ac:cxnSpMkLst>
            <pc:docMk/>
            <pc:sldMk cId="1491675118" sldId="327"/>
            <ac:cxnSpMk id="12" creationId="{F5110EC7-ADBF-925E-F500-49E352C3C7CE}"/>
          </ac:cxnSpMkLst>
        </pc:cxnChg>
        <pc:cxnChg chg="mod">
          <ac:chgData name="Jha, Aryan Ritwajeet" userId="2aad577e-539b-449b-83a6-8d411f484b4d" providerId="ADAL" clId="{668F3AC5-37B3-4971-8FAF-596261E67C9E}" dt="2025-11-05T16:19:35.223" v="9674" actId="1076"/>
          <ac:cxnSpMkLst>
            <pc:docMk/>
            <pc:sldMk cId="1491675118" sldId="327"/>
            <ac:cxnSpMk id="58" creationId="{8D2F62A9-0C4B-61FB-C282-9DE893F8AB00}"/>
          </ac:cxnSpMkLst>
        </pc:cxnChg>
        <pc:cxnChg chg="mod">
          <ac:chgData name="Jha, Aryan Ritwajeet" userId="2aad577e-539b-449b-83a6-8d411f484b4d" providerId="ADAL" clId="{668F3AC5-37B3-4971-8FAF-596261E67C9E}" dt="2025-11-05T16:16:43.983" v="9632" actId="1076"/>
          <ac:cxnSpMkLst>
            <pc:docMk/>
            <pc:sldMk cId="1491675118" sldId="327"/>
            <ac:cxnSpMk id="59" creationId="{89E8C475-FD97-79A3-89C7-5DBB43250EF1}"/>
          </ac:cxnSpMkLst>
        </pc:cxnChg>
        <pc:cxnChg chg="add mod">
          <ac:chgData name="Jha, Aryan Ritwajeet" userId="2aad577e-539b-449b-83a6-8d411f484b4d" providerId="ADAL" clId="{668F3AC5-37B3-4971-8FAF-596261E67C9E}" dt="2025-11-05T16:18:45.580" v="9664" actId="14100"/>
          <ac:cxnSpMkLst>
            <pc:docMk/>
            <pc:sldMk cId="1491675118" sldId="327"/>
            <ac:cxnSpMk id="79" creationId="{568082A4-D5C6-489B-24AF-EAB9419C899B}"/>
          </ac:cxnSpMkLst>
        </pc:cxnChg>
        <pc:cxnChg chg="add mod">
          <ac:chgData name="Jha, Aryan Ritwajeet" userId="2aad577e-539b-449b-83a6-8d411f484b4d" providerId="ADAL" clId="{668F3AC5-37B3-4971-8FAF-596261E67C9E}" dt="2025-11-05T16:18:52.082" v="9667" actId="14100"/>
          <ac:cxnSpMkLst>
            <pc:docMk/>
            <pc:sldMk cId="1491675118" sldId="327"/>
            <ac:cxnSpMk id="81" creationId="{8403DD8A-200C-B7DA-689E-124A0F178FDC}"/>
          </ac:cxnSpMkLst>
        </pc:cxnChg>
        <pc:cxnChg chg="add mod">
          <ac:chgData name="Jha, Aryan Ritwajeet" userId="2aad577e-539b-449b-83a6-8d411f484b4d" providerId="ADAL" clId="{668F3AC5-37B3-4971-8FAF-596261E67C9E}" dt="2025-11-05T16:19:02.092" v="9670" actId="14100"/>
          <ac:cxnSpMkLst>
            <pc:docMk/>
            <pc:sldMk cId="1491675118" sldId="327"/>
            <ac:cxnSpMk id="83" creationId="{31009F7A-32D3-B23A-B73C-E04A0B272C46}"/>
          </ac:cxnSpMkLst>
        </pc:cxnChg>
        <pc:cxnChg chg="add mod">
          <ac:chgData name="Jha, Aryan Ritwajeet" userId="2aad577e-539b-449b-83a6-8d411f484b4d" providerId="ADAL" clId="{668F3AC5-37B3-4971-8FAF-596261E67C9E}" dt="2025-11-05T16:19:09.759" v="9673" actId="14100"/>
          <ac:cxnSpMkLst>
            <pc:docMk/>
            <pc:sldMk cId="1491675118" sldId="327"/>
            <ac:cxnSpMk id="85" creationId="{50631894-9682-7FD8-2628-97CCF0431A91}"/>
          </ac:cxnSpMkLst>
        </pc:cxnChg>
      </pc:sldChg>
      <pc:sldChg chg="addSp delSp modSp add mod ord">
        <pc:chgData name="Jha, Aryan Ritwajeet" userId="2aad577e-539b-449b-83a6-8d411f484b4d" providerId="ADAL" clId="{668F3AC5-37B3-4971-8FAF-596261E67C9E}" dt="2025-11-05T16:36:17.513" v="10122" actId="1076"/>
        <pc:sldMkLst>
          <pc:docMk/>
          <pc:sldMk cId="1910222517" sldId="328"/>
        </pc:sldMkLst>
        <pc:spChg chg="add mod">
          <ac:chgData name="Jha, Aryan Ritwajeet" userId="2aad577e-539b-449b-83a6-8d411f484b4d" providerId="ADAL" clId="{668F3AC5-37B3-4971-8FAF-596261E67C9E}" dt="2025-11-05T16:29:04.971" v="9967" actId="1076"/>
          <ac:spMkLst>
            <pc:docMk/>
            <pc:sldMk cId="1910222517" sldId="328"/>
            <ac:spMk id="5" creationId="{BA5739AB-6FFC-BCC6-EAC2-3AE2CC0EFD2A}"/>
          </ac:spMkLst>
        </pc:spChg>
        <pc:spChg chg="add mod">
          <ac:chgData name="Jha, Aryan Ritwajeet" userId="2aad577e-539b-449b-83a6-8d411f484b4d" providerId="ADAL" clId="{668F3AC5-37B3-4971-8FAF-596261E67C9E}" dt="2025-11-05T16:29:04.971" v="9967" actId="1076"/>
          <ac:spMkLst>
            <pc:docMk/>
            <pc:sldMk cId="1910222517" sldId="328"/>
            <ac:spMk id="6" creationId="{3910A93D-F010-59B1-4BED-6F7B1EAAE6CC}"/>
          </ac:spMkLst>
        </pc:spChg>
        <pc:spChg chg="del mod">
          <ac:chgData name="Jha, Aryan Ritwajeet" userId="2aad577e-539b-449b-83a6-8d411f484b4d" providerId="ADAL" clId="{668F3AC5-37B3-4971-8FAF-596261E67C9E}" dt="2025-11-05T16:27:07.484" v="9926" actId="478"/>
          <ac:spMkLst>
            <pc:docMk/>
            <pc:sldMk cId="1910222517" sldId="328"/>
            <ac:spMk id="8" creationId="{A8A6F327-3EE8-E8E6-0AE3-E4C7A7972492}"/>
          </ac:spMkLst>
        </pc:spChg>
        <pc:spChg chg="add mod">
          <ac:chgData name="Jha, Aryan Ritwajeet" userId="2aad577e-539b-449b-83a6-8d411f484b4d" providerId="ADAL" clId="{668F3AC5-37B3-4971-8FAF-596261E67C9E}" dt="2025-11-05T16:29:49.446" v="9978" actId="1076"/>
          <ac:spMkLst>
            <pc:docMk/>
            <pc:sldMk cId="1910222517" sldId="328"/>
            <ac:spMk id="9" creationId="{F1AFB10A-C3A2-93D5-6121-93D672744ED3}"/>
          </ac:spMkLst>
        </pc:spChg>
        <pc:spChg chg="add mod">
          <ac:chgData name="Jha, Aryan Ritwajeet" userId="2aad577e-539b-449b-83a6-8d411f484b4d" providerId="ADAL" clId="{668F3AC5-37B3-4971-8FAF-596261E67C9E}" dt="2025-11-05T16:36:17.513" v="10122" actId="1076"/>
          <ac:spMkLst>
            <pc:docMk/>
            <pc:sldMk cId="1910222517" sldId="328"/>
            <ac:spMk id="10" creationId="{E044A1CC-314C-6D3E-4E6F-6F8F3C05605C}"/>
          </ac:spMkLst>
        </pc:spChg>
        <pc:spChg chg="mod">
          <ac:chgData name="Jha, Aryan Ritwajeet" userId="2aad577e-539b-449b-83a6-8d411f484b4d" providerId="ADAL" clId="{668F3AC5-37B3-4971-8FAF-596261E67C9E}" dt="2025-11-05T16:27:59.977" v="9943" actId="1076"/>
          <ac:spMkLst>
            <pc:docMk/>
            <pc:sldMk cId="1910222517" sldId="328"/>
            <ac:spMk id="14" creationId="{AC38382C-A1A4-FF95-DF07-54DFC853F2CA}"/>
          </ac:spMkLst>
        </pc:spChg>
        <pc:spChg chg="mod">
          <ac:chgData name="Jha, Aryan Ritwajeet" userId="2aad577e-539b-449b-83a6-8d411f484b4d" providerId="ADAL" clId="{668F3AC5-37B3-4971-8FAF-596261E67C9E}" dt="2025-11-05T16:28:02.615" v="9944" actId="14100"/>
          <ac:spMkLst>
            <pc:docMk/>
            <pc:sldMk cId="1910222517" sldId="328"/>
            <ac:spMk id="15" creationId="{C0696C41-3275-2BD4-2EA2-F6C08BE5A7F2}"/>
          </ac:spMkLst>
        </pc:spChg>
        <pc:spChg chg="mod">
          <ac:chgData name="Jha, Aryan Ritwajeet" userId="2aad577e-539b-449b-83a6-8d411f484b4d" providerId="ADAL" clId="{668F3AC5-37B3-4971-8FAF-596261E67C9E}" dt="2025-11-05T16:27:44.937" v="9936" actId="1076"/>
          <ac:spMkLst>
            <pc:docMk/>
            <pc:sldMk cId="1910222517" sldId="328"/>
            <ac:spMk id="16" creationId="{1C209D2F-066D-BE97-DACE-065B0ADA5614}"/>
          </ac:spMkLst>
        </pc:spChg>
        <pc:spChg chg="mod">
          <ac:chgData name="Jha, Aryan Ritwajeet" userId="2aad577e-539b-449b-83a6-8d411f484b4d" providerId="ADAL" clId="{668F3AC5-37B3-4971-8FAF-596261E67C9E}" dt="2025-11-05T16:27:53.087" v="9939" actId="1076"/>
          <ac:spMkLst>
            <pc:docMk/>
            <pc:sldMk cId="1910222517" sldId="328"/>
            <ac:spMk id="17" creationId="{B8AA2074-D62A-8D01-E6D6-928D0DAF13E4}"/>
          </ac:spMkLst>
        </pc:spChg>
        <pc:spChg chg="add mod">
          <ac:chgData name="Jha, Aryan Ritwajeet" userId="2aad577e-539b-449b-83a6-8d411f484b4d" providerId="ADAL" clId="{668F3AC5-37B3-4971-8FAF-596261E67C9E}" dt="2025-11-05T16:28:49.681" v="9961" actId="207"/>
          <ac:spMkLst>
            <pc:docMk/>
            <pc:sldMk cId="1910222517" sldId="328"/>
            <ac:spMk id="18" creationId="{13E0054E-CC3B-F1D1-DDC7-76A5525D10A7}"/>
          </ac:spMkLst>
        </pc:spChg>
        <pc:grpChg chg="add mod">
          <ac:chgData name="Jha, Aryan Ritwajeet" userId="2aad577e-539b-449b-83a6-8d411f484b4d" providerId="ADAL" clId="{668F3AC5-37B3-4971-8FAF-596261E67C9E}" dt="2025-11-05T16:28:36.576" v="9955" actId="1076"/>
          <ac:grpSpMkLst>
            <pc:docMk/>
            <pc:sldMk cId="1910222517" sldId="328"/>
            <ac:grpSpMk id="11" creationId="{5651CB36-9251-A463-8A85-7A0F3572A841}"/>
          </ac:grpSpMkLst>
        </pc:grpChg>
        <pc:picChg chg="add mod">
          <ac:chgData name="Jha, Aryan Ritwajeet" userId="2aad577e-539b-449b-83a6-8d411f484b4d" providerId="ADAL" clId="{668F3AC5-37B3-4971-8FAF-596261E67C9E}" dt="2025-11-05T16:28:36.576" v="9955" actId="1076"/>
          <ac:picMkLst>
            <pc:docMk/>
            <pc:sldMk cId="1910222517" sldId="328"/>
            <ac:picMk id="3" creationId="{E367AB4B-8863-2CCB-99F7-FFE0A2D3670D}"/>
          </ac:picMkLst>
        </pc:picChg>
        <pc:picChg chg="del">
          <ac:chgData name="Jha, Aryan Ritwajeet" userId="2aad577e-539b-449b-83a6-8d411f484b4d" providerId="ADAL" clId="{668F3AC5-37B3-4971-8FAF-596261E67C9E}" dt="2025-11-05T16:26:47.555" v="9918" actId="478"/>
          <ac:picMkLst>
            <pc:docMk/>
            <pc:sldMk cId="1910222517" sldId="328"/>
            <ac:picMk id="7" creationId="{48EB22A6-491E-E0C4-74D9-DDBE8CC31C23}"/>
          </ac:picMkLst>
        </pc:picChg>
        <pc:picChg chg="del mod">
          <ac:chgData name="Jha, Aryan Ritwajeet" userId="2aad577e-539b-449b-83a6-8d411f484b4d" providerId="ADAL" clId="{668F3AC5-37B3-4971-8FAF-596261E67C9E}" dt="2025-11-05T16:27:23.027" v="9929" actId="478"/>
          <ac:picMkLst>
            <pc:docMk/>
            <pc:sldMk cId="1910222517" sldId="328"/>
            <ac:picMk id="12" creationId="{90B37528-1803-AAE2-66D3-4B4907609091}"/>
          </ac:picMkLst>
        </pc:picChg>
        <pc:picChg chg="del">
          <ac:chgData name="Jha, Aryan Ritwajeet" userId="2aad577e-539b-449b-83a6-8d411f484b4d" providerId="ADAL" clId="{668F3AC5-37B3-4971-8FAF-596261E67C9E}" dt="2025-11-05T16:27:06.537" v="9925" actId="478"/>
          <ac:picMkLst>
            <pc:docMk/>
            <pc:sldMk cId="1910222517" sldId="328"/>
            <ac:picMk id="13" creationId="{FCF689C0-2D51-54DC-C1A8-BD84372C6306}"/>
          </ac:picMkLst>
        </pc:picChg>
      </pc:sldChg>
      <pc:sldChg chg="add del">
        <pc:chgData name="Jha, Aryan Ritwajeet" userId="2aad577e-539b-449b-83a6-8d411f484b4d" providerId="ADAL" clId="{668F3AC5-37B3-4971-8FAF-596261E67C9E}" dt="2025-11-05T16:26:34.857" v="9914" actId="47"/>
        <pc:sldMkLst>
          <pc:docMk/>
          <pc:sldMk cId="3338133806" sldId="328"/>
        </pc:sldMkLst>
      </pc:sldChg>
      <pc:sldChg chg="modSp add mod">
        <pc:chgData name="Jha, Aryan Ritwajeet" userId="2aad577e-539b-449b-83a6-8d411f484b4d" providerId="ADAL" clId="{668F3AC5-37B3-4971-8FAF-596261E67C9E}" dt="2025-11-05T16:31:22.385" v="10028" actId="2711"/>
        <pc:sldMkLst>
          <pc:docMk/>
          <pc:sldMk cId="281750273" sldId="329"/>
        </pc:sldMkLst>
        <pc:spChg chg="mod">
          <ac:chgData name="Jha, Aryan Ritwajeet" userId="2aad577e-539b-449b-83a6-8d411f484b4d" providerId="ADAL" clId="{668F3AC5-37B3-4971-8FAF-596261E67C9E}" dt="2025-11-05T16:31:22.385" v="10028" actId="2711"/>
          <ac:spMkLst>
            <pc:docMk/>
            <pc:sldMk cId="281750273" sldId="329"/>
            <ac:spMk id="3" creationId="{930E6861-9389-4562-E97E-A5EE9938BA35}"/>
          </ac:spMkLst>
        </pc:spChg>
      </pc:sldChg>
      <pc:sldChg chg="addSp delSp modSp add mod">
        <pc:chgData name="Jha, Aryan Ritwajeet" userId="2aad577e-539b-449b-83a6-8d411f484b4d" providerId="ADAL" clId="{668F3AC5-37B3-4971-8FAF-596261E67C9E}" dt="2025-11-05T16:33:38.464" v="10082" actId="20577"/>
        <pc:sldMkLst>
          <pc:docMk/>
          <pc:sldMk cId="509455605" sldId="330"/>
        </pc:sldMkLst>
        <pc:spChg chg="mod">
          <ac:chgData name="Jha, Aryan Ritwajeet" userId="2aad577e-539b-449b-83a6-8d411f484b4d" providerId="ADAL" clId="{668F3AC5-37B3-4971-8FAF-596261E67C9E}" dt="2025-11-05T16:33:38.464" v="10082" actId="20577"/>
          <ac:spMkLst>
            <pc:docMk/>
            <pc:sldMk cId="509455605" sldId="330"/>
            <ac:spMk id="4" creationId="{D076DED5-1743-D63D-07BE-FE5BA2A34A44}"/>
          </ac:spMkLst>
        </pc:spChg>
        <pc:spChg chg="add del mod">
          <ac:chgData name="Jha, Aryan Ritwajeet" userId="2aad577e-539b-449b-83a6-8d411f484b4d" providerId="ADAL" clId="{668F3AC5-37B3-4971-8FAF-596261E67C9E}" dt="2025-11-05T16:32:30.598" v="10032" actId="478"/>
          <ac:spMkLst>
            <pc:docMk/>
            <pc:sldMk cId="509455605" sldId="330"/>
            <ac:spMk id="5" creationId="{154E0D39-0466-CD77-525C-CC6FD503AF88}"/>
          </ac:spMkLst>
        </pc:spChg>
        <pc:spChg chg="del">
          <ac:chgData name="Jha, Aryan Ritwajeet" userId="2aad577e-539b-449b-83a6-8d411f484b4d" providerId="ADAL" clId="{668F3AC5-37B3-4971-8FAF-596261E67C9E}" dt="2025-11-05T16:32:28.674" v="10031" actId="478"/>
          <ac:spMkLst>
            <pc:docMk/>
            <pc:sldMk cId="509455605" sldId="330"/>
            <ac:spMk id="8" creationId="{CA8B69C8-EAB2-0E69-AE74-B932ED06BCA6}"/>
          </ac:spMkLst>
        </pc:spChg>
        <pc:spChg chg="mod">
          <ac:chgData name="Jha, Aryan Ritwajeet" userId="2aad577e-539b-449b-83a6-8d411f484b4d" providerId="ADAL" clId="{668F3AC5-37B3-4971-8FAF-596261E67C9E}" dt="2025-11-05T16:32:32.294" v="10033"/>
          <ac:spMkLst>
            <pc:docMk/>
            <pc:sldMk cId="509455605" sldId="330"/>
            <ac:spMk id="14" creationId="{AABB0536-2CCD-B1B8-C128-2DA27965659E}"/>
          </ac:spMkLst>
        </pc:spChg>
        <pc:spChg chg="mod">
          <ac:chgData name="Jha, Aryan Ritwajeet" userId="2aad577e-539b-449b-83a6-8d411f484b4d" providerId="ADAL" clId="{668F3AC5-37B3-4971-8FAF-596261E67C9E}" dt="2025-11-05T16:32:32.294" v="10033"/>
          <ac:spMkLst>
            <pc:docMk/>
            <pc:sldMk cId="509455605" sldId="330"/>
            <ac:spMk id="15" creationId="{02923B9B-A48F-D3E1-AEF1-BF710137487C}"/>
          </ac:spMkLst>
        </pc:spChg>
        <pc:spChg chg="del mod">
          <ac:chgData name="Jha, Aryan Ritwajeet" userId="2aad577e-539b-449b-83a6-8d411f484b4d" providerId="ADAL" clId="{668F3AC5-37B3-4971-8FAF-596261E67C9E}" dt="2025-11-05T16:32:37.514" v="10035" actId="478"/>
          <ac:spMkLst>
            <pc:docMk/>
            <pc:sldMk cId="509455605" sldId="330"/>
            <ac:spMk id="16" creationId="{E31EDD84-C91C-A515-0A56-C4D2DC550647}"/>
          </ac:spMkLst>
        </pc:spChg>
        <pc:spChg chg="add mod">
          <ac:chgData name="Jha, Aryan Ritwajeet" userId="2aad577e-539b-449b-83a6-8d411f484b4d" providerId="ADAL" clId="{668F3AC5-37B3-4971-8FAF-596261E67C9E}" dt="2025-11-05T16:32:43.444" v="10036" actId="1076"/>
          <ac:spMkLst>
            <pc:docMk/>
            <pc:sldMk cId="509455605" sldId="330"/>
            <ac:spMk id="25" creationId="{150FBD89-94DA-A094-19BA-FA0A234E1734}"/>
          </ac:spMkLst>
        </pc:spChg>
        <pc:spChg chg="add mod">
          <ac:chgData name="Jha, Aryan Ritwajeet" userId="2aad577e-539b-449b-83a6-8d411f484b4d" providerId="ADAL" clId="{668F3AC5-37B3-4971-8FAF-596261E67C9E}" dt="2025-11-05T16:32:32.294" v="10033"/>
          <ac:spMkLst>
            <pc:docMk/>
            <pc:sldMk cId="509455605" sldId="330"/>
            <ac:spMk id="28" creationId="{2979D5BB-66C0-5AEF-4DF0-3DD493EC608C}"/>
          </ac:spMkLst>
        </pc:spChg>
        <pc:spChg chg="add mod">
          <ac:chgData name="Jha, Aryan Ritwajeet" userId="2aad577e-539b-449b-83a6-8d411f484b4d" providerId="ADAL" clId="{668F3AC5-37B3-4971-8FAF-596261E67C9E}" dt="2025-11-05T16:33:05.125" v="10038" actId="207"/>
          <ac:spMkLst>
            <pc:docMk/>
            <pc:sldMk cId="509455605" sldId="330"/>
            <ac:spMk id="30" creationId="{02B2134C-A247-BC6F-719C-C6A8FB3CE7C7}"/>
          </ac:spMkLst>
        </pc:spChg>
        <pc:spChg chg="mod">
          <ac:chgData name="Jha, Aryan Ritwajeet" userId="2aad577e-539b-449b-83a6-8d411f484b4d" providerId="ADAL" clId="{668F3AC5-37B3-4971-8FAF-596261E67C9E}" dt="2025-11-05T16:33:05.125" v="10038" actId="207"/>
          <ac:spMkLst>
            <pc:docMk/>
            <pc:sldMk cId="509455605" sldId="330"/>
            <ac:spMk id="31" creationId="{4E256C32-1F0C-0B1A-0E0B-9968E633529D}"/>
          </ac:spMkLst>
        </pc:spChg>
        <pc:spChg chg="add mod">
          <ac:chgData name="Jha, Aryan Ritwajeet" userId="2aad577e-539b-449b-83a6-8d411f484b4d" providerId="ADAL" clId="{668F3AC5-37B3-4971-8FAF-596261E67C9E}" dt="2025-11-05T16:33:05.125" v="10038" actId="207"/>
          <ac:spMkLst>
            <pc:docMk/>
            <pc:sldMk cId="509455605" sldId="330"/>
            <ac:spMk id="32" creationId="{01DA92AD-B5C3-315E-22F2-391CEE0DA955}"/>
          </ac:spMkLst>
        </pc:spChg>
        <pc:spChg chg="mod">
          <ac:chgData name="Jha, Aryan Ritwajeet" userId="2aad577e-539b-449b-83a6-8d411f484b4d" providerId="ADAL" clId="{668F3AC5-37B3-4971-8FAF-596261E67C9E}" dt="2025-11-05T16:33:19.254" v="10046" actId="404"/>
          <ac:spMkLst>
            <pc:docMk/>
            <pc:sldMk cId="509455605" sldId="330"/>
            <ac:spMk id="35" creationId="{7030C0E7-7B5B-B35C-1E68-D49C585BB52C}"/>
          </ac:spMkLst>
        </pc:spChg>
        <pc:spChg chg="mod">
          <ac:chgData name="Jha, Aryan Ritwajeet" userId="2aad577e-539b-449b-83a6-8d411f484b4d" providerId="ADAL" clId="{668F3AC5-37B3-4971-8FAF-596261E67C9E}" dt="2025-11-05T16:33:19.254" v="10046" actId="404"/>
          <ac:spMkLst>
            <pc:docMk/>
            <pc:sldMk cId="509455605" sldId="330"/>
            <ac:spMk id="36" creationId="{97167F2D-2140-6EDD-E94F-6D205F5E501F}"/>
          </ac:spMkLst>
        </pc:spChg>
        <pc:spChg chg="mod">
          <ac:chgData name="Jha, Aryan Ritwajeet" userId="2aad577e-539b-449b-83a6-8d411f484b4d" providerId="ADAL" clId="{668F3AC5-37B3-4971-8FAF-596261E67C9E}" dt="2025-11-05T16:33:19.254" v="10046" actId="404"/>
          <ac:spMkLst>
            <pc:docMk/>
            <pc:sldMk cId="509455605" sldId="330"/>
            <ac:spMk id="37" creationId="{B11CE17C-39A7-F51E-1D6A-E2057B06F5AA}"/>
          </ac:spMkLst>
        </pc:spChg>
        <pc:spChg chg="mod">
          <ac:chgData name="Jha, Aryan Ritwajeet" userId="2aad577e-539b-449b-83a6-8d411f484b4d" providerId="ADAL" clId="{668F3AC5-37B3-4971-8FAF-596261E67C9E}" dt="2025-11-05T16:33:19.254" v="10046" actId="404"/>
          <ac:spMkLst>
            <pc:docMk/>
            <pc:sldMk cId="509455605" sldId="330"/>
            <ac:spMk id="38" creationId="{2A77E05F-ED3F-253E-31ED-F6D84D00A483}"/>
          </ac:spMkLst>
        </pc:spChg>
        <pc:spChg chg="mod">
          <ac:chgData name="Jha, Aryan Ritwajeet" userId="2aad577e-539b-449b-83a6-8d411f484b4d" providerId="ADAL" clId="{668F3AC5-37B3-4971-8FAF-596261E67C9E}" dt="2025-11-05T16:33:19.254" v="10046" actId="404"/>
          <ac:spMkLst>
            <pc:docMk/>
            <pc:sldMk cId="509455605" sldId="330"/>
            <ac:spMk id="39" creationId="{CDAA91BE-F194-FDFE-67E2-16AB204DC2D5}"/>
          </ac:spMkLst>
        </pc:spChg>
        <pc:spChg chg="mod">
          <ac:chgData name="Jha, Aryan Ritwajeet" userId="2aad577e-539b-449b-83a6-8d411f484b4d" providerId="ADAL" clId="{668F3AC5-37B3-4971-8FAF-596261E67C9E}" dt="2025-11-05T16:33:05.125" v="10038" actId="207"/>
          <ac:spMkLst>
            <pc:docMk/>
            <pc:sldMk cId="509455605" sldId="330"/>
            <ac:spMk id="40" creationId="{A2DDF3E5-6DB0-2E9B-5A17-E4513242332E}"/>
          </ac:spMkLst>
        </pc:spChg>
        <pc:spChg chg="add mod">
          <ac:chgData name="Jha, Aryan Ritwajeet" userId="2aad577e-539b-449b-83a6-8d411f484b4d" providerId="ADAL" clId="{668F3AC5-37B3-4971-8FAF-596261E67C9E}" dt="2025-11-05T16:33:25.986" v="10048" actId="1076"/>
          <ac:spMkLst>
            <pc:docMk/>
            <pc:sldMk cId="509455605" sldId="330"/>
            <ac:spMk id="42" creationId="{89133482-1E2B-19E0-7BC2-BB9E5F0A12A6}"/>
          </ac:spMkLst>
        </pc:spChg>
        <pc:spChg chg="mod">
          <ac:chgData name="Jha, Aryan Ritwajeet" userId="2aad577e-539b-449b-83a6-8d411f484b4d" providerId="ADAL" clId="{668F3AC5-37B3-4971-8FAF-596261E67C9E}" dt="2025-11-05T16:33:05.125" v="10038" actId="207"/>
          <ac:spMkLst>
            <pc:docMk/>
            <pc:sldMk cId="509455605" sldId="330"/>
            <ac:spMk id="45" creationId="{835F3EE0-7F45-D221-56A5-0C5BAAAC16C2}"/>
          </ac:spMkLst>
        </pc:spChg>
        <pc:spChg chg="add del mod">
          <ac:chgData name="Jha, Aryan Ritwajeet" userId="2aad577e-539b-449b-83a6-8d411f484b4d" providerId="ADAL" clId="{668F3AC5-37B3-4971-8FAF-596261E67C9E}" dt="2025-11-05T16:32:45.660" v="10037" actId="478"/>
          <ac:spMkLst>
            <pc:docMk/>
            <pc:sldMk cId="509455605" sldId="330"/>
            <ac:spMk id="47" creationId="{43A09EC0-4DD6-19F4-E6B5-1F0102940500}"/>
          </ac:spMkLst>
        </pc:spChg>
        <pc:grpChg chg="mod">
          <ac:chgData name="Jha, Aryan Ritwajeet" userId="2aad577e-539b-449b-83a6-8d411f484b4d" providerId="ADAL" clId="{668F3AC5-37B3-4971-8FAF-596261E67C9E}" dt="2025-11-05T16:33:21.812" v="10047" actId="1076"/>
          <ac:grpSpMkLst>
            <pc:docMk/>
            <pc:sldMk cId="509455605" sldId="330"/>
            <ac:grpSpMk id="33" creationId="{35E36306-17C7-E1A2-8252-212E563A105F}"/>
          </ac:grpSpMkLst>
        </pc:grpChg>
        <pc:picChg chg="del">
          <ac:chgData name="Jha, Aryan Ritwajeet" userId="2aad577e-539b-449b-83a6-8d411f484b4d" providerId="ADAL" clId="{668F3AC5-37B3-4971-8FAF-596261E67C9E}" dt="2025-11-05T16:32:27.280" v="10030" actId="478"/>
          <ac:picMkLst>
            <pc:docMk/>
            <pc:sldMk cId="509455605" sldId="330"/>
            <ac:picMk id="7" creationId="{B1B9DA40-4EDA-4CA4-0994-DF37231600CC}"/>
          </ac:picMkLst>
        </pc:picChg>
        <pc:picChg chg="del">
          <ac:chgData name="Jha, Aryan Ritwajeet" userId="2aad577e-539b-449b-83a6-8d411f484b4d" providerId="ADAL" clId="{668F3AC5-37B3-4971-8FAF-596261E67C9E}" dt="2025-11-05T16:32:27.280" v="10030" actId="478"/>
          <ac:picMkLst>
            <pc:docMk/>
            <pc:sldMk cId="509455605" sldId="330"/>
            <ac:picMk id="13" creationId="{ADF54C5A-F852-D33B-8AE1-4D35B6A24DF2}"/>
          </ac:picMkLst>
        </pc:picChg>
        <pc:picChg chg="mod">
          <ac:chgData name="Jha, Aryan Ritwajeet" userId="2aad577e-539b-449b-83a6-8d411f484b4d" providerId="ADAL" clId="{668F3AC5-37B3-4971-8FAF-596261E67C9E}" dt="2025-11-05T16:32:43.444" v="10036" actId="1076"/>
          <ac:picMkLst>
            <pc:docMk/>
            <pc:sldMk cId="509455605" sldId="330"/>
            <ac:picMk id="24" creationId="{264C7118-1CBC-FD0D-24DE-946434508B6F}"/>
          </ac:picMkLst>
        </pc:picChg>
        <pc:picChg chg="mod">
          <ac:chgData name="Jha, Aryan Ritwajeet" userId="2aad577e-539b-449b-83a6-8d411f484b4d" providerId="ADAL" clId="{668F3AC5-37B3-4971-8FAF-596261E67C9E}" dt="2025-11-05T16:33:19.254" v="10046" actId="404"/>
          <ac:picMkLst>
            <pc:docMk/>
            <pc:sldMk cId="509455605" sldId="330"/>
            <ac:picMk id="34" creationId="{03ED44E9-C6D1-2361-25AD-CADF7127F4CF}"/>
          </ac:picMkLst>
        </pc:picChg>
      </pc:sldChg>
      <pc:sldChg chg="addSp delSp modSp add mod">
        <pc:chgData name="Jha, Aryan Ritwajeet" userId="2aad577e-539b-449b-83a6-8d411f484b4d" providerId="ADAL" clId="{668F3AC5-37B3-4971-8FAF-596261E67C9E}" dt="2025-11-05T16:37:09.381" v="10127" actId="208"/>
        <pc:sldMkLst>
          <pc:docMk/>
          <pc:sldMk cId="2364301919" sldId="331"/>
        </pc:sldMkLst>
        <pc:spChg chg="mod">
          <ac:chgData name="Jha, Aryan Ritwajeet" userId="2aad577e-539b-449b-83a6-8d411f484b4d" providerId="ADAL" clId="{668F3AC5-37B3-4971-8FAF-596261E67C9E}" dt="2025-11-05T16:34:58.673" v="10092" actId="14100"/>
          <ac:spMkLst>
            <pc:docMk/>
            <pc:sldMk cId="2364301919" sldId="331"/>
            <ac:spMk id="2" creationId="{B8F79375-69EC-7955-4098-EDC68B10071F}"/>
          </ac:spMkLst>
        </pc:spChg>
        <pc:spChg chg="mod">
          <ac:chgData name="Jha, Aryan Ritwajeet" userId="2aad577e-539b-449b-83a6-8d411f484b4d" providerId="ADAL" clId="{668F3AC5-37B3-4971-8FAF-596261E67C9E}" dt="2025-11-05T16:36:10.017" v="10121" actId="20577"/>
          <ac:spMkLst>
            <pc:docMk/>
            <pc:sldMk cId="2364301919" sldId="331"/>
            <ac:spMk id="4" creationId="{A667C6D0-D5B8-EB38-F277-55AF6C10F0AD}"/>
          </ac:spMkLst>
        </pc:spChg>
        <pc:spChg chg="mod">
          <ac:chgData name="Jha, Aryan Ritwajeet" userId="2aad577e-539b-449b-83a6-8d411f484b4d" providerId="ADAL" clId="{668F3AC5-37B3-4971-8FAF-596261E67C9E}" dt="2025-11-05T16:34:15.442" v="10085"/>
          <ac:spMkLst>
            <pc:docMk/>
            <pc:sldMk cId="2364301919" sldId="331"/>
            <ac:spMk id="7" creationId="{8E73720F-AF74-72FB-729D-89C71C9D7752}"/>
          </ac:spMkLst>
        </pc:spChg>
        <pc:spChg chg="del">
          <ac:chgData name="Jha, Aryan Ritwajeet" userId="2aad577e-539b-449b-83a6-8d411f484b4d" providerId="ADAL" clId="{668F3AC5-37B3-4971-8FAF-596261E67C9E}" dt="2025-11-05T16:34:14.896" v="10084" actId="478"/>
          <ac:spMkLst>
            <pc:docMk/>
            <pc:sldMk cId="2364301919" sldId="331"/>
            <ac:spMk id="25" creationId="{B9787BA3-D41F-6313-11C8-00F42806D687}"/>
          </ac:spMkLst>
        </pc:spChg>
        <pc:spChg chg="del">
          <ac:chgData name="Jha, Aryan Ritwajeet" userId="2aad577e-539b-449b-83a6-8d411f484b4d" providerId="ADAL" clId="{668F3AC5-37B3-4971-8FAF-596261E67C9E}" dt="2025-11-05T16:34:14.896" v="10084" actId="478"/>
          <ac:spMkLst>
            <pc:docMk/>
            <pc:sldMk cId="2364301919" sldId="331"/>
            <ac:spMk id="27" creationId="{460C9338-41B2-70F8-7D2A-D7BCAC8FD27A}"/>
          </ac:spMkLst>
        </pc:spChg>
        <pc:spChg chg="del">
          <ac:chgData name="Jha, Aryan Ritwajeet" userId="2aad577e-539b-449b-83a6-8d411f484b4d" providerId="ADAL" clId="{668F3AC5-37B3-4971-8FAF-596261E67C9E}" dt="2025-11-05T16:34:14.896" v="10084" actId="478"/>
          <ac:spMkLst>
            <pc:docMk/>
            <pc:sldMk cId="2364301919" sldId="331"/>
            <ac:spMk id="28" creationId="{C41604AC-68C8-1E14-1EC7-7E94FE6EADB9}"/>
          </ac:spMkLst>
        </pc:spChg>
        <pc:spChg chg="del">
          <ac:chgData name="Jha, Aryan Ritwajeet" userId="2aad577e-539b-449b-83a6-8d411f484b4d" providerId="ADAL" clId="{668F3AC5-37B3-4971-8FAF-596261E67C9E}" dt="2025-11-05T16:34:14.896" v="10084" actId="478"/>
          <ac:spMkLst>
            <pc:docMk/>
            <pc:sldMk cId="2364301919" sldId="331"/>
            <ac:spMk id="29" creationId="{7371EB5C-3C81-AB9A-8198-4769AA5C4EBA}"/>
          </ac:spMkLst>
        </pc:spChg>
        <pc:spChg chg="del">
          <ac:chgData name="Jha, Aryan Ritwajeet" userId="2aad577e-539b-449b-83a6-8d411f484b4d" providerId="ADAL" clId="{668F3AC5-37B3-4971-8FAF-596261E67C9E}" dt="2025-11-05T16:34:14.896" v="10084" actId="478"/>
          <ac:spMkLst>
            <pc:docMk/>
            <pc:sldMk cId="2364301919" sldId="331"/>
            <ac:spMk id="30" creationId="{739D9917-1445-494E-306D-AE18D550FD7C}"/>
          </ac:spMkLst>
        </pc:spChg>
        <pc:spChg chg="del">
          <ac:chgData name="Jha, Aryan Ritwajeet" userId="2aad577e-539b-449b-83a6-8d411f484b4d" providerId="ADAL" clId="{668F3AC5-37B3-4971-8FAF-596261E67C9E}" dt="2025-11-05T16:34:14.896" v="10084" actId="478"/>
          <ac:spMkLst>
            <pc:docMk/>
            <pc:sldMk cId="2364301919" sldId="331"/>
            <ac:spMk id="31" creationId="{6B93990D-76F2-732A-D5AB-658B9D9CF82D}"/>
          </ac:spMkLst>
        </pc:spChg>
        <pc:spChg chg="del">
          <ac:chgData name="Jha, Aryan Ritwajeet" userId="2aad577e-539b-449b-83a6-8d411f484b4d" providerId="ADAL" clId="{668F3AC5-37B3-4971-8FAF-596261E67C9E}" dt="2025-11-05T16:34:14.896" v="10084" actId="478"/>
          <ac:spMkLst>
            <pc:docMk/>
            <pc:sldMk cId="2364301919" sldId="331"/>
            <ac:spMk id="32" creationId="{C0C2CC1B-61DE-AB97-C2B2-D25FFFAD3B80}"/>
          </ac:spMkLst>
        </pc:spChg>
        <pc:spChg chg="del">
          <ac:chgData name="Jha, Aryan Ritwajeet" userId="2aad577e-539b-449b-83a6-8d411f484b4d" providerId="ADAL" clId="{668F3AC5-37B3-4971-8FAF-596261E67C9E}" dt="2025-11-05T16:34:22.625" v="10086" actId="478"/>
          <ac:spMkLst>
            <pc:docMk/>
            <pc:sldMk cId="2364301919" sldId="331"/>
            <ac:spMk id="40" creationId="{94E22615-DD0E-04FD-DF0C-90863C5C342A}"/>
          </ac:spMkLst>
        </pc:spChg>
        <pc:spChg chg="del">
          <ac:chgData name="Jha, Aryan Ritwajeet" userId="2aad577e-539b-449b-83a6-8d411f484b4d" providerId="ADAL" clId="{668F3AC5-37B3-4971-8FAF-596261E67C9E}" dt="2025-11-05T16:34:14.896" v="10084" actId="478"/>
          <ac:spMkLst>
            <pc:docMk/>
            <pc:sldMk cId="2364301919" sldId="331"/>
            <ac:spMk id="41" creationId="{CB9864E6-D188-7198-382D-6AAA65201CAF}"/>
          </ac:spMkLst>
        </pc:spChg>
        <pc:spChg chg="del">
          <ac:chgData name="Jha, Aryan Ritwajeet" userId="2aad577e-539b-449b-83a6-8d411f484b4d" providerId="ADAL" clId="{668F3AC5-37B3-4971-8FAF-596261E67C9E}" dt="2025-11-05T16:34:14.896" v="10084" actId="478"/>
          <ac:spMkLst>
            <pc:docMk/>
            <pc:sldMk cId="2364301919" sldId="331"/>
            <ac:spMk id="42" creationId="{75B53AF2-95FE-F5BE-AE77-A36C76799616}"/>
          </ac:spMkLst>
        </pc:spChg>
        <pc:spChg chg="del">
          <ac:chgData name="Jha, Aryan Ritwajeet" userId="2aad577e-539b-449b-83a6-8d411f484b4d" providerId="ADAL" clId="{668F3AC5-37B3-4971-8FAF-596261E67C9E}" dt="2025-11-05T16:34:14.896" v="10084" actId="478"/>
          <ac:spMkLst>
            <pc:docMk/>
            <pc:sldMk cId="2364301919" sldId="331"/>
            <ac:spMk id="45" creationId="{327656BE-39A3-FE12-5596-939DFF70791D}"/>
          </ac:spMkLst>
        </pc:spChg>
        <pc:spChg chg="mod">
          <ac:chgData name="Jha, Aryan Ritwajeet" userId="2aad577e-539b-449b-83a6-8d411f484b4d" providerId="ADAL" clId="{668F3AC5-37B3-4971-8FAF-596261E67C9E}" dt="2025-11-05T16:34:15.442" v="10085"/>
          <ac:spMkLst>
            <pc:docMk/>
            <pc:sldMk cId="2364301919" sldId="331"/>
            <ac:spMk id="47" creationId="{AF7A2BBE-8DC8-1F82-F762-A0D79C7EB36A}"/>
          </ac:spMkLst>
        </pc:spChg>
        <pc:spChg chg="mod">
          <ac:chgData name="Jha, Aryan Ritwajeet" userId="2aad577e-539b-449b-83a6-8d411f484b4d" providerId="ADAL" clId="{668F3AC5-37B3-4971-8FAF-596261E67C9E}" dt="2025-11-05T16:34:15.442" v="10085"/>
          <ac:spMkLst>
            <pc:docMk/>
            <pc:sldMk cId="2364301919" sldId="331"/>
            <ac:spMk id="49" creationId="{9A5114C7-79A1-A711-4ECB-1611024A8E89}"/>
          </ac:spMkLst>
        </pc:spChg>
        <pc:spChg chg="mod">
          <ac:chgData name="Jha, Aryan Ritwajeet" userId="2aad577e-539b-449b-83a6-8d411f484b4d" providerId="ADAL" clId="{668F3AC5-37B3-4971-8FAF-596261E67C9E}" dt="2025-11-05T16:34:15.442" v="10085"/>
          <ac:spMkLst>
            <pc:docMk/>
            <pc:sldMk cId="2364301919" sldId="331"/>
            <ac:spMk id="50" creationId="{50D83E9E-2D52-8385-CBF3-F4CD801716E1}"/>
          </ac:spMkLst>
        </pc:spChg>
        <pc:spChg chg="mod">
          <ac:chgData name="Jha, Aryan Ritwajeet" userId="2aad577e-539b-449b-83a6-8d411f484b4d" providerId="ADAL" clId="{668F3AC5-37B3-4971-8FAF-596261E67C9E}" dt="2025-11-05T16:34:15.442" v="10085"/>
          <ac:spMkLst>
            <pc:docMk/>
            <pc:sldMk cId="2364301919" sldId="331"/>
            <ac:spMk id="52" creationId="{33788763-91AF-2C04-1CC6-262F92B7C118}"/>
          </ac:spMkLst>
        </pc:spChg>
        <pc:spChg chg="mod">
          <ac:chgData name="Jha, Aryan Ritwajeet" userId="2aad577e-539b-449b-83a6-8d411f484b4d" providerId="ADAL" clId="{668F3AC5-37B3-4971-8FAF-596261E67C9E}" dt="2025-11-05T16:34:15.442" v="10085"/>
          <ac:spMkLst>
            <pc:docMk/>
            <pc:sldMk cId="2364301919" sldId="331"/>
            <ac:spMk id="55" creationId="{DE102B99-1590-AB5F-541D-ACD17E19C2C9}"/>
          </ac:spMkLst>
        </pc:spChg>
        <pc:spChg chg="mod">
          <ac:chgData name="Jha, Aryan Ritwajeet" userId="2aad577e-539b-449b-83a6-8d411f484b4d" providerId="ADAL" clId="{668F3AC5-37B3-4971-8FAF-596261E67C9E}" dt="2025-11-05T16:34:15.442" v="10085"/>
          <ac:spMkLst>
            <pc:docMk/>
            <pc:sldMk cId="2364301919" sldId="331"/>
            <ac:spMk id="56" creationId="{B53A4520-91FF-1C94-47F9-9C3CA6C9AA4F}"/>
          </ac:spMkLst>
        </pc:spChg>
        <pc:spChg chg="mod">
          <ac:chgData name="Jha, Aryan Ritwajeet" userId="2aad577e-539b-449b-83a6-8d411f484b4d" providerId="ADAL" clId="{668F3AC5-37B3-4971-8FAF-596261E67C9E}" dt="2025-11-05T16:34:15.442" v="10085"/>
          <ac:spMkLst>
            <pc:docMk/>
            <pc:sldMk cId="2364301919" sldId="331"/>
            <ac:spMk id="57" creationId="{5489967D-B9C5-6C0C-362E-A2C6805BC186}"/>
          </ac:spMkLst>
        </pc:spChg>
        <pc:spChg chg="mod">
          <ac:chgData name="Jha, Aryan Ritwajeet" userId="2aad577e-539b-449b-83a6-8d411f484b4d" providerId="ADAL" clId="{668F3AC5-37B3-4971-8FAF-596261E67C9E}" dt="2025-11-05T16:34:15.442" v="10085"/>
          <ac:spMkLst>
            <pc:docMk/>
            <pc:sldMk cId="2364301919" sldId="331"/>
            <ac:spMk id="59" creationId="{5FA2CCAC-72D4-E079-96C9-4F19BAFAA14B}"/>
          </ac:spMkLst>
        </pc:spChg>
        <pc:spChg chg="mod">
          <ac:chgData name="Jha, Aryan Ritwajeet" userId="2aad577e-539b-449b-83a6-8d411f484b4d" providerId="ADAL" clId="{668F3AC5-37B3-4971-8FAF-596261E67C9E}" dt="2025-11-05T16:34:15.442" v="10085"/>
          <ac:spMkLst>
            <pc:docMk/>
            <pc:sldMk cId="2364301919" sldId="331"/>
            <ac:spMk id="60" creationId="{EDAEBD5E-4D73-24E3-E2DF-E37B3C6B0A37}"/>
          </ac:spMkLst>
        </pc:spChg>
        <pc:spChg chg="mod">
          <ac:chgData name="Jha, Aryan Ritwajeet" userId="2aad577e-539b-449b-83a6-8d411f484b4d" providerId="ADAL" clId="{668F3AC5-37B3-4971-8FAF-596261E67C9E}" dt="2025-11-05T16:34:23.701" v="10087"/>
          <ac:spMkLst>
            <pc:docMk/>
            <pc:sldMk cId="2364301919" sldId="331"/>
            <ac:spMk id="68" creationId="{9FA46004-8ACD-981F-AB85-71A88B186F43}"/>
          </ac:spMkLst>
        </pc:spChg>
        <pc:spChg chg="mod">
          <ac:chgData name="Jha, Aryan Ritwajeet" userId="2aad577e-539b-449b-83a6-8d411f484b4d" providerId="ADAL" clId="{668F3AC5-37B3-4971-8FAF-596261E67C9E}" dt="2025-11-05T16:34:23.701" v="10087"/>
          <ac:spMkLst>
            <pc:docMk/>
            <pc:sldMk cId="2364301919" sldId="331"/>
            <ac:spMk id="69" creationId="{BB19016A-8E0B-C423-4755-07D47C5BE3F5}"/>
          </ac:spMkLst>
        </pc:spChg>
        <pc:spChg chg="add del mod">
          <ac:chgData name="Jha, Aryan Ritwajeet" userId="2aad577e-539b-449b-83a6-8d411f484b4d" providerId="ADAL" clId="{668F3AC5-37B3-4971-8FAF-596261E67C9E}" dt="2025-11-05T16:34:48.865" v="10090" actId="478"/>
          <ac:spMkLst>
            <pc:docMk/>
            <pc:sldMk cId="2364301919" sldId="331"/>
            <ac:spMk id="70" creationId="{59C81D39-3D65-20C9-B348-BE8EA0186D11}"/>
          </ac:spMkLst>
        </pc:spChg>
        <pc:spChg chg="mod">
          <ac:chgData name="Jha, Aryan Ritwajeet" userId="2aad577e-539b-449b-83a6-8d411f484b4d" providerId="ADAL" clId="{668F3AC5-37B3-4971-8FAF-596261E67C9E}" dt="2025-11-05T16:35:13.913" v="10099" actId="404"/>
          <ac:spMkLst>
            <pc:docMk/>
            <pc:sldMk cId="2364301919" sldId="331"/>
            <ac:spMk id="73" creationId="{4232245F-BB18-372D-1082-6A0E251A7BE5}"/>
          </ac:spMkLst>
        </pc:spChg>
        <pc:spChg chg="mod">
          <ac:chgData name="Jha, Aryan Ritwajeet" userId="2aad577e-539b-449b-83a6-8d411f484b4d" providerId="ADAL" clId="{668F3AC5-37B3-4971-8FAF-596261E67C9E}" dt="2025-11-05T16:34:23.701" v="10087"/>
          <ac:spMkLst>
            <pc:docMk/>
            <pc:sldMk cId="2364301919" sldId="331"/>
            <ac:spMk id="75" creationId="{FCD0C305-05BF-E534-8BC0-AEE80350F900}"/>
          </ac:spMkLst>
        </pc:spChg>
        <pc:spChg chg="mod">
          <ac:chgData name="Jha, Aryan Ritwajeet" userId="2aad577e-539b-449b-83a6-8d411f484b4d" providerId="ADAL" clId="{668F3AC5-37B3-4971-8FAF-596261E67C9E}" dt="2025-11-05T16:35:13.913" v="10099" actId="404"/>
          <ac:spMkLst>
            <pc:docMk/>
            <pc:sldMk cId="2364301919" sldId="331"/>
            <ac:spMk id="76" creationId="{9FEC0FB9-96D1-03CB-865B-5E7001AC95D4}"/>
          </ac:spMkLst>
        </pc:spChg>
        <pc:spChg chg="mod">
          <ac:chgData name="Jha, Aryan Ritwajeet" userId="2aad577e-539b-449b-83a6-8d411f484b4d" providerId="ADAL" clId="{668F3AC5-37B3-4971-8FAF-596261E67C9E}" dt="2025-11-05T16:35:13.913" v="10099" actId="404"/>
          <ac:spMkLst>
            <pc:docMk/>
            <pc:sldMk cId="2364301919" sldId="331"/>
            <ac:spMk id="77" creationId="{7183B671-0317-B466-0B50-8C204B1389BA}"/>
          </ac:spMkLst>
        </pc:spChg>
        <pc:spChg chg="mod">
          <ac:chgData name="Jha, Aryan Ritwajeet" userId="2aad577e-539b-449b-83a6-8d411f484b4d" providerId="ADAL" clId="{668F3AC5-37B3-4971-8FAF-596261E67C9E}" dt="2025-11-05T16:35:13.913" v="10099" actId="404"/>
          <ac:spMkLst>
            <pc:docMk/>
            <pc:sldMk cId="2364301919" sldId="331"/>
            <ac:spMk id="78" creationId="{02504ECE-C988-872B-F92A-11E094D11833}"/>
          </ac:spMkLst>
        </pc:spChg>
        <pc:spChg chg="mod">
          <ac:chgData name="Jha, Aryan Ritwajeet" userId="2aad577e-539b-449b-83a6-8d411f484b4d" providerId="ADAL" clId="{668F3AC5-37B3-4971-8FAF-596261E67C9E}" dt="2025-11-05T16:35:13.913" v="10099" actId="404"/>
          <ac:spMkLst>
            <pc:docMk/>
            <pc:sldMk cId="2364301919" sldId="331"/>
            <ac:spMk id="79" creationId="{C4C51AB6-210E-0560-DE83-2E1B63C45A75}"/>
          </ac:spMkLst>
        </pc:spChg>
        <pc:spChg chg="mod">
          <ac:chgData name="Jha, Aryan Ritwajeet" userId="2aad577e-539b-449b-83a6-8d411f484b4d" providerId="ADAL" clId="{668F3AC5-37B3-4971-8FAF-596261E67C9E}" dt="2025-11-05T16:34:23.701" v="10087"/>
          <ac:spMkLst>
            <pc:docMk/>
            <pc:sldMk cId="2364301919" sldId="331"/>
            <ac:spMk id="81" creationId="{15BA3AE8-27E8-BDA7-8998-E267C1181F4A}"/>
          </ac:spMkLst>
        </pc:spChg>
        <pc:spChg chg="mod">
          <ac:chgData name="Jha, Aryan Ritwajeet" userId="2aad577e-539b-449b-83a6-8d411f484b4d" providerId="ADAL" clId="{668F3AC5-37B3-4971-8FAF-596261E67C9E}" dt="2025-11-05T16:34:23.701" v="10087"/>
          <ac:spMkLst>
            <pc:docMk/>
            <pc:sldMk cId="2364301919" sldId="331"/>
            <ac:spMk id="82" creationId="{BB16E5B8-0C3E-CFE9-19CC-DE7FDFF3DB39}"/>
          </ac:spMkLst>
        </pc:spChg>
        <pc:spChg chg="mod">
          <ac:chgData name="Jha, Aryan Ritwajeet" userId="2aad577e-539b-449b-83a6-8d411f484b4d" providerId="ADAL" clId="{668F3AC5-37B3-4971-8FAF-596261E67C9E}" dt="2025-11-05T16:35:13.913" v="10099" actId="404"/>
          <ac:spMkLst>
            <pc:docMk/>
            <pc:sldMk cId="2364301919" sldId="331"/>
            <ac:spMk id="83" creationId="{5C463309-673A-925F-79D9-ED10D0A256C6}"/>
          </ac:spMkLst>
        </pc:spChg>
        <pc:spChg chg="mod">
          <ac:chgData name="Jha, Aryan Ritwajeet" userId="2aad577e-539b-449b-83a6-8d411f484b4d" providerId="ADAL" clId="{668F3AC5-37B3-4971-8FAF-596261E67C9E}" dt="2025-11-05T16:35:13.913" v="10099" actId="404"/>
          <ac:spMkLst>
            <pc:docMk/>
            <pc:sldMk cId="2364301919" sldId="331"/>
            <ac:spMk id="84" creationId="{FAC7A312-25C9-743A-5604-421D24912E5B}"/>
          </ac:spMkLst>
        </pc:spChg>
        <pc:spChg chg="mod">
          <ac:chgData name="Jha, Aryan Ritwajeet" userId="2aad577e-539b-449b-83a6-8d411f484b4d" providerId="ADAL" clId="{668F3AC5-37B3-4971-8FAF-596261E67C9E}" dt="2025-11-05T16:35:13.913" v="10099" actId="404"/>
          <ac:spMkLst>
            <pc:docMk/>
            <pc:sldMk cId="2364301919" sldId="331"/>
            <ac:spMk id="85" creationId="{3FE5C203-E9B5-8FD8-B2B3-0FBDF830ABCD}"/>
          </ac:spMkLst>
        </pc:spChg>
        <pc:spChg chg="mod">
          <ac:chgData name="Jha, Aryan Ritwajeet" userId="2aad577e-539b-449b-83a6-8d411f484b4d" providerId="ADAL" clId="{668F3AC5-37B3-4971-8FAF-596261E67C9E}" dt="2025-11-05T16:35:13.913" v="10099" actId="404"/>
          <ac:spMkLst>
            <pc:docMk/>
            <pc:sldMk cId="2364301919" sldId="331"/>
            <ac:spMk id="86" creationId="{97ED9136-8095-BA19-65CC-9A1AFEF7A051}"/>
          </ac:spMkLst>
        </pc:spChg>
        <pc:spChg chg="mod">
          <ac:chgData name="Jha, Aryan Ritwajeet" userId="2aad577e-539b-449b-83a6-8d411f484b4d" providerId="ADAL" clId="{668F3AC5-37B3-4971-8FAF-596261E67C9E}" dt="2025-11-05T16:35:13.913" v="10099" actId="404"/>
          <ac:spMkLst>
            <pc:docMk/>
            <pc:sldMk cId="2364301919" sldId="331"/>
            <ac:spMk id="88" creationId="{6A4020A0-E11D-C2EA-4911-37B178E14183}"/>
          </ac:spMkLst>
        </pc:spChg>
        <pc:spChg chg="del">
          <ac:chgData name="Jha, Aryan Ritwajeet" userId="2aad577e-539b-449b-83a6-8d411f484b4d" providerId="ADAL" clId="{668F3AC5-37B3-4971-8FAF-596261E67C9E}" dt="2025-11-05T16:35:33.185" v="10100" actId="478"/>
          <ac:spMkLst>
            <pc:docMk/>
            <pc:sldMk cId="2364301919" sldId="331"/>
            <ac:spMk id="89" creationId="{5BFA4E75-84D6-3F81-7E48-F6D22169522F}"/>
          </ac:spMkLst>
        </pc:spChg>
        <pc:spChg chg="add del mod">
          <ac:chgData name="Jha, Aryan Ritwajeet" userId="2aad577e-539b-449b-83a6-8d411f484b4d" providerId="ADAL" clId="{668F3AC5-37B3-4971-8FAF-596261E67C9E}" dt="2025-11-05T16:35:33.185" v="10100" actId="478"/>
          <ac:spMkLst>
            <pc:docMk/>
            <pc:sldMk cId="2364301919" sldId="331"/>
            <ac:spMk id="93" creationId="{8381A2D8-B33C-C717-1ADA-D13BB80353C8}"/>
          </ac:spMkLst>
        </pc:spChg>
        <pc:grpChg chg="mod">
          <ac:chgData name="Jha, Aryan Ritwajeet" userId="2aad577e-539b-449b-83a6-8d411f484b4d" providerId="ADAL" clId="{668F3AC5-37B3-4971-8FAF-596261E67C9E}" dt="2025-11-05T16:36:49.022" v="10123" actId="1076"/>
          <ac:grpSpMkLst>
            <pc:docMk/>
            <pc:sldMk cId="2364301919" sldId="331"/>
            <ac:grpSpMk id="71" creationId="{11B81D0E-B4F3-B943-0F22-32184D76B01F}"/>
          </ac:grpSpMkLst>
        </pc:grpChg>
        <pc:grpChg chg="add mod">
          <ac:chgData name="Jha, Aryan Ritwajeet" userId="2aad577e-539b-449b-83a6-8d411f484b4d" providerId="ADAL" clId="{668F3AC5-37B3-4971-8FAF-596261E67C9E}" dt="2025-11-05T16:36:06.568" v="10117" actId="1076"/>
          <ac:grpSpMkLst>
            <pc:docMk/>
            <pc:sldMk cId="2364301919" sldId="331"/>
            <ac:grpSpMk id="94" creationId="{7CCB795F-7775-07E8-6EBE-43047C2105FE}"/>
          </ac:grpSpMkLst>
        </pc:grpChg>
        <pc:picChg chg="mod">
          <ac:chgData name="Jha, Aryan Ritwajeet" userId="2aad577e-539b-449b-83a6-8d411f484b4d" providerId="ADAL" clId="{668F3AC5-37B3-4971-8FAF-596261E67C9E}" dt="2025-11-05T16:34:29.907" v="10089" actId="14100"/>
          <ac:picMkLst>
            <pc:docMk/>
            <pc:sldMk cId="2364301919" sldId="331"/>
            <ac:picMk id="72" creationId="{9C9BD24A-0E43-1880-28FE-E60EDF3CE7FD}"/>
          </ac:picMkLst>
        </pc:picChg>
        <pc:picChg chg="del">
          <ac:chgData name="Jha, Aryan Ritwajeet" userId="2aad577e-539b-449b-83a6-8d411f484b4d" providerId="ADAL" clId="{668F3AC5-37B3-4971-8FAF-596261E67C9E}" dt="2025-11-05T16:35:33.185" v="10100" actId="478"/>
          <ac:picMkLst>
            <pc:docMk/>
            <pc:sldMk cId="2364301919" sldId="331"/>
            <ac:picMk id="90" creationId="{628EC79B-F6A8-8294-F26B-C51EA372BCAC}"/>
          </ac:picMkLst>
        </pc:picChg>
        <pc:picChg chg="del">
          <ac:chgData name="Jha, Aryan Ritwajeet" userId="2aad577e-539b-449b-83a6-8d411f484b4d" providerId="ADAL" clId="{668F3AC5-37B3-4971-8FAF-596261E67C9E}" dt="2025-11-05T16:35:33.185" v="10100" actId="478"/>
          <ac:picMkLst>
            <pc:docMk/>
            <pc:sldMk cId="2364301919" sldId="331"/>
            <ac:picMk id="91" creationId="{2E9DF773-7834-BC59-3B31-D8DA26F14890}"/>
          </ac:picMkLst>
        </pc:picChg>
        <pc:picChg chg="del">
          <ac:chgData name="Jha, Aryan Ritwajeet" userId="2aad577e-539b-449b-83a6-8d411f484b4d" providerId="ADAL" clId="{668F3AC5-37B3-4971-8FAF-596261E67C9E}" dt="2025-11-05T16:35:33.185" v="10100" actId="478"/>
          <ac:picMkLst>
            <pc:docMk/>
            <pc:sldMk cId="2364301919" sldId="331"/>
            <ac:picMk id="92" creationId="{83AD6042-2ACC-D93D-BBCB-B9DEDE5C87E3}"/>
          </ac:picMkLst>
        </pc:picChg>
        <pc:picChg chg="mod">
          <ac:chgData name="Jha, Aryan Ritwajeet" userId="2aad577e-539b-449b-83a6-8d411f484b4d" providerId="ADAL" clId="{668F3AC5-37B3-4971-8FAF-596261E67C9E}" dt="2025-11-05T16:37:09.381" v="10127" actId="208"/>
          <ac:picMkLst>
            <pc:docMk/>
            <pc:sldMk cId="2364301919" sldId="331"/>
            <ac:picMk id="95" creationId="{B3BFE8D6-0261-0BBE-6CD2-22D76AFE42DB}"/>
          </ac:picMkLst>
        </pc:picChg>
        <pc:picChg chg="mod">
          <ac:chgData name="Jha, Aryan Ritwajeet" userId="2aad577e-539b-449b-83a6-8d411f484b4d" providerId="ADAL" clId="{668F3AC5-37B3-4971-8FAF-596261E67C9E}" dt="2025-11-05T16:37:09.381" v="10127" actId="208"/>
          <ac:picMkLst>
            <pc:docMk/>
            <pc:sldMk cId="2364301919" sldId="331"/>
            <ac:picMk id="96" creationId="{D8FEE9BD-2FC9-8BC0-C199-F30D78C43F82}"/>
          </ac:picMkLst>
        </pc:picChg>
      </pc:sldChg>
      <pc:sldMasterChg chg="addSp delSp modSp mod setBg modSldLayout">
        <pc:chgData name="Jha, Aryan Ritwajeet" userId="2aad577e-539b-449b-83a6-8d411f484b4d" providerId="ADAL" clId="{668F3AC5-37B3-4971-8FAF-596261E67C9E}" dt="2025-11-03T10:49:29.142" v="735" actId="20577"/>
        <pc:sldMasterMkLst>
          <pc:docMk/>
          <pc:sldMasterMk cId="4138725842" sldId="2147483660"/>
        </pc:sldMasterMkLst>
        <pc:spChg chg="mod">
          <ac:chgData name="Jha, Aryan Ritwajeet" userId="2aad577e-539b-449b-83a6-8d411f484b4d" providerId="ADAL" clId="{668F3AC5-37B3-4971-8FAF-596261E67C9E}" dt="2025-11-03T09:27:45.254" v="421" actId="2085"/>
          <ac:spMkLst>
            <pc:docMk/>
            <pc:sldMasterMk cId="4138725842" sldId="2147483660"/>
            <ac:spMk id="2" creationId="{00000000-0000-0000-0000-000000000000}"/>
          </ac:spMkLst>
        </pc:spChg>
        <pc:spChg chg="add del mod">
          <ac:chgData name="Jha, Aryan Ritwajeet" userId="2aad577e-539b-449b-83a6-8d411f484b4d" providerId="ADAL" clId="{668F3AC5-37B3-4971-8FAF-596261E67C9E}" dt="2025-11-03T09:27:41.748" v="420" actId="2085"/>
          <ac:spMkLst>
            <pc:docMk/>
            <pc:sldMasterMk cId="4138725842" sldId="2147483660"/>
            <ac:spMk id="3" creationId="{00000000-0000-0000-0000-000000000000}"/>
          </ac:spMkLst>
        </pc:spChg>
        <pc:sldLayoutChg chg="modSp mod setBg">
          <pc:chgData name="Jha, Aryan Ritwajeet" userId="2aad577e-539b-449b-83a6-8d411f484b4d" providerId="ADAL" clId="{668F3AC5-37B3-4971-8FAF-596261E67C9E}" dt="2025-11-03T09:23:35.600" v="415" actId="208"/>
          <pc:sldLayoutMkLst>
            <pc:docMk/>
            <pc:sldMasterMk cId="4138725842" sldId="2147483660"/>
            <pc:sldLayoutMk cId="2463026504" sldId="2147483661"/>
          </pc:sldLayoutMkLst>
          <pc:spChg chg="mod">
            <ac:chgData name="Jha, Aryan Ritwajeet" userId="2aad577e-539b-449b-83a6-8d411f484b4d" providerId="ADAL" clId="{668F3AC5-37B3-4971-8FAF-596261E67C9E}" dt="2025-11-03T09:23:32.396" v="414" actId="208"/>
            <ac:spMkLst>
              <pc:docMk/>
              <pc:sldMasterMk cId="4138725842" sldId="2147483660"/>
              <pc:sldLayoutMk cId="2463026504" sldId="2147483661"/>
              <ac:spMk id="2" creationId="{55D0655B-5834-474B-BC1F-9C661A5AD1A4}"/>
            </ac:spMkLst>
          </pc:spChg>
          <pc:spChg chg="mod">
            <ac:chgData name="Jha, Aryan Ritwajeet" userId="2aad577e-539b-449b-83a6-8d411f484b4d" providerId="ADAL" clId="{668F3AC5-37B3-4971-8FAF-596261E67C9E}" dt="2025-11-03T09:23:35.600" v="415" actId="208"/>
            <ac:spMkLst>
              <pc:docMk/>
              <pc:sldMasterMk cId="4138725842" sldId="2147483660"/>
              <pc:sldLayoutMk cId="2463026504" sldId="2147483661"/>
              <ac:spMk id="3" creationId="{00000000-0000-0000-0000-000000000000}"/>
            </ac:spMkLst>
          </pc:spChg>
        </pc:sldLayoutChg>
        <pc:sldLayoutChg chg="modSp mod setBg">
          <pc:chgData name="Jha, Aryan Ritwajeet" userId="2aad577e-539b-449b-83a6-8d411f484b4d" providerId="ADAL" clId="{668F3AC5-37B3-4971-8FAF-596261E67C9E}" dt="2025-11-03T09:23:27.969" v="413" actId="208"/>
          <pc:sldLayoutMkLst>
            <pc:docMk/>
            <pc:sldMasterMk cId="4138725842" sldId="2147483660"/>
            <pc:sldLayoutMk cId="4045714941" sldId="2147483662"/>
          </pc:sldLayoutMkLst>
          <pc:spChg chg="mod">
            <ac:chgData name="Jha, Aryan Ritwajeet" userId="2aad577e-539b-449b-83a6-8d411f484b4d" providerId="ADAL" clId="{668F3AC5-37B3-4971-8FAF-596261E67C9E}" dt="2025-11-03T09:23:21.464" v="412" actId="208"/>
            <ac:spMkLst>
              <pc:docMk/>
              <pc:sldMasterMk cId="4138725842" sldId="2147483660"/>
              <pc:sldLayoutMk cId="4045714941" sldId="2147483662"/>
              <ac:spMk id="2" creationId="{00000000-0000-0000-0000-000000000000}"/>
            </ac:spMkLst>
          </pc:spChg>
          <pc:spChg chg="mod">
            <ac:chgData name="Jha, Aryan Ritwajeet" userId="2aad577e-539b-449b-83a6-8d411f484b4d" providerId="ADAL" clId="{668F3AC5-37B3-4971-8FAF-596261E67C9E}" dt="2025-11-03T09:23:27.969" v="413" actId="208"/>
            <ac:spMkLst>
              <pc:docMk/>
              <pc:sldMasterMk cId="4138725842" sldId="2147483660"/>
              <pc:sldLayoutMk cId="4045714941" sldId="2147483662"/>
              <ac:spMk id="3" creationId="{00000000-0000-0000-0000-000000000000}"/>
            </ac:spMkLst>
          </pc:spChg>
        </pc:sldLayoutChg>
        <pc:sldLayoutChg chg="addSp delSp modSp mod">
          <pc:chgData name="Jha, Aryan Ritwajeet" userId="2aad577e-539b-449b-83a6-8d411f484b4d" providerId="ADAL" clId="{668F3AC5-37B3-4971-8FAF-596261E67C9E}" dt="2025-11-03T10:49:29.142" v="735" actId="20577"/>
          <pc:sldLayoutMkLst>
            <pc:docMk/>
            <pc:sldMasterMk cId="4138725842" sldId="2147483660"/>
            <pc:sldLayoutMk cId="1001941340" sldId="2147483664"/>
          </pc:sldLayoutMkLst>
          <pc:spChg chg="add del mod">
            <ac:chgData name="Jha, Aryan Ritwajeet" userId="2aad577e-539b-449b-83a6-8d411f484b4d" providerId="ADAL" clId="{668F3AC5-37B3-4971-8FAF-596261E67C9E}" dt="2025-11-03T10:43:01.993" v="679"/>
            <ac:spMkLst>
              <pc:docMk/>
              <pc:sldMasterMk cId="4138725842" sldId="2147483660"/>
              <pc:sldLayoutMk cId="1001941340" sldId="2147483664"/>
              <ac:spMk id="2" creationId="{55D0655B-5834-474B-BC1F-9C661A5AD1A4}"/>
            </ac:spMkLst>
          </pc:spChg>
          <pc:spChg chg="add mod">
            <ac:chgData name="Jha, Aryan Ritwajeet" userId="2aad577e-539b-449b-83a6-8d411f484b4d" providerId="ADAL" clId="{668F3AC5-37B3-4971-8FAF-596261E67C9E}" dt="2025-11-03T10:49:29.142" v="735" actId="20577"/>
            <ac:spMkLst>
              <pc:docMk/>
              <pc:sldMasterMk cId="4138725842" sldId="2147483660"/>
              <pc:sldLayoutMk cId="1001941340" sldId="2147483664"/>
              <ac:spMk id="31" creationId="{3CD1D427-076D-8586-1C2E-99C7028967CA}"/>
            </ac:spMkLst>
          </pc:spChg>
          <pc:cxnChg chg="add mod">
            <ac:chgData name="Jha, Aryan Ritwajeet" userId="2aad577e-539b-449b-83a6-8d411f484b4d" providerId="ADAL" clId="{668F3AC5-37B3-4971-8FAF-596261E67C9E}" dt="2025-11-03T10:49:08.151" v="723" actId="14100"/>
            <ac:cxnSpMkLst>
              <pc:docMk/>
              <pc:sldMasterMk cId="4138725842" sldId="2147483660"/>
              <pc:sldLayoutMk cId="1001941340" sldId="2147483664"/>
              <ac:cxnSpMk id="5" creationId="{5A3E86D9-4044-44B6-9D44-217F776AD08F}"/>
            </ac:cxnSpMkLst>
          </pc:cxnChg>
        </pc:sldLayoutChg>
      </pc:sldMasterChg>
    </pc:docChg>
  </pc:docChgLst>
  <pc:docChgLst>
    <pc:chgData name="Jha, Aryan Ritwajeet" userId="2aad577e-539b-449b-83a6-8d411f484b4d" providerId="ADAL" clId="{400F73FF-4639-4904-9E08-EDD1AFCCFA22}"/>
    <pc:docChg chg="modSld">
      <pc:chgData name="Jha, Aryan Ritwajeet" userId="2aad577e-539b-449b-83a6-8d411f484b4d" providerId="ADAL" clId="{400F73FF-4639-4904-9E08-EDD1AFCCFA22}" dt="2025-11-05T02:06:22.839" v="5" actId="404"/>
      <pc:docMkLst>
        <pc:docMk/>
      </pc:docMkLst>
      <pc:sldChg chg="modSp mod">
        <pc:chgData name="Jha, Aryan Ritwajeet" userId="2aad577e-539b-449b-83a6-8d411f484b4d" providerId="ADAL" clId="{400F73FF-4639-4904-9E08-EDD1AFCCFA22}" dt="2025-11-05T02:06:12.192" v="4" actId="404"/>
        <pc:sldMkLst>
          <pc:docMk/>
          <pc:sldMk cId="346375874" sldId="265"/>
        </pc:sldMkLst>
        <pc:spChg chg="mod">
          <ac:chgData name="Jha, Aryan Ritwajeet" userId="2aad577e-539b-449b-83a6-8d411f484b4d" providerId="ADAL" clId="{400F73FF-4639-4904-9E08-EDD1AFCCFA22}" dt="2025-11-05T02:06:12.192" v="4" actId="404"/>
          <ac:spMkLst>
            <pc:docMk/>
            <pc:sldMk cId="346375874" sldId="265"/>
            <ac:spMk id="3" creationId="{D007896E-81FD-8E40-C29A-89F0F6F4F3CE}"/>
          </ac:spMkLst>
        </pc:spChg>
      </pc:sldChg>
      <pc:sldChg chg="modSp mod">
        <pc:chgData name="Jha, Aryan Ritwajeet" userId="2aad577e-539b-449b-83a6-8d411f484b4d" providerId="ADAL" clId="{400F73FF-4639-4904-9E08-EDD1AFCCFA22}" dt="2025-11-05T02:06:22.839" v="5" actId="404"/>
        <pc:sldMkLst>
          <pc:docMk/>
          <pc:sldMk cId="1422664322" sldId="310"/>
        </pc:sldMkLst>
        <pc:spChg chg="mod">
          <ac:chgData name="Jha, Aryan Ritwajeet" userId="2aad577e-539b-449b-83a6-8d411f484b4d" providerId="ADAL" clId="{400F73FF-4639-4904-9E08-EDD1AFCCFA22}" dt="2025-11-05T02:06:22.839" v="5" actId="404"/>
          <ac:spMkLst>
            <pc:docMk/>
            <pc:sldMk cId="1422664322" sldId="310"/>
            <ac:spMk id="25" creationId="{DD355418-EB71-6154-89CC-9717B4A96B52}"/>
          </ac:spMkLst>
        </pc:spChg>
      </pc:sldChg>
    </pc:docChg>
  </pc:docChgLst>
  <pc:docChgLst>
    <pc:chgData name="Jha, Aryan Ritwajeet" userId="2aad577e-539b-449b-83a6-8d411f484b4d" providerId="ADAL" clId="{A4B48081-0CD9-4DBB-BF52-ACFCDC9845A1}"/>
    <pc:docChg chg="undo redo custSel addSld delSld modSld sldOrd">
      <pc:chgData name="Jha, Aryan Ritwajeet" userId="2aad577e-539b-449b-83a6-8d411f484b4d" providerId="ADAL" clId="{A4B48081-0CD9-4DBB-BF52-ACFCDC9845A1}" dt="2025-11-04T23:01:43.412" v="7997" actId="20577"/>
      <pc:docMkLst>
        <pc:docMk/>
      </pc:docMkLst>
      <pc:sldChg chg="modSp mod">
        <pc:chgData name="Jha, Aryan Ritwajeet" userId="2aad577e-539b-449b-83a6-8d411f484b4d" providerId="ADAL" clId="{A4B48081-0CD9-4DBB-BF52-ACFCDC9845A1}" dt="2025-11-04T01:18:36.616" v="858" actId="403"/>
        <pc:sldMkLst>
          <pc:docMk/>
          <pc:sldMk cId="346375874" sldId="265"/>
        </pc:sldMkLst>
        <pc:spChg chg="mod">
          <ac:chgData name="Jha, Aryan Ritwajeet" userId="2aad577e-539b-449b-83a6-8d411f484b4d" providerId="ADAL" clId="{A4B48081-0CD9-4DBB-BF52-ACFCDC9845A1}" dt="2025-11-04T01:18:36.616" v="858" actId="403"/>
          <ac:spMkLst>
            <pc:docMk/>
            <pc:sldMk cId="346375874" sldId="265"/>
            <ac:spMk id="3" creationId="{D007896E-81FD-8E40-C29A-89F0F6F4F3CE}"/>
          </ac:spMkLst>
        </pc:spChg>
      </pc:sldChg>
      <pc:sldChg chg="modSp mod">
        <pc:chgData name="Jha, Aryan Ritwajeet" userId="2aad577e-539b-449b-83a6-8d411f484b4d" providerId="ADAL" clId="{A4B48081-0CD9-4DBB-BF52-ACFCDC9845A1}" dt="2025-11-04T02:40:04.328" v="2544" actId="207"/>
        <pc:sldMkLst>
          <pc:docMk/>
          <pc:sldMk cId="1899154506" sldId="268"/>
        </pc:sldMkLst>
        <pc:spChg chg="mod">
          <ac:chgData name="Jha, Aryan Ritwajeet" userId="2aad577e-539b-449b-83a6-8d411f484b4d" providerId="ADAL" clId="{A4B48081-0CD9-4DBB-BF52-ACFCDC9845A1}" dt="2025-11-04T01:18:53.985" v="859" actId="207"/>
          <ac:spMkLst>
            <pc:docMk/>
            <pc:sldMk cId="1899154506" sldId="268"/>
            <ac:spMk id="16" creationId="{DCDD437D-0F64-F155-5DD3-2E6F38481AA6}"/>
          </ac:spMkLst>
        </pc:spChg>
        <pc:spChg chg="mod">
          <ac:chgData name="Jha, Aryan Ritwajeet" userId="2aad577e-539b-449b-83a6-8d411f484b4d" providerId="ADAL" clId="{A4B48081-0CD9-4DBB-BF52-ACFCDC9845A1}" dt="2025-11-04T01:18:04.226" v="854" actId="403"/>
          <ac:spMkLst>
            <pc:docMk/>
            <pc:sldMk cId="1899154506" sldId="268"/>
            <ac:spMk id="18" creationId="{CDC67FF6-ECCF-A387-9976-9C9C3B0265F8}"/>
          </ac:spMkLst>
        </pc:spChg>
        <pc:spChg chg="mod">
          <ac:chgData name="Jha, Aryan Ritwajeet" userId="2aad577e-539b-449b-83a6-8d411f484b4d" providerId="ADAL" clId="{A4B48081-0CD9-4DBB-BF52-ACFCDC9845A1}" dt="2025-11-04T02:40:00.327" v="2542" actId="207"/>
          <ac:spMkLst>
            <pc:docMk/>
            <pc:sldMk cId="1899154506" sldId="268"/>
            <ac:spMk id="19" creationId="{3744985B-255E-27F5-D15C-842C45773AD1}"/>
          </ac:spMkLst>
        </pc:spChg>
        <pc:spChg chg="mod">
          <ac:chgData name="Jha, Aryan Ritwajeet" userId="2aad577e-539b-449b-83a6-8d411f484b4d" providerId="ADAL" clId="{A4B48081-0CD9-4DBB-BF52-ACFCDC9845A1}" dt="2025-11-04T02:40:02.448" v="2543" actId="207"/>
          <ac:spMkLst>
            <pc:docMk/>
            <pc:sldMk cId="1899154506" sldId="268"/>
            <ac:spMk id="20" creationId="{DF7DDD79-5911-5017-1651-DB8E8ADA2153}"/>
          </ac:spMkLst>
        </pc:spChg>
        <pc:spChg chg="mod">
          <ac:chgData name="Jha, Aryan Ritwajeet" userId="2aad577e-539b-449b-83a6-8d411f484b4d" providerId="ADAL" clId="{A4B48081-0CD9-4DBB-BF52-ACFCDC9845A1}" dt="2025-11-04T01:18:04.226" v="854" actId="403"/>
          <ac:spMkLst>
            <pc:docMk/>
            <pc:sldMk cId="1899154506" sldId="268"/>
            <ac:spMk id="21" creationId="{6BD5636D-5CE1-E5FB-4803-C346A87A4659}"/>
          </ac:spMkLst>
        </pc:spChg>
        <pc:spChg chg="mod">
          <ac:chgData name="Jha, Aryan Ritwajeet" userId="2aad577e-539b-449b-83a6-8d411f484b4d" providerId="ADAL" clId="{A4B48081-0CD9-4DBB-BF52-ACFCDC9845A1}" dt="2025-11-04T02:40:04.328" v="2544" actId="207"/>
          <ac:spMkLst>
            <pc:docMk/>
            <pc:sldMk cId="1899154506" sldId="268"/>
            <ac:spMk id="22" creationId="{C70DE9FE-8D02-9439-EF10-8B54B58A0A42}"/>
          </ac:spMkLst>
        </pc:spChg>
        <pc:spChg chg="mod">
          <ac:chgData name="Jha, Aryan Ritwajeet" userId="2aad577e-539b-449b-83a6-8d411f484b4d" providerId="ADAL" clId="{A4B48081-0CD9-4DBB-BF52-ACFCDC9845A1}" dt="2025-11-04T01:18:16.837" v="856" actId="1076"/>
          <ac:spMkLst>
            <pc:docMk/>
            <pc:sldMk cId="1899154506" sldId="268"/>
            <ac:spMk id="25" creationId="{DBA0849A-9F15-E3E6-E4D3-6777B3A9D837}"/>
          </ac:spMkLst>
        </pc:spChg>
        <pc:grpChg chg="mod">
          <ac:chgData name="Jha, Aryan Ritwajeet" userId="2aad577e-539b-449b-83a6-8d411f484b4d" providerId="ADAL" clId="{A4B48081-0CD9-4DBB-BF52-ACFCDC9845A1}" dt="2025-11-04T01:18:08.071" v="855" actId="1076"/>
          <ac:grpSpMkLst>
            <pc:docMk/>
            <pc:sldMk cId="1899154506" sldId="268"/>
            <ac:grpSpMk id="17" creationId="{5CF5D4D1-2EFD-6646-F454-C94A3821882B}"/>
          </ac:grpSpMkLst>
        </pc:grpChg>
      </pc:sldChg>
      <pc:sldChg chg="addSp modSp mod">
        <pc:chgData name="Jha, Aryan Ritwajeet" userId="2aad577e-539b-449b-83a6-8d411f484b4d" providerId="ADAL" clId="{A4B48081-0CD9-4DBB-BF52-ACFCDC9845A1}" dt="2025-11-04T00:51:28.346" v="188" actId="1076"/>
        <pc:sldMkLst>
          <pc:docMk/>
          <pc:sldMk cId="176846637" sldId="275"/>
        </pc:sldMkLst>
        <pc:spChg chg="add mod">
          <ac:chgData name="Jha, Aryan Ritwajeet" userId="2aad577e-539b-449b-83a6-8d411f484b4d" providerId="ADAL" clId="{A4B48081-0CD9-4DBB-BF52-ACFCDC9845A1}" dt="2025-11-04T00:51:28.346" v="188" actId="1076"/>
          <ac:spMkLst>
            <pc:docMk/>
            <pc:sldMk cId="176846637" sldId="275"/>
            <ac:spMk id="3" creationId="{6D924346-9B15-766B-5FB6-721AB66EB15D}"/>
          </ac:spMkLst>
        </pc:spChg>
      </pc:sldChg>
      <pc:sldChg chg="addSp delSp modSp mod">
        <pc:chgData name="Jha, Aryan Ritwajeet" userId="2aad577e-539b-449b-83a6-8d411f484b4d" providerId="ADAL" clId="{A4B48081-0CD9-4DBB-BF52-ACFCDC9845A1}" dt="2025-11-04T01:32:28.843" v="872" actId="20577"/>
        <pc:sldMkLst>
          <pc:docMk/>
          <pc:sldMk cId="1552255956" sldId="276"/>
        </pc:sldMkLst>
        <pc:spChg chg="add del mod">
          <ac:chgData name="Jha, Aryan Ritwajeet" userId="2aad577e-539b-449b-83a6-8d411f484b4d" providerId="ADAL" clId="{A4B48081-0CD9-4DBB-BF52-ACFCDC9845A1}" dt="2025-11-04T00:48:04.661" v="4" actId="478"/>
          <ac:spMkLst>
            <pc:docMk/>
            <pc:sldMk cId="1552255956" sldId="276"/>
            <ac:spMk id="5" creationId="{922686E0-6911-7ECF-2F04-35480356BCF5}"/>
          </ac:spMkLst>
        </pc:spChg>
        <pc:spChg chg="mod">
          <ac:chgData name="Jha, Aryan Ritwajeet" userId="2aad577e-539b-449b-83a6-8d411f484b4d" providerId="ADAL" clId="{A4B48081-0CD9-4DBB-BF52-ACFCDC9845A1}" dt="2025-11-04T00:49:33.701" v="23" actId="1076"/>
          <ac:spMkLst>
            <pc:docMk/>
            <pc:sldMk cId="1552255956" sldId="276"/>
            <ac:spMk id="7" creationId="{753D5748-5522-3D9E-99AF-03DB594ACDBB}"/>
          </ac:spMkLst>
        </pc:spChg>
        <pc:spChg chg="mod">
          <ac:chgData name="Jha, Aryan Ritwajeet" userId="2aad577e-539b-449b-83a6-8d411f484b4d" providerId="ADAL" clId="{A4B48081-0CD9-4DBB-BF52-ACFCDC9845A1}" dt="2025-11-04T01:32:28.843" v="872" actId="20577"/>
          <ac:spMkLst>
            <pc:docMk/>
            <pc:sldMk cId="1552255956" sldId="276"/>
            <ac:spMk id="8" creationId="{1B0BF445-B1F8-944F-1016-A69E937CB935}"/>
          </ac:spMkLst>
        </pc:spChg>
        <pc:spChg chg="add del mod">
          <ac:chgData name="Jha, Aryan Ritwajeet" userId="2aad577e-539b-449b-83a6-8d411f484b4d" providerId="ADAL" clId="{A4B48081-0CD9-4DBB-BF52-ACFCDC9845A1}" dt="2025-11-04T00:49:00.526" v="17" actId="478"/>
          <ac:spMkLst>
            <pc:docMk/>
            <pc:sldMk cId="1552255956" sldId="276"/>
            <ac:spMk id="9" creationId="{E06C18CE-AEF8-38CE-5DD1-20706B871E30}"/>
          </ac:spMkLst>
        </pc:spChg>
        <pc:spChg chg="add mod">
          <ac:chgData name="Jha, Aryan Ritwajeet" userId="2aad577e-539b-449b-83a6-8d411f484b4d" providerId="ADAL" clId="{A4B48081-0CD9-4DBB-BF52-ACFCDC9845A1}" dt="2025-11-04T00:49:37.189" v="24" actId="14100"/>
          <ac:spMkLst>
            <pc:docMk/>
            <pc:sldMk cId="1552255956" sldId="276"/>
            <ac:spMk id="10" creationId="{3E2BB398-1F1B-5583-1961-7656AA2A6147}"/>
          </ac:spMkLst>
        </pc:spChg>
      </pc:sldChg>
      <pc:sldChg chg="addSp modSp mod">
        <pc:chgData name="Jha, Aryan Ritwajeet" userId="2aad577e-539b-449b-83a6-8d411f484b4d" providerId="ADAL" clId="{A4B48081-0CD9-4DBB-BF52-ACFCDC9845A1}" dt="2025-11-04T01:00:22.119" v="335" actId="1076"/>
        <pc:sldMkLst>
          <pc:docMk/>
          <pc:sldMk cId="2492016142" sldId="281"/>
        </pc:sldMkLst>
        <pc:spChg chg="mod">
          <ac:chgData name="Jha, Aryan Ritwajeet" userId="2aad577e-539b-449b-83a6-8d411f484b4d" providerId="ADAL" clId="{A4B48081-0CD9-4DBB-BF52-ACFCDC9845A1}" dt="2025-11-04T00:55:19.806" v="266" actId="20577"/>
          <ac:spMkLst>
            <pc:docMk/>
            <pc:sldMk cId="2492016142" sldId="281"/>
            <ac:spMk id="4" creationId="{95F13147-5804-1765-7C5C-51006485E7A6}"/>
          </ac:spMkLst>
        </pc:spChg>
        <pc:spChg chg="add mod">
          <ac:chgData name="Jha, Aryan Ritwajeet" userId="2aad577e-539b-449b-83a6-8d411f484b4d" providerId="ADAL" clId="{A4B48081-0CD9-4DBB-BF52-ACFCDC9845A1}" dt="2025-11-04T00:54:23.366" v="211" actId="1076"/>
          <ac:spMkLst>
            <pc:docMk/>
            <pc:sldMk cId="2492016142" sldId="281"/>
            <ac:spMk id="5" creationId="{52D39452-CADF-DC4D-F05B-C6E9819FFE99}"/>
          </ac:spMkLst>
        </pc:spChg>
        <pc:spChg chg="add mod">
          <ac:chgData name="Jha, Aryan Ritwajeet" userId="2aad577e-539b-449b-83a6-8d411f484b4d" providerId="ADAL" clId="{A4B48081-0CD9-4DBB-BF52-ACFCDC9845A1}" dt="2025-11-04T00:59:40.783" v="326" actId="1076"/>
          <ac:spMkLst>
            <pc:docMk/>
            <pc:sldMk cId="2492016142" sldId="281"/>
            <ac:spMk id="10" creationId="{9F691521-AB26-7719-D7C8-585EAC2A8FD1}"/>
          </ac:spMkLst>
        </pc:spChg>
        <pc:spChg chg="mod">
          <ac:chgData name="Jha, Aryan Ritwajeet" userId="2aad577e-539b-449b-83a6-8d411f484b4d" providerId="ADAL" clId="{A4B48081-0CD9-4DBB-BF52-ACFCDC9845A1}" dt="2025-11-04T00:56:13.318" v="276" actId="1076"/>
          <ac:spMkLst>
            <pc:docMk/>
            <pc:sldMk cId="2492016142" sldId="281"/>
            <ac:spMk id="44" creationId="{2D5FC466-826C-F653-39D2-D7D298CF2252}"/>
          </ac:spMkLst>
        </pc:spChg>
        <pc:spChg chg="mod">
          <ac:chgData name="Jha, Aryan Ritwajeet" userId="2aad577e-539b-449b-83a6-8d411f484b4d" providerId="ADAL" clId="{A4B48081-0CD9-4DBB-BF52-ACFCDC9845A1}" dt="2025-11-04T00:56:18.264" v="277" actId="1076"/>
          <ac:spMkLst>
            <pc:docMk/>
            <pc:sldMk cId="2492016142" sldId="281"/>
            <ac:spMk id="46" creationId="{DCB3162E-E973-8251-F597-3E81262AC5A3}"/>
          </ac:spMkLst>
        </pc:spChg>
        <pc:spChg chg="mod">
          <ac:chgData name="Jha, Aryan Ritwajeet" userId="2aad577e-539b-449b-83a6-8d411f484b4d" providerId="ADAL" clId="{A4B48081-0CD9-4DBB-BF52-ACFCDC9845A1}" dt="2025-11-04T00:58:34.817" v="310" actId="688"/>
          <ac:spMkLst>
            <pc:docMk/>
            <pc:sldMk cId="2492016142" sldId="281"/>
            <ac:spMk id="48" creationId="{B736AFB0-BA23-018D-F44E-E95C4068EF26}"/>
          </ac:spMkLst>
        </pc:spChg>
        <pc:spChg chg="mod">
          <ac:chgData name="Jha, Aryan Ritwajeet" userId="2aad577e-539b-449b-83a6-8d411f484b4d" providerId="ADAL" clId="{A4B48081-0CD9-4DBB-BF52-ACFCDC9845A1}" dt="2025-11-04T00:58:38.269" v="311" actId="1076"/>
          <ac:spMkLst>
            <pc:docMk/>
            <pc:sldMk cId="2492016142" sldId="281"/>
            <ac:spMk id="49" creationId="{9079E675-7A73-27AE-80BA-2B186EA9CCFC}"/>
          </ac:spMkLst>
        </pc:spChg>
        <pc:spChg chg="mod">
          <ac:chgData name="Jha, Aryan Ritwajeet" userId="2aad577e-539b-449b-83a6-8d411f484b4d" providerId="ADAL" clId="{A4B48081-0CD9-4DBB-BF52-ACFCDC9845A1}" dt="2025-11-04T00:58:23.287" v="307" actId="1076"/>
          <ac:spMkLst>
            <pc:docMk/>
            <pc:sldMk cId="2492016142" sldId="281"/>
            <ac:spMk id="50" creationId="{EC0B3D6E-BD5E-4B77-C570-4B60A5F243D9}"/>
          </ac:spMkLst>
        </pc:spChg>
        <pc:spChg chg="mod">
          <ac:chgData name="Jha, Aryan Ritwajeet" userId="2aad577e-539b-449b-83a6-8d411f484b4d" providerId="ADAL" clId="{A4B48081-0CD9-4DBB-BF52-ACFCDC9845A1}" dt="2025-11-04T00:58:24.866" v="308" actId="1076"/>
          <ac:spMkLst>
            <pc:docMk/>
            <pc:sldMk cId="2492016142" sldId="281"/>
            <ac:spMk id="51" creationId="{5F6FD7CF-8072-2F97-27A8-7B2ADEF93BFE}"/>
          </ac:spMkLst>
        </pc:spChg>
        <pc:spChg chg="mod">
          <ac:chgData name="Jha, Aryan Ritwajeet" userId="2aad577e-539b-449b-83a6-8d411f484b4d" providerId="ADAL" clId="{A4B48081-0CD9-4DBB-BF52-ACFCDC9845A1}" dt="2025-11-04T00:59:54.186" v="329" actId="403"/>
          <ac:spMkLst>
            <pc:docMk/>
            <pc:sldMk cId="2492016142" sldId="281"/>
            <ac:spMk id="52" creationId="{E0CE3ED6-05E7-04B9-3365-8431414ED01D}"/>
          </ac:spMkLst>
        </pc:spChg>
        <pc:spChg chg="mod">
          <ac:chgData name="Jha, Aryan Ritwajeet" userId="2aad577e-539b-449b-83a6-8d411f484b4d" providerId="ADAL" clId="{A4B48081-0CD9-4DBB-BF52-ACFCDC9845A1}" dt="2025-11-04T00:59:26.336" v="322" actId="1076"/>
          <ac:spMkLst>
            <pc:docMk/>
            <pc:sldMk cId="2492016142" sldId="281"/>
            <ac:spMk id="53" creationId="{B3C874D2-5F35-8D6A-5F1C-A754FF852AB0}"/>
          </ac:spMkLst>
        </pc:spChg>
        <pc:spChg chg="mod">
          <ac:chgData name="Jha, Aryan Ritwajeet" userId="2aad577e-539b-449b-83a6-8d411f484b4d" providerId="ADAL" clId="{A4B48081-0CD9-4DBB-BF52-ACFCDC9845A1}" dt="2025-11-04T01:00:22.119" v="335" actId="1076"/>
          <ac:spMkLst>
            <pc:docMk/>
            <pc:sldMk cId="2492016142" sldId="281"/>
            <ac:spMk id="54" creationId="{D0E4E265-2F9F-D686-E1C3-0F9C1698BB82}"/>
          </ac:spMkLst>
        </pc:spChg>
        <pc:spChg chg="mod">
          <ac:chgData name="Jha, Aryan Ritwajeet" userId="2aad577e-539b-449b-83a6-8d411f484b4d" providerId="ADAL" clId="{A4B48081-0CD9-4DBB-BF52-ACFCDC9845A1}" dt="2025-11-04T01:00:02.356" v="332" actId="403"/>
          <ac:spMkLst>
            <pc:docMk/>
            <pc:sldMk cId="2492016142" sldId="281"/>
            <ac:spMk id="55" creationId="{0BCCC635-B8D9-5A34-123B-6B703909AE2A}"/>
          </ac:spMkLst>
        </pc:spChg>
        <pc:spChg chg="mod">
          <ac:chgData name="Jha, Aryan Ritwajeet" userId="2aad577e-539b-449b-83a6-8d411f484b4d" providerId="ADAL" clId="{A4B48081-0CD9-4DBB-BF52-ACFCDC9845A1}" dt="2025-11-04T00:53:29.122" v="202" actId="207"/>
          <ac:spMkLst>
            <pc:docMk/>
            <pc:sldMk cId="2492016142" sldId="281"/>
            <ac:spMk id="56" creationId="{0CB3B60B-525A-2912-47EB-668F19861E95}"/>
          </ac:spMkLst>
        </pc:spChg>
        <pc:spChg chg="mod">
          <ac:chgData name="Jha, Aryan Ritwajeet" userId="2aad577e-539b-449b-83a6-8d411f484b4d" providerId="ADAL" clId="{A4B48081-0CD9-4DBB-BF52-ACFCDC9845A1}" dt="2025-11-04T00:54:49.739" v="219" actId="164"/>
          <ac:spMkLst>
            <pc:docMk/>
            <pc:sldMk cId="2492016142" sldId="281"/>
            <ac:spMk id="60" creationId="{3E38534F-06FA-845F-2436-1D4A3382DBB1}"/>
          </ac:spMkLst>
        </pc:spChg>
        <pc:spChg chg="mod">
          <ac:chgData name="Jha, Aryan Ritwajeet" userId="2aad577e-539b-449b-83a6-8d411f484b4d" providerId="ADAL" clId="{A4B48081-0CD9-4DBB-BF52-ACFCDC9845A1}" dt="2025-11-04T00:54:44.031" v="217" actId="164"/>
          <ac:spMkLst>
            <pc:docMk/>
            <pc:sldMk cId="2492016142" sldId="281"/>
            <ac:spMk id="61" creationId="{7DB3D16F-12F3-6883-305E-00EDDE15B5EC}"/>
          </ac:spMkLst>
        </pc:spChg>
        <pc:spChg chg="mod">
          <ac:chgData name="Jha, Aryan Ritwajeet" userId="2aad577e-539b-449b-83a6-8d411f484b4d" providerId="ADAL" clId="{A4B48081-0CD9-4DBB-BF52-ACFCDC9845A1}" dt="2025-11-04T01:00:11.792" v="333" actId="1076"/>
          <ac:spMkLst>
            <pc:docMk/>
            <pc:sldMk cId="2492016142" sldId="281"/>
            <ac:spMk id="63" creationId="{24119A0C-AFAD-86DA-AA9D-FE4742B76027}"/>
          </ac:spMkLst>
        </pc:spChg>
        <pc:grpChg chg="add mod">
          <ac:chgData name="Jha, Aryan Ritwajeet" userId="2aad577e-539b-449b-83a6-8d411f484b4d" providerId="ADAL" clId="{A4B48081-0CD9-4DBB-BF52-ACFCDC9845A1}" dt="2025-11-04T00:54:44.031" v="217" actId="164"/>
          <ac:grpSpMkLst>
            <pc:docMk/>
            <pc:sldMk cId="2492016142" sldId="281"/>
            <ac:grpSpMk id="23" creationId="{3ABBF7B0-5058-21CD-CD10-FDE06252663E}"/>
          </ac:grpSpMkLst>
        </pc:grpChg>
        <pc:grpChg chg="add mod">
          <ac:chgData name="Jha, Aryan Ritwajeet" userId="2aad577e-539b-449b-83a6-8d411f484b4d" providerId="ADAL" clId="{A4B48081-0CD9-4DBB-BF52-ACFCDC9845A1}" dt="2025-11-04T00:59:00.870" v="315" actId="1076"/>
          <ac:grpSpMkLst>
            <pc:docMk/>
            <pc:sldMk cId="2492016142" sldId="281"/>
            <ac:grpSpMk id="24" creationId="{124710E5-2880-A8A9-CE4F-DFE781761591}"/>
          </ac:grpSpMkLst>
        </pc:grpChg>
        <pc:inkChg chg="mod">
          <ac:chgData name="Jha, Aryan Ritwajeet" userId="2aad577e-539b-449b-83a6-8d411f484b4d" providerId="ADAL" clId="{A4B48081-0CD9-4DBB-BF52-ACFCDC9845A1}" dt="2025-11-04T00:56:13.318" v="276" actId="1076"/>
          <ac:inkMkLst>
            <pc:docMk/>
            <pc:sldMk cId="2492016142" sldId="281"/>
            <ac:inkMk id="45" creationId="{3E660686-AF88-D8E6-69ED-AE94ECCD26AF}"/>
          </ac:inkMkLst>
        </pc:inkChg>
        <pc:inkChg chg="mod">
          <ac:chgData name="Jha, Aryan Ritwajeet" userId="2aad577e-539b-449b-83a6-8d411f484b4d" providerId="ADAL" clId="{A4B48081-0CD9-4DBB-BF52-ACFCDC9845A1}" dt="2025-11-04T00:56:18.264" v="277" actId="1076"/>
          <ac:inkMkLst>
            <pc:docMk/>
            <pc:sldMk cId="2492016142" sldId="281"/>
            <ac:inkMk id="47" creationId="{8B4DC22B-53DD-C39B-6F10-9FC0F4619AAF}"/>
          </ac:inkMkLst>
        </pc:inkChg>
        <pc:cxnChg chg="add mod">
          <ac:chgData name="Jha, Aryan Ritwajeet" userId="2aad577e-539b-449b-83a6-8d411f484b4d" providerId="ADAL" clId="{A4B48081-0CD9-4DBB-BF52-ACFCDC9845A1}" dt="2025-11-04T01:00:22.119" v="335" actId="1076"/>
          <ac:cxnSpMkLst>
            <pc:docMk/>
            <pc:sldMk cId="2492016142" sldId="281"/>
            <ac:cxnSpMk id="6" creationId="{460D61A2-8DF0-CFC9-496F-D6D5B1182D04}"/>
          </ac:cxnSpMkLst>
        </pc:cxnChg>
        <pc:cxnChg chg="add mod">
          <ac:chgData name="Jha, Aryan Ritwajeet" userId="2aad577e-539b-449b-83a6-8d411f484b4d" providerId="ADAL" clId="{A4B48081-0CD9-4DBB-BF52-ACFCDC9845A1}" dt="2025-11-04T01:00:22.119" v="335" actId="1076"/>
          <ac:cxnSpMkLst>
            <pc:docMk/>
            <pc:sldMk cId="2492016142" sldId="281"/>
            <ac:cxnSpMk id="12" creationId="{5F324277-71BA-5F07-52CA-F61731F0D530}"/>
          </ac:cxnSpMkLst>
        </pc:cxnChg>
        <pc:cxnChg chg="mod">
          <ac:chgData name="Jha, Aryan Ritwajeet" userId="2aad577e-539b-449b-83a6-8d411f484b4d" providerId="ADAL" clId="{A4B48081-0CD9-4DBB-BF52-ACFCDC9845A1}" dt="2025-11-04T00:56:47.669" v="282" actId="208"/>
          <ac:cxnSpMkLst>
            <pc:docMk/>
            <pc:sldMk cId="2492016142" sldId="281"/>
            <ac:cxnSpMk id="42" creationId="{F4074B3E-4FD2-50D7-D4A0-31DB7411FB44}"/>
          </ac:cxnSpMkLst>
        </pc:cxnChg>
        <pc:cxnChg chg="mod">
          <ac:chgData name="Jha, Aryan Ritwajeet" userId="2aad577e-539b-449b-83a6-8d411f484b4d" providerId="ADAL" clId="{A4B48081-0CD9-4DBB-BF52-ACFCDC9845A1}" dt="2025-11-04T00:56:54.946" v="283" actId="208"/>
          <ac:cxnSpMkLst>
            <pc:docMk/>
            <pc:sldMk cId="2492016142" sldId="281"/>
            <ac:cxnSpMk id="43" creationId="{DA712BFF-F4CB-9265-F953-364D4926AFCD}"/>
          </ac:cxnSpMkLst>
        </pc:cxnChg>
        <pc:cxnChg chg="mod">
          <ac:chgData name="Jha, Aryan Ritwajeet" userId="2aad577e-539b-449b-83a6-8d411f484b4d" providerId="ADAL" clId="{A4B48081-0CD9-4DBB-BF52-ACFCDC9845A1}" dt="2025-11-04T00:59:29.337" v="323" actId="1076"/>
          <ac:cxnSpMkLst>
            <pc:docMk/>
            <pc:sldMk cId="2492016142" sldId="281"/>
            <ac:cxnSpMk id="57" creationId="{B2A69127-C906-5E38-42D3-1C3F3A4624B8}"/>
          </ac:cxnSpMkLst>
        </pc:cxnChg>
        <pc:cxnChg chg="mod">
          <ac:chgData name="Jha, Aryan Ritwajeet" userId="2aad577e-539b-449b-83a6-8d411f484b4d" providerId="ADAL" clId="{A4B48081-0CD9-4DBB-BF52-ACFCDC9845A1}" dt="2025-11-04T00:59:40.783" v="326" actId="1076"/>
          <ac:cxnSpMkLst>
            <pc:docMk/>
            <pc:sldMk cId="2492016142" sldId="281"/>
            <ac:cxnSpMk id="58" creationId="{C7FA7AF6-B0AC-C541-EF34-4218AA7D73BF}"/>
          </ac:cxnSpMkLst>
        </pc:cxnChg>
        <pc:cxnChg chg="mod">
          <ac:chgData name="Jha, Aryan Ritwajeet" userId="2aad577e-539b-449b-83a6-8d411f484b4d" providerId="ADAL" clId="{A4B48081-0CD9-4DBB-BF52-ACFCDC9845A1}" dt="2025-11-04T00:54:23.366" v="211" actId="1076"/>
          <ac:cxnSpMkLst>
            <pc:docMk/>
            <pc:sldMk cId="2492016142" sldId="281"/>
            <ac:cxnSpMk id="59" creationId="{25F45442-2619-49A5-3434-F219AEE243E7}"/>
          </ac:cxnSpMkLst>
        </pc:cxnChg>
      </pc:sldChg>
      <pc:sldChg chg="modSp mod">
        <pc:chgData name="Jha, Aryan Ritwajeet" userId="2aad577e-539b-449b-83a6-8d411f484b4d" providerId="ADAL" clId="{A4B48081-0CD9-4DBB-BF52-ACFCDC9845A1}" dt="2025-11-04T18:35:34.792" v="2563" actId="20577"/>
        <pc:sldMkLst>
          <pc:docMk/>
          <pc:sldMk cId="2328011512" sldId="282"/>
        </pc:sldMkLst>
        <pc:spChg chg="mod">
          <ac:chgData name="Jha, Aryan Ritwajeet" userId="2aad577e-539b-449b-83a6-8d411f484b4d" providerId="ADAL" clId="{A4B48081-0CD9-4DBB-BF52-ACFCDC9845A1}" dt="2025-11-04T18:35:34.792" v="2563" actId="20577"/>
          <ac:spMkLst>
            <pc:docMk/>
            <pc:sldMk cId="2328011512" sldId="282"/>
            <ac:spMk id="3" creationId="{60EA6160-58CD-344C-027C-ACF5198B8FAC}"/>
          </ac:spMkLst>
        </pc:spChg>
      </pc:sldChg>
      <pc:sldChg chg="addSp delSp modSp mod">
        <pc:chgData name="Jha, Aryan Ritwajeet" userId="2aad577e-539b-449b-83a6-8d411f484b4d" providerId="ADAL" clId="{A4B48081-0CD9-4DBB-BF52-ACFCDC9845A1}" dt="2025-11-04T22:37:33.117" v="6333" actId="208"/>
        <pc:sldMkLst>
          <pc:docMk/>
          <pc:sldMk cId="621842383" sldId="284"/>
        </pc:sldMkLst>
        <pc:spChg chg="mod">
          <ac:chgData name="Jha, Aryan Ritwajeet" userId="2aad577e-539b-449b-83a6-8d411f484b4d" providerId="ADAL" clId="{A4B48081-0CD9-4DBB-BF52-ACFCDC9845A1}" dt="2025-11-04T22:24:10.742" v="6016" actId="20577"/>
          <ac:spMkLst>
            <pc:docMk/>
            <pc:sldMk cId="621842383" sldId="284"/>
            <ac:spMk id="4" creationId="{6E640455-6B51-1BA4-7D8C-6B58F7CA0ED0}"/>
          </ac:spMkLst>
        </pc:spChg>
        <pc:spChg chg="add del mod">
          <ac:chgData name="Jha, Aryan Ritwajeet" userId="2aad577e-539b-449b-83a6-8d411f484b4d" providerId="ADAL" clId="{A4B48081-0CD9-4DBB-BF52-ACFCDC9845A1}" dt="2025-11-04T22:26:14.501" v="6030" actId="478"/>
          <ac:spMkLst>
            <pc:docMk/>
            <pc:sldMk cId="621842383" sldId="284"/>
            <ac:spMk id="9" creationId="{CEF482ED-0DED-0EEF-0426-6FB4F45471D5}"/>
          </ac:spMkLst>
        </pc:spChg>
        <pc:spChg chg="mod">
          <ac:chgData name="Jha, Aryan Ritwajeet" userId="2aad577e-539b-449b-83a6-8d411f484b4d" providerId="ADAL" clId="{A4B48081-0CD9-4DBB-BF52-ACFCDC9845A1}" dt="2025-11-04T22:29:28.635" v="6166" actId="1076"/>
          <ac:spMkLst>
            <pc:docMk/>
            <pc:sldMk cId="621842383" sldId="284"/>
            <ac:spMk id="11" creationId="{E4D6DACD-D5C4-9BE9-C663-ADD8B256FD9C}"/>
          </ac:spMkLst>
        </pc:spChg>
        <pc:spChg chg="add mod">
          <ac:chgData name="Jha, Aryan Ritwajeet" userId="2aad577e-539b-449b-83a6-8d411f484b4d" providerId="ADAL" clId="{A4B48081-0CD9-4DBB-BF52-ACFCDC9845A1}" dt="2025-11-04T22:37:33.117" v="6333" actId="208"/>
          <ac:spMkLst>
            <pc:docMk/>
            <pc:sldMk cId="621842383" sldId="284"/>
            <ac:spMk id="12" creationId="{65100E45-E1FB-C06C-B3B4-AA3F8C67F069}"/>
          </ac:spMkLst>
        </pc:spChg>
        <pc:spChg chg="add mod">
          <ac:chgData name="Jha, Aryan Ritwajeet" userId="2aad577e-539b-449b-83a6-8d411f484b4d" providerId="ADAL" clId="{A4B48081-0CD9-4DBB-BF52-ACFCDC9845A1}" dt="2025-11-04T22:30:21.101" v="6203"/>
          <ac:spMkLst>
            <pc:docMk/>
            <pc:sldMk cId="621842383" sldId="284"/>
            <ac:spMk id="13" creationId="{E0025346-D356-0FDC-C7F4-93E1C7A17603}"/>
          </ac:spMkLst>
        </pc:spChg>
        <pc:picChg chg="add mod">
          <ac:chgData name="Jha, Aryan Ritwajeet" userId="2aad577e-539b-449b-83a6-8d411f484b4d" providerId="ADAL" clId="{A4B48081-0CD9-4DBB-BF52-ACFCDC9845A1}" dt="2025-11-04T22:28:12.061" v="6142" actId="208"/>
          <ac:picMkLst>
            <pc:docMk/>
            <pc:sldMk cId="621842383" sldId="284"/>
            <ac:picMk id="5" creationId="{7287E476-91E6-8BEC-0F60-FE8E03E039FC}"/>
          </ac:picMkLst>
        </pc:picChg>
        <pc:picChg chg="add mod">
          <ac:chgData name="Jha, Aryan Ritwajeet" userId="2aad577e-539b-449b-83a6-8d411f484b4d" providerId="ADAL" clId="{A4B48081-0CD9-4DBB-BF52-ACFCDC9845A1}" dt="2025-11-04T22:28:10.741" v="6141" actId="208"/>
          <ac:picMkLst>
            <pc:docMk/>
            <pc:sldMk cId="621842383" sldId="284"/>
            <ac:picMk id="7" creationId="{235E1110-6F47-EA6F-61B6-9C830FB07B9E}"/>
          </ac:picMkLst>
        </pc:picChg>
        <pc:picChg chg="del mod">
          <ac:chgData name="Jha, Aryan Ritwajeet" userId="2aad577e-539b-449b-83a6-8d411f484b4d" providerId="ADAL" clId="{A4B48081-0CD9-4DBB-BF52-ACFCDC9845A1}" dt="2025-11-04T22:26:11.291" v="6029" actId="478"/>
          <ac:picMkLst>
            <pc:docMk/>
            <pc:sldMk cId="621842383" sldId="284"/>
            <ac:picMk id="10" creationId="{2D35384B-9B0E-51E0-0727-8FC22C7CE0C7}"/>
          </ac:picMkLst>
        </pc:picChg>
      </pc:sldChg>
      <pc:sldChg chg="modSp mod">
        <pc:chgData name="Jha, Aryan Ritwajeet" userId="2aad577e-539b-449b-83a6-8d411f484b4d" providerId="ADAL" clId="{A4B48081-0CD9-4DBB-BF52-ACFCDC9845A1}" dt="2025-11-04T22:41:28.861" v="6877" actId="20577"/>
        <pc:sldMkLst>
          <pc:docMk/>
          <pc:sldMk cId="1747336824" sldId="285"/>
        </pc:sldMkLst>
        <pc:spChg chg="mod">
          <ac:chgData name="Jha, Aryan Ritwajeet" userId="2aad577e-539b-449b-83a6-8d411f484b4d" providerId="ADAL" clId="{A4B48081-0CD9-4DBB-BF52-ACFCDC9845A1}" dt="2025-11-04T22:41:28.861" v="6877" actId="20577"/>
          <ac:spMkLst>
            <pc:docMk/>
            <pc:sldMk cId="1747336824" sldId="285"/>
            <ac:spMk id="11" creationId="{6F89A43B-01A5-D23D-3E00-812CB0AD0B1C}"/>
          </ac:spMkLst>
        </pc:spChg>
        <pc:picChg chg="mod">
          <ac:chgData name="Jha, Aryan Ritwajeet" userId="2aad577e-539b-449b-83a6-8d411f484b4d" providerId="ADAL" clId="{A4B48081-0CD9-4DBB-BF52-ACFCDC9845A1}" dt="2025-11-04T22:32:49.841" v="6220" actId="1076"/>
          <ac:picMkLst>
            <pc:docMk/>
            <pc:sldMk cId="1747336824" sldId="285"/>
            <ac:picMk id="10" creationId="{9E2CF24A-C3B8-2498-F082-13970A7E3B81}"/>
          </ac:picMkLst>
        </pc:picChg>
      </pc:sldChg>
      <pc:sldChg chg="mod modShow">
        <pc:chgData name="Jha, Aryan Ritwajeet" userId="2aad577e-539b-449b-83a6-8d411f484b4d" providerId="ADAL" clId="{A4B48081-0CD9-4DBB-BF52-ACFCDC9845A1}" dt="2025-11-04T22:56:52.797" v="7592" actId="729"/>
        <pc:sldMkLst>
          <pc:docMk/>
          <pc:sldMk cId="3995460368" sldId="286"/>
        </pc:sldMkLst>
      </pc:sldChg>
      <pc:sldChg chg="modSp mod">
        <pc:chgData name="Jha, Aryan Ritwajeet" userId="2aad577e-539b-449b-83a6-8d411f484b4d" providerId="ADAL" clId="{A4B48081-0CD9-4DBB-BF52-ACFCDC9845A1}" dt="2025-11-04T01:08:27.708" v="586" actId="20577"/>
        <pc:sldMkLst>
          <pc:docMk/>
          <pc:sldMk cId="2286137426" sldId="287"/>
        </pc:sldMkLst>
        <pc:spChg chg="mod">
          <ac:chgData name="Jha, Aryan Ritwajeet" userId="2aad577e-539b-449b-83a6-8d411f484b4d" providerId="ADAL" clId="{A4B48081-0CD9-4DBB-BF52-ACFCDC9845A1}" dt="2025-11-04T01:08:19.113" v="563" actId="20577"/>
          <ac:spMkLst>
            <pc:docMk/>
            <pc:sldMk cId="2286137426" sldId="287"/>
            <ac:spMk id="2" creationId="{6C4BEB2A-4239-AFB3-2CA4-8EFC1230FB6F}"/>
          </ac:spMkLst>
        </pc:spChg>
        <pc:spChg chg="mod">
          <ac:chgData name="Jha, Aryan Ritwajeet" userId="2aad577e-539b-449b-83a6-8d411f484b4d" providerId="ADAL" clId="{A4B48081-0CD9-4DBB-BF52-ACFCDC9845A1}" dt="2025-11-04T01:08:27.708" v="586" actId="20577"/>
          <ac:spMkLst>
            <pc:docMk/>
            <pc:sldMk cId="2286137426" sldId="287"/>
            <ac:spMk id="3" creationId="{0B34C27D-A4D7-B2C5-2CAD-192551031A18}"/>
          </ac:spMkLst>
        </pc:spChg>
      </pc:sldChg>
      <pc:sldChg chg="addSp modSp new mod">
        <pc:chgData name="Jha, Aryan Ritwajeet" userId="2aad577e-539b-449b-83a6-8d411f484b4d" providerId="ADAL" clId="{A4B48081-0CD9-4DBB-BF52-ACFCDC9845A1}" dt="2025-11-04T02:17:15.661" v="1947" actId="255"/>
        <pc:sldMkLst>
          <pc:docMk/>
          <pc:sldMk cId="3192659506" sldId="288"/>
        </pc:sldMkLst>
        <pc:spChg chg="mod">
          <ac:chgData name="Jha, Aryan Ritwajeet" userId="2aad577e-539b-449b-83a6-8d411f484b4d" providerId="ADAL" clId="{A4B48081-0CD9-4DBB-BF52-ACFCDC9845A1}" dt="2025-11-04T01:13:37.402" v="588"/>
          <ac:spMkLst>
            <pc:docMk/>
            <pc:sldMk cId="3192659506" sldId="288"/>
            <ac:spMk id="2" creationId="{30341105-A626-9209-EF39-BC41DD0D6B5B}"/>
          </ac:spMkLst>
        </pc:spChg>
        <pc:spChg chg="mod">
          <ac:chgData name="Jha, Aryan Ritwajeet" userId="2aad577e-539b-449b-83a6-8d411f484b4d" providerId="ADAL" clId="{A4B48081-0CD9-4DBB-BF52-ACFCDC9845A1}" dt="2025-11-04T02:17:15.661" v="1947" actId="255"/>
          <ac:spMkLst>
            <pc:docMk/>
            <pc:sldMk cId="3192659506" sldId="288"/>
            <ac:spMk id="3" creationId="{41955892-4758-21BF-CD23-7A1E7BB816F4}"/>
          </ac:spMkLst>
        </pc:spChg>
        <pc:spChg chg="mod">
          <ac:chgData name="Jha, Aryan Ritwajeet" userId="2aad577e-539b-449b-83a6-8d411f484b4d" providerId="ADAL" clId="{A4B48081-0CD9-4DBB-BF52-ACFCDC9845A1}" dt="2025-11-04T02:00:37.380" v="1318" actId="20577"/>
          <ac:spMkLst>
            <pc:docMk/>
            <pc:sldMk cId="3192659506" sldId="288"/>
            <ac:spMk id="4" creationId="{E2540600-7B70-2F6B-4828-84957C176EA0}"/>
          </ac:spMkLst>
        </pc:spChg>
        <pc:spChg chg="add mod">
          <ac:chgData name="Jha, Aryan Ritwajeet" userId="2aad577e-539b-449b-83a6-8d411f484b4d" providerId="ADAL" clId="{A4B48081-0CD9-4DBB-BF52-ACFCDC9845A1}" dt="2025-11-04T01:58:05.500" v="1259" actId="207"/>
          <ac:spMkLst>
            <pc:docMk/>
            <pc:sldMk cId="3192659506" sldId="288"/>
            <ac:spMk id="7" creationId="{DD2782DE-576A-FFEE-487C-5ED1D97933F5}"/>
          </ac:spMkLst>
        </pc:spChg>
        <pc:spChg chg="add mod">
          <ac:chgData name="Jha, Aryan Ritwajeet" userId="2aad577e-539b-449b-83a6-8d411f484b4d" providerId="ADAL" clId="{A4B48081-0CD9-4DBB-BF52-ACFCDC9845A1}" dt="2025-11-04T01:57:57.888" v="1258" actId="207"/>
          <ac:spMkLst>
            <pc:docMk/>
            <pc:sldMk cId="3192659506" sldId="288"/>
            <ac:spMk id="8" creationId="{9BB090A0-80C9-B5A6-DFD4-7AEEE04E395E}"/>
          </ac:spMkLst>
        </pc:spChg>
        <pc:spChg chg="add mod">
          <ac:chgData name="Jha, Aryan Ritwajeet" userId="2aad577e-539b-449b-83a6-8d411f484b4d" providerId="ADAL" clId="{A4B48081-0CD9-4DBB-BF52-ACFCDC9845A1}" dt="2025-11-04T01:59:05.129" v="1276" actId="1076"/>
          <ac:spMkLst>
            <pc:docMk/>
            <pc:sldMk cId="3192659506" sldId="288"/>
            <ac:spMk id="9" creationId="{6D9C6408-618F-AA37-5C65-7F00E1C9B869}"/>
          </ac:spMkLst>
        </pc:spChg>
        <pc:picChg chg="add mod">
          <ac:chgData name="Jha, Aryan Ritwajeet" userId="2aad577e-539b-449b-83a6-8d411f484b4d" providerId="ADAL" clId="{A4B48081-0CD9-4DBB-BF52-ACFCDC9845A1}" dt="2025-11-04T01:59:13.657" v="1277" actId="208"/>
          <ac:picMkLst>
            <pc:docMk/>
            <pc:sldMk cId="3192659506" sldId="288"/>
            <ac:picMk id="5" creationId="{F6C8E5D4-048B-EB1D-42F9-94F50C7454A3}"/>
          </ac:picMkLst>
        </pc:picChg>
        <pc:picChg chg="add mod">
          <ac:chgData name="Jha, Aryan Ritwajeet" userId="2aad577e-539b-449b-83a6-8d411f484b4d" providerId="ADAL" clId="{A4B48081-0CD9-4DBB-BF52-ACFCDC9845A1}" dt="2025-11-04T01:59:17.383" v="1278" actId="208"/>
          <ac:picMkLst>
            <pc:docMk/>
            <pc:sldMk cId="3192659506" sldId="288"/>
            <ac:picMk id="6" creationId="{EE9C04F4-20D9-FB36-4619-C3BBE5F42E06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4T02:15:47.077" v="1942" actId="404"/>
        <pc:sldMkLst>
          <pc:docMk/>
          <pc:sldMk cId="2541309468" sldId="289"/>
        </pc:sldMkLst>
        <pc:spChg chg="mod">
          <ac:chgData name="Jha, Aryan Ritwajeet" userId="2aad577e-539b-449b-83a6-8d411f484b4d" providerId="ADAL" clId="{A4B48081-0CD9-4DBB-BF52-ACFCDC9845A1}" dt="2025-11-04T02:15:47.077" v="1942" actId="404"/>
          <ac:spMkLst>
            <pc:docMk/>
            <pc:sldMk cId="2541309468" sldId="289"/>
            <ac:spMk id="3" creationId="{AF75852A-168D-EF6A-D832-42E513D3E39F}"/>
          </ac:spMkLst>
        </pc:spChg>
        <pc:spChg chg="mod">
          <ac:chgData name="Jha, Aryan Ritwajeet" userId="2aad577e-539b-449b-83a6-8d411f484b4d" providerId="ADAL" clId="{A4B48081-0CD9-4DBB-BF52-ACFCDC9845A1}" dt="2025-11-04T02:00:46.411" v="1322" actId="20577"/>
          <ac:spMkLst>
            <pc:docMk/>
            <pc:sldMk cId="2541309468" sldId="289"/>
            <ac:spMk id="4" creationId="{E68534FB-E4C4-ED1A-834D-557834445161}"/>
          </ac:spMkLst>
        </pc:spChg>
        <pc:spChg chg="del">
          <ac:chgData name="Jha, Aryan Ritwajeet" userId="2aad577e-539b-449b-83a6-8d411f484b4d" providerId="ADAL" clId="{A4B48081-0CD9-4DBB-BF52-ACFCDC9845A1}" dt="2025-11-04T02:03:23.489" v="1637" actId="478"/>
          <ac:spMkLst>
            <pc:docMk/>
            <pc:sldMk cId="2541309468" sldId="289"/>
            <ac:spMk id="7" creationId="{645ECEBC-83BE-56E1-B019-C9EA0ABF7210}"/>
          </ac:spMkLst>
        </pc:spChg>
        <pc:spChg chg="mod">
          <ac:chgData name="Jha, Aryan Ritwajeet" userId="2aad577e-539b-449b-83a6-8d411f484b4d" providerId="ADAL" clId="{A4B48081-0CD9-4DBB-BF52-ACFCDC9845A1}" dt="2025-11-04T02:13:40.976" v="1925" actId="1076"/>
          <ac:spMkLst>
            <pc:docMk/>
            <pc:sldMk cId="2541309468" sldId="289"/>
            <ac:spMk id="8" creationId="{F41BA33C-B321-8335-C3AD-D40FA3A4F169}"/>
          </ac:spMkLst>
        </pc:spChg>
        <pc:spChg chg="mod ord">
          <ac:chgData name="Jha, Aryan Ritwajeet" userId="2aad577e-539b-449b-83a6-8d411f484b4d" providerId="ADAL" clId="{A4B48081-0CD9-4DBB-BF52-ACFCDC9845A1}" dt="2025-11-04T02:14:11.735" v="1934" actId="1076"/>
          <ac:spMkLst>
            <pc:docMk/>
            <pc:sldMk cId="2541309468" sldId="289"/>
            <ac:spMk id="9" creationId="{D1806449-ACC6-DC2C-677C-A2B183B49574}"/>
          </ac:spMkLst>
        </pc:spChg>
        <pc:spChg chg="add mod">
          <ac:chgData name="Jha, Aryan Ritwajeet" userId="2aad577e-539b-449b-83a6-8d411f484b4d" providerId="ADAL" clId="{A4B48081-0CD9-4DBB-BF52-ACFCDC9845A1}" dt="2025-11-04T02:13:49.427" v="1933" actId="20577"/>
          <ac:spMkLst>
            <pc:docMk/>
            <pc:sldMk cId="2541309468" sldId="289"/>
            <ac:spMk id="15" creationId="{1DA873B4-E507-93F7-566D-918DE91B2033}"/>
          </ac:spMkLst>
        </pc:spChg>
        <pc:spChg chg="add del mod">
          <ac:chgData name="Jha, Aryan Ritwajeet" userId="2aad577e-539b-449b-83a6-8d411f484b4d" providerId="ADAL" clId="{A4B48081-0CD9-4DBB-BF52-ACFCDC9845A1}" dt="2025-11-04T02:14:25.938" v="1937" actId="478"/>
          <ac:spMkLst>
            <pc:docMk/>
            <pc:sldMk cId="2541309468" sldId="289"/>
            <ac:spMk id="16" creationId="{338002B5-C988-93FE-7B46-458556F750D5}"/>
          </ac:spMkLst>
        </pc:spChg>
        <pc:picChg chg="del">
          <ac:chgData name="Jha, Aryan Ritwajeet" userId="2aad577e-539b-449b-83a6-8d411f484b4d" providerId="ADAL" clId="{A4B48081-0CD9-4DBB-BF52-ACFCDC9845A1}" dt="2025-11-04T02:03:29.457" v="1641" actId="478"/>
          <ac:picMkLst>
            <pc:docMk/>
            <pc:sldMk cId="2541309468" sldId="289"/>
            <ac:picMk id="5" creationId="{902EBC20-4C58-6AF7-0CCD-754A5DECE2C9}"/>
          </ac:picMkLst>
        </pc:picChg>
        <pc:picChg chg="del">
          <ac:chgData name="Jha, Aryan Ritwajeet" userId="2aad577e-539b-449b-83a6-8d411f484b4d" providerId="ADAL" clId="{A4B48081-0CD9-4DBB-BF52-ACFCDC9845A1}" dt="2025-11-04T02:03:23.489" v="1637" actId="478"/>
          <ac:picMkLst>
            <pc:docMk/>
            <pc:sldMk cId="2541309468" sldId="289"/>
            <ac:picMk id="6" creationId="{DF58BFBB-E129-42F5-12FE-532DE3733F03}"/>
          </ac:picMkLst>
        </pc:picChg>
        <pc:picChg chg="add del mod">
          <ac:chgData name="Jha, Aryan Ritwajeet" userId="2aad577e-539b-449b-83a6-8d411f484b4d" providerId="ADAL" clId="{A4B48081-0CD9-4DBB-BF52-ACFCDC9845A1}" dt="2025-11-04T02:13:40.976" v="1925" actId="1076"/>
          <ac:picMkLst>
            <pc:docMk/>
            <pc:sldMk cId="2541309468" sldId="289"/>
            <ac:picMk id="11" creationId="{8CECACDB-AD6B-160C-CD2C-9A705B10A159}"/>
          </ac:picMkLst>
        </pc:picChg>
        <pc:picChg chg="add del">
          <ac:chgData name="Jha, Aryan Ritwajeet" userId="2aad577e-539b-449b-83a6-8d411f484b4d" providerId="ADAL" clId="{A4B48081-0CD9-4DBB-BF52-ACFCDC9845A1}" dt="2025-11-04T02:12:50.858" v="1893" actId="21"/>
          <ac:picMkLst>
            <pc:docMk/>
            <pc:sldMk cId="2541309468" sldId="289"/>
            <ac:picMk id="13" creationId="{CCD48733-7A5E-7F9A-2064-8218F27CA902}"/>
          </ac:picMkLst>
        </pc:picChg>
        <pc:picChg chg="add mod">
          <ac:chgData name="Jha, Aryan Ritwajeet" userId="2aad577e-539b-449b-83a6-8d411f484b4d" providerId="ADAL" clId="{A4B48081-0CD9-4DBB-BF52-ACFCDC9845A1}" dt="2025-11-04T02:13:40.976" v="1925" actId="1076"/>
          <ac:picMkLst>
            <pc:docMk/>
            <pc:sldMk cId="2541309468" sldId="289"/>
            <ac:picMk id="14" creationId="{8D87F006-CFB6-CF49-BD72-0060800BE6F5}"/>
          </ac:picMkLst>
        </pc:picChg>
      </pc:sldChg>
      <pc:sldChg chg="modSp new mod">
        <pc:chgData name="Jha, Aryan Ritwajeet" userId="2aad577e-539b-449b-83a6-8d411f484b4d" providerId="ADAL" clId="{A4B48081-0CD9-4DBB-BF52-ACFCDC9845A1}" dt="2025-11-04T02:09:51.317" v="1858" actId="20577"/>
        <pc:sldMkLst>
          <pc:docMk/>
          <pc:sldMk cId="3672018424" sldId="290"/>
        </pc:sldMkLst>
        <pc:spChg chg="mod">
          <ac:chgData name="Jha, Aryan Ritwajeet" userId="2aad577e-539b-449b-83a6-8d411f484b4d" providerId="ADAL" clId="{A4B48081-0CD9-4DBB-BF52-ACFCDC9845A1}" dt="2025-11-04T02:07:12.270" v="1806" actId="20577"/>
          <ac:spMkLst>
            <pc:docMk/>
            <pc:sldMk cId="3672018424" sldId="290"/>
            <ac:spMk id="2" creationId="{F7F0B79E-321E-6975-3DC9-E518928CFB35}"/>
          </ac:spMkLst>
        </pc:spChg>
        <pc:spChg chg="mod">
          <ac:chgData name="Jha, Aryan Ritwajeet" userId="2aad577e-539b-449b-83a6-8d411f484b4d" providerId="ADAL" clId="{A4B48081-0CD9-4DBB-BF52-ACFCDC9845A1}" dt="2025-11-04T02:09:51.317" v="1858" actId="20577"/>
          <ac:spMkLst>
            <pc:docMk/>
            <pc:sldMk cId="3672018424" sldId="290"/>
            <ac:spMk id="3" creationId="{F8C449C3-BBBB-870C-C695-685B78DB531E}"/>
          </ac:spMkLst>
        </pc:spChg>
      </pc:sldChg>
      <pc:sldChg chg="addSp delSp modSp new mod">
        <pc:chgData name="Jha, Aryan Ritwajeet" userId="2aad577e-539b-449b-83a6-8d411f484b4d" providerId="ADAL" clId="{A4B48081-0CD9-4DBB-BF52-ACFCDC9845A1}" dt="2025-11-04T02:11:52.757" v="1887" actId="113"/>
        <pc:sldMkLst>
          <pc:docMk/>
          <pc:sldMk cId="4205693723" sldId="291"/>
        </pc:sldMkLst>
        <pc:spChg chg="mod">
          <ac:chgData name="Jha, Aryan Ritwajeet" userId="2aad577e-539b-449b-83a6-8d411f484b4d" providerId="ADAL" clId="{A4B48081-0CD9-4DBB-BF52-ACFCDC9845A1}" dt="2025-11-04T02:08:52.284" v="1833" actId="20577"/>
          <ac:spMkLst>
            <pc:docMk/>
            <pc:sldMk cId="4205693723" sldId="291"/>
            <ac:spMk id="2" creationId="{EBA6743C-F167-7B3E-EF93-4228DB76F2C9}"/>
          </ac:spMkLst>
        </pc:spChg>
        <pc:spChg chg="mod">
          <ac:chgData name="Jha, Aryan Ritwajeet" userId="2aad577e-539b-449b-83a6-8d411f484b4d" providerId="ADAL" clId="{A4B48081-0CD9-4DBB-BF52-ACFCDC9845A1}" dt="2025-11-04T02:11:52.757" v="1887" actId="113"/>
          <ac:spMkLst>
            <pc:docMk/>
            <pc:sldMk cId="4205693723" sldId="291"/>
            <ac:spMk id="3" creationId="{F2B02324-2A6D-FB50-FB74-E2494991A21D}"/>
          </ac:spMkLst>
        </pc:spChg>
        <pc:picChg chg="add del">
          <ac:chgData name="Jha, Aryan Ritwajeet" userId="2aad577e-539b-449b-83a6-8d411f484b4d" providerId="ADAL" clId="{A4B48081-0CD9-4DBB-BF52-ACFCDC9845A1}" dt="2025-11-04T02:09:00.868" v="1848" actId="22"/>
          <ac:picMkLst>
            <pc:docMk/>
            <pc:sldMk cId="4205693723" sldId="291"/>
            <ac:picMk id="6" creationId="{2D239EB6-E685-EB02-8B35-E93B3CFCA38A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4T02:27:34.198" v="2402" actId="14100"/>
        <pc:sldMkLst>
          <pc:docMk/>
          <pc:sldMk cId="2752404644" sldId="292"/>
        </pc:sldMkLst>
        <pc:spChg chg="mod">
          <ac:chgData name="Jha, Aryan Ritwajeet" userId="2aad577e-539b-449b-83a6-8d411f484b4d" providerId="ADAL" clId="{A4B48081-0CD9-4DBB-BF52-ACFCDC9845A1}" dt="2025-11-04T02:22:32.129" v="2289" actId="20577"/>
          <ac:spMkLst>
            <pc:docMk/>
            <pc:sldMk cId="2752404644" sldId="292"/>
            <ac:spMk id="3" creationId="{9720A3E1-1B24-CCB5-A6AC-FC698568C552}"/>
          </ac:spMkLst>
        </pc:spChg>
        <pc:spChg chg="mod">
          <ac:chgData name="Jha, Aryan Ritwajeet" userId="2aad577e-539b-449b-83a6-8d411f484b4d" providerId="ADAL" clId="{A4B48081-0CD9-4DBB-BF52-ACFCDC9845A1}" dt="2025-11-04T02:18:25.411" v="1985" actId="20577"/>
          <ac:spMkLst>
            <pc:docMk/>
            <pc:sldMk cId="2752404644" sldId="292"/>
            <ac:spMk id="4" creationId="{B5A56093-0D00-4784-D8C8-CD4BD2D0CCA1}"/>
          </ac:spMkLst>
        </pc:spChg>
        <pc:spChg chg="add mod">
          <ac:chgData name="Jha, Aryan Ritwajeet" userId="2aad577e-539b-449b-83a6-8d411f484b4d" providerId="ADAL" clId="{A4B48081-0CD9-4DBB-BF52-ACFCDC9845A1}" dt="2025-11-04T02:27:34.198" v="2402" actId="14100"/>
          <ac:spMkLst>
            <pc:docMk/>
            <pc:sldMk cId="2752404644" sldId="292"/>
            <ac:spMk id="7" creationId="{8914810C-4C11-E589-0752-EF3F7524D949}"/>
          </ac:spMkLst>
        </pc:spChg>
        <pc:spChg chg="mod">
          <ac:chgData name="Jha, Aryan Ritwajeet" userId="2aad577e-539b-449b-83a6-8d411f484b4d" providerId="ADAL" clId="{A4B48081-0CD9-4DBB-BF52-ACFCDC9845A1}" dt="2025-11-04T02:27:08.504" v="2370" actId="1076"/>
          <ac:spMkLst>
            <pc:docMk/>
            <pc:sldMk cId="2752404644" sldId="292"/>
            <ac:spMk id="8" creationId="{84DDE1BA-ECE7-1794-176D-09FCA28AF112}"/>
          </ac:spMkLst>
        </pc:spChg>
        <pc:spChg chg="del">
          <ac:chgData name="Jha, Aryan Ritwajeet" userId="2aad577e-539b-449b-83a6-8d411f484b4d" providerId="ADAL" clId="{A4B48081-0CD9-4DBB-BF52-ACFCDC9845A1}" dt="2025-11-04T02:24:13.957" v="2355" actId="478"/>
          <ac:spMkLst>
            <pc:docMk/>
            <pc:sldMk cId="2752404644" sldId="292"/>
            <ac:spMk id="9" creationId="{87B7FB93-0809-5C45-96ED-B751200A4A10}"/>
          </ac:spMkLst>
        </pc:spChg>
        <pc:spChg chg="del">
          <ac:chgData name="Jha, Aryan Ritwajeet" userId="2aad577e-539b-449b-83a6-8d411f484b4d" providerId="ADAL" clId="{A4B48081-0CD9-4DBB-BF52-ACFCDC9845A1}" dt="2025-11-04T02:23:35.627" v="2292" actId="478"/>
          <ac:spMkLst>
            <pc:docMk/>
            <pc:sldMk cId="2752404644" sldId="292"/>
            <ac:spMk id="15" creationId="{680E4E11-143D-FCB5-2309-FB9FC6FEE5ED}"/>
          </ac:spMkLst>
        </pc:spChg>
        <pc:picChg chg="add mod">
          <ac:chgData name="Jha, Aryan Ritwajeet" userId="2aad577e-539b-449b-83a6-8d411f484b4d" providerId="ADAL" clId="{A4B48081-0CD9-4DBB-BF52-ACFCDC9845A1}" dt="2025-11-04T02:27:14.928" v="2371" actId="1582"/>
          <ac:picMkLst>
            <pc:docMk/>
            <pc:sldMk cId="2752404644" sldId="292"/>
            <ac:picMk id="6" creationId="{68C070D8-4124-D4A3-0947-49E4BC70C42D}"/>
          </ac:picMkLst>
        </pc:picChg>
        <pc:picChg chg="mod">
          <ac:chgData name="Jha, Aryan Ritwajeet" userId="2aad577e-539b-449b-83a6-8d411f484b4d" providerId="ADAL" clId="{A4B48081-0CD9-4DBB-BF52-ACFCDC9845A1}" dt="2025-11-04T02:27:05.958" v="2369" actId="1076"/>
          <ac:picMkLst>
            <pc:docMk/>
            <pc:sldMk cId="2752404644" sldId="292"/>
            <ac:picMk id="11" creationId="{7330362F-87C8-82E5-AD48-D70C2DDE201B}"/>
          </ac:picMkLst>
        </pc:picChg>
        <pc:picChg chg="del">
          <ac:chgData name="Jha, Aryan Ritwajeet" userId="2aad577e-539b-449b-83a6-8d411f484b4d" providerId="ADAL" clId="{A4B48081-0CD9-4DBB-BF52-ACFCDC9845A1}" dt="2025-11-04T02:23:33.911" v="2291" actId="478"/>
          <ac:picMkLst>
            <pc:docMk/>
            <pc:sldMk cId="2752404644" sldId="292"/>
            <ac:picMk id="14" creationId="{7DEF2B04-6917-ADFC-9302-9CCB47FAE0CE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4T02:35:03.288" v="2541" actId="208"/>
        <pc:sldMkLst>
          <pc:docMk/>
          <pc:sldMk cId="3561240024" sldId="293"/>
        </pc:sldMkLst>
        <pc:spChg chg="mod">
          <ac:chgData name="Jha, Aryan Ritwajeet" userId="2aad577e-539b-449b-83a6-8d411f484b4d" providerId="ADAL" clId="{A4B48081-0CD9-4DBB-BF52-ACFCDC9845A1}" dt="2025-11-04T02:32:24.570" v="2435" actId="20577"/>
          <ac:spMkLst>
            <pc:docMk/>
            <pc:sldMk cId="3561240024" sldId="293"/>
            <ac:spMk id="3" creationId="{EDB67983-E9F4-7BDA-3C78-CBEDE955D9C0}"/>
          </ac:spMkLst>
        </pc:spChg>
        <pc:spChg chg="mod">
          <ac:chgData name="Jha, Aryan Ritwajeet" userId="2aad577e-539b-449b-83a6-8d411f484b4d" providerId="ADAL" clId="{A4B48081-0CD9-4DBB-BF52-ACFCDC9845A1}" dt="2025-11-04T02:33:44.559" v="2473" actId="20577"/>
          <ac:spMkLst>
            <pc:docMk/>
            <pc:sldMk cId="3561240024" sldId="293"/>
            <ac:spMk id="4" creationId="{BF8CDC1C-4DFE-F9C9-B2D3-F17DEC74B409}"/>
          </ac:spMkLst>
        </pc:spChg>
        <pc:spChg chg="del">
          <ac:chgData name="Jha, Aryan Ritwajeet" userId="2aad577e-539b-449b-83a6-8d411f484b4d" providerId="ADAL" clId="{A4B48081-0CD9-4DBB-BF52-ACFCDC9845A1}" dt="2025-11-04T02:32:26.278" v="2438" actId="478"/>
          <ac:spMkLst>
            <pc:docMk/>
            <pc:sldMk cId="3561240024" sldId="293"/>
            <ac:spMk id="7" creationId="{90F2AA57-BEE6-8114-C7F6-32E6FE8AAB70}"/>
          </ac:spMkLst>
        </pc:spChg>
        <pc:spChg chg="del mod">
          <ac:chgData name="Jha, Aryan Ritwajeet" userId="2aad577e-539b-449b-83a6-8d411f484b4d" providerId="ADAL" clId="{A4B48081-0CD9-4DBB-BF52-ACFCDC9845A1}" dt="2025-11-04T02:32:28.180" v="2440" actId="478"/>
          <ac:spMkLst>
            <pc:docMk/>
            <pc:sldMk cId="3561240024" sldId="293"/>
            <ac:spMk id="8" creationId="{05AAD502-9400-2BA0-9477-D787D409C4C7}"/>
          </ac:spMkLst>
        </pc:spChg>
        <pc:spChg chg="add mod">
          <ac:chgData name="Jha, Aryan Ritwajeet" userId="2aad577e-539b-449b-83a6-8d411f484b4d" providerId="ADAL" clId="{A4B48081-0CD9-4DBB-BF52-ACFCDC9845A1}" dt="2025-11-04T02:34:28.088" v="2540" actId="14100"/>
          <ac:spMkLst>
            <pc:docMk/>
            <pc:sldMk cId="3561240024" sldId="293"/>
            <ac:spMk id="10" creationId="{8D263778-5C03-3FC1-361C-1EDD4A01A8B6}"/>
          </ac:spMkLst>
        </pc:spChg>
        <pc:picChg chg="del">
          <ac:chgData name="Jha, Aryan Ritwajeet" userId="2aad577e-539b-449b-83a6-8d411f484b4d" providerId="ADAL" clId="{A4B48081-0CD9-4DBB-BF52-ACFCDC9845A1}" dt="2025-11-04T02:32:25.618" v="2437" actId="478"/>
          <ac:picMkLst>
            <pc:docMk/>
            <pc:sldMk cId="3561240024" sldId="293"/>
            <ac:picMk id="6" creationId="{DEB69951-F457-E8E5-D925-65EA4BBA9039}"/>
          </ac:picMkLst>
        </pc:picChg>
        <pc:picChg chg="add mod">
          <ac:chgData name="Jha, Aryan Ritwajeet" userId="2aad577e-539b-449b-83a6-8d411f484b4d" providerId="ADAL" clId="{A4B48081-0CD9-4DBB-BF52-ACFCDC9845A1}" dt="2025-11-04T02:35:03.288" v="2541" actId="208"/>
          <ac:picMkLst>
            <pc:docMk/>
            <pc:sldMk cId="3561240024" sldId="293"/>
            <ac:picMk id="9" creationId="{00327230-AB98-1414-6C99-174286830FD2}"/>
          </ac:picMkLst>
        </pc:picChg>
        <pc:picChg chg="del">
          <ac:chgData name="Jha, Aryan Ritwajeet" userId="2aad577e-539b-449b-83a6-8d411f484b4d" providerId="ADAL" clId="{A4B48081-0CD9-4DBB-BF52-ACFCDC9845A1}" dt="2025-11-04T02:32:25.161" v="2436" actId="478"/>
          <ac:picMkLst>
            <pc:docMk/>
            <pc:sldMk cId="3561240024" sldId="293"/>
            <ac:picMk id="11" creationId="{7C8EA29C-CAF3-45F2-6BC1-F6DA9D89610F}"/>
          </ac:picMkLst>
        </pc:picChg>
      </pc:sldChg>
      <pc:sldChg chg="addSp delSp modSp add mod ord">
        <pc:chgData name="Jha, Aryan Ritwajeet" userId="2aad577e-539b-449b-83a6-8d411f484b4d" providerId="ADAL" clId="{A4B48081-0CD9-4DBB-BF52-ACFCDC9845A1}" dt="2025-11-04T22:09:21.663" v="5403" actId="2085"/>
        <pc:sldMkLst>
          <pc:docMk/>
          <pc:sldMk cId="376631981" sldId="294"/>
        </pc:sldMkLst>
        <pc:spChg chg="mod">
          <ac:chgData name="Jha, Aryan Ritwajeet" userId="2aad577e-539b-449b-83a6-8d411f484b4d" providerId="ADAL" clId="{A4B48081-0CD9-4DBB-BF52-ACFCDC9845A1}" dt="2025-11-04T18:51:39.168" v="3449" actId="20577"/>
          <ac:spMkLst>
            <pc:docMk/>
            <pc:sldMk cId="376631981" sldId="294"/>
            <ac:spMk id="4" creationId="{3BEC8375-6DE9-A010-61D8-4817C967437B}"/>
          </ac:spMkLst>
        </pc:spChg>
        <pc:spChg chg="add mod">
          <ac:chgData name="Jha, Aryan Ritwajeet" userId="2aad577e-539b-449b-83a6-8d411f484b4d" providerId="ADAL" clId="{A4B48081-0CD9-4DBB-BF52-ACFCDC9845A1}" dt="2025-11-04T18:51:17.827" v="3438" actId="20577"/>
          <ac:spMkLst>
            <pc:docMk/>
            <pc:sldMk cId="376631981" sldId="294"/>
            <ac:spMk id="5" creationId="{2572D929-D6ED-4816-988B-27EAEFC8999E}"/>
          </ac:spMkLst>
        </pc:spChg>
        <pc:spChg chg="add mod">
          <ac:chgData name="Jha, Aryan Ritwajeet" userId="2aad577e-539b-449b-83a6-8d411f484b4d" providerId="ADAL" clId="{A4B48081-0CD9-4DBB-BF52-ACFCDC9845A1}" dt="2025-11-04T22:09:21.663" v="5403" actId="2085"/>
          <ac:spMkLst>
            <pc:docMk/>
            <pc:sldMk cId="376631981" sldId="294"/>
            <ac:spMk id="8" creationId="{1819C059-1964-8AAE-3625-31B463DAA577}"/>
          </ac:spMkLst>
        </pc:spChg>
        <pc:spChg chg="del">
          <ac:chgData name="Jha, Aryan Ritwajeet" userId="2aad577e-539b-449b-83a6-8d411f484b4d" providerId="ADAL" clId="{A4B48081-0CD9-4DBB-BF52-ACFCDC9845A1}" dt="2025-11-04T18:37:29.007" v="2570" actId="478"/>
          <ac:spMkLst>
            <pc:docMk/>
            <pc:sldMk cId="376631981" sldId="294"/>
            <ac:spMk id="11" creationId="{AA603061-D217-4DF0-43DD-9AC4C279AF41}"/>
          </ac:spMkLst>
        </pc:spChg>
        <pc:grpChg chg="add mod">
          <ac:chgData name="Jha, Aryan Ritwajeet" userId="2aad577e-539b-449b-83a6-8d411f484b4d" providerId="ADAL" clId="{A4B48081-0CD9-4DBB-BF52-ACFCDC9845A1}" dt="2025-11-04T18:46:52.149" v="3198" actId="164"/>
          <ac:grpSpMkLst>
            <pc:docMk/>
            <pc:sldMk cId="376631981" sldId="294"/>
            <ac:grpSpMk id="9" creationId="{E8BFF246-EFED-ED4D-2C80-77DA16D7AB9C}"/>
          </ac:grpSpMkLst>
        </pc:grpChg>
        <pc:picChg chg="add mod">
          <ac:chgData name="Jha, Aryan Ritwajeet" userId="2aad577e-539b-449b-83a6-8d411f484b4d" providerId="ADAL" clId="{A4B48081-0CD9-4DBB-BF52-ACFCDC9845A1}" dt="2025-11-04T22:08:57.985" v="5399" actId="208"/>
          <ac:picMkLst>
            <pc:docMk/>
            <pc:sldMk cId="376631981" sldId="294"/>
            <ac:picMk id="7" creationId="{4FD7B1CB-79FD-7788-BE4F-F288CBF10411}"/>
          </ac:picMkLst>
        </pc:picChg>
        <pc:picChg chg="del">
          <ac:chgData name="Jha, Aryan Ritwajeet" userId="2aad577e-539b-449b-83a6-8d411f484b4d" providerId="ADAL" clId="{A4B48081-0CD9-4DBB-BF52-ACFCDC9845A1}" dt="2025-11-04T18:37:23.417" v="2567" actId="478"/>
          <ac:picMkLst>
            <pc:docMk/>
            <pc:sldMk cId="376631981" sldId="294"/>
            <ac:picMk id="10" creationId="{E5007488-8F8B-2AE7-0CB2-6E1050AB364F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4T22:34:56.704" v="6239" actId="20577"/>
        <pc:sldMkLst>
          <pc:docMk/>
          <pc:sldMk cId="2854982100" sldId="295"/>
        </pc:sldMkLst>
        <pc:spChg chg="mod">
          <ac:chgData name="Jha, Aryan Ritwajeet" userId="2aad577e-539b-449b-83a6-8d411f484b4d" providerId="ADAL" clId="{A4B48081-0CD9-4DBB-BF52-ACFCDC9845A1}" dt="2025-11-04T22:34:56.704" v="6239" actId="20577"/>
          <ac:spMkLst>
            <pc:docMk/>
            <pc:sldMk cId="2854982100" sldId="295"/>
            <ac:spMk id="5" creationId="{B8B3C511-ABF4-8A7B-BF39-B2869E3EDD39}"/>
          </ac:spMkLst>
        </pc:spChg>
        <pc:picChg chg="add mod">
          <ac:chgData name="Jha, Aryan Ritwajeet" userId="2aad577e-539b-449b-83a6-8d411f484b4d" providerId="ADAL" clId="{A4B48081-0CD9-4DBB-BF52-ACFCDC9845A1}" dt="2025-11-04T18:53:13.773" v="3461" actId="1076"/>
          <ac:picMkLst>
            <pc:docMk/>
            <pc:sldMk cId="2854982100" sldId="295"/>
            <ac:picMk id="6" creationId="{B9DB117A-7DEE-685C-CDE4-DB86583B6A8B}"/>
          </ac:picMkLst>
        </pc:picChg>
        <pc:picChg chg="del">
          <ac:chgData name="Jha, Aryan Ritwajeet" userId="2aad577e-539b-449b-83a6-8d411f484b4d" providerId="ADAL" clId="{A4B48081-0CD9-4DBB-BF52-ACFCDC9845A1}" dt="2025-11-04T18:39:38.027" v="2679" actId="478"/>
          <ac:picMkLst>
            <pc:docMk/>
            <pc:sldMk cId="2854982100" sldId="295"/>
            <ac:picMk id="7" creationId="{25133CB5-9F68-75FB-D7D2-6872FC448CCA}"/>
          </ac:picMkLst>
        </pc:picChg>
      </pc:sldChg>
      <pc:sldChg chg="modSp add mod ord">
        <pc:chgData name="Jha, Aryan Ritwajeet" userId="2aad577e-539b-449b-83a6-8d411f484b4d" providerId="ADAL" clId="{A4B48081-0CD9-4DBB-BF52-ACFCDC9845A1}" dt="2025-11-04T22:09:01.441" v="5400" actId="208"/>
        <pc:sldMkLst>
          <pc:docMk/>
          <pc:sldMk cId="3573931172" sldId="296"/>
        </pc:sldMkLst>
        <pc:spChg chg="mod">
          <ac:chgData name="Jha, Aryan Ritwajeet" userId="2aad577e-539b-449b-83a6-8d411f484b4d" providerId="ADAL" clId="{A4B48081-0CD9-4DBB-BF52-ACFCDC9845A1}" dt="2025-11-04T18:43:46.199" v="3060" actId="20577"/>
          <ac:spMkLst>
            <pc:docMk/>
            <pc:sldMk cId="3573931172" sldId="296"/>
            <ac:spMk id="4" creationId="{05330F49-B350-D266-7FA3-2AF57779CB61}"/>
          </ac:spMkLst>
        </pc:spChg>
        <pc:spChg chg="mod">
          <ac:chgData name="Jha, Aryan Ritwajeet" userId="2aad577e-539b-449b-83a6-8d411f484b4d" providerId="ADAL" clId="{A4B48081-0CD9-4DBB-BF52-ACFCDC9845A1}" dt="2025-11-04T18:51:11.617" v="3433"/>
          <ac:spMkLst>
            <pc:docMk/>
            <pc:sldMk cId="3573931172" sldId="296"/>
            <ac:spMk id="5" creationId="{76314273-9B04-8C83-FA06-BA442E57EEAF}"/>
          </ac:spMkLst>
        </pc:spChg>
        <pc:picChg chg="mod">
          <ac:chgData name="Jha, Aryan Ritwajeet" userId="2aad577e-539b-449b-83a6-8d411f484b4d" providerId="ADAL" clId="{A4B48081-0CD9-4DBB-BF52-ACFCDC9845A1}" dt="2025-11-04T22:09:01.441" v="5400" actId="208"/>
          <ac:picMkLst>
            <pc:docMk/>
            <pc:sldMk cId="3573931172" sldId="296"/>
            <ac:picMk id="7" creationId="{69EE38C6-C44D-F396-F434-0AD2AF187DBA}"/>
          </ac:picMkLst>
        </pc:picChg>
      </pc:sldChg>
      <pc:sldChg chg="addSp modSp add mod">
        <pc:chgData name="Jha, Aryan Ritwajeet" userId="2aad577e-539b-449b-83a6-8d411f484b4d" providerId="ADAL" clId="{A4B48081-0CD9-4DBB-BF52-ACFCDC9845A1}" dt="2025-11-04T21:44:59.026" v="4326" actId="14100"/>
        <pc:sldMkLst>
          <pc:docMk/>
          <pc:sldMk cId="2429467608" sldId="297"/>
        </pc:sldMkLst>
        <pc:spChg chg="mod">
          <ac:chgData name="Jha, Aryan Ritwajeet" userId="2aad577e-539b-449b-83a6-8d411f484b4d" providerId="ADAL" clId="{A4B48081-0CD9-4DBB-BF52-ACFCDC9845A1}" dt="2025-11-04T18:47:48.287" v="3244" actId="207"/>
          <ac:spMkLst>
            <pc:docMk/>
            <pc:sldMk cId="2429467608" sldId="297"/>
            <ac:spMk id="5" creationId="{4D00CE69-EBA5-0AFC-0CB5-9803109F5A45}"/>
          </ac:spMkLst>
        </pc:spChg>
        <pc:spChg chg="add mod">
          <ac:chgData name="Jha, Aryan Ritwajeet" userId="2aad577e-539b-449b-83a6-8d411f484b4d" providerId="ADAL" clId="{A4B48081-0CD9-4DBB-BF52-ACFCDC9845A1}" dt="2025-11-04T21:44:59.026" v="4326" actId="14100"/>
          <ac:spMkLst>
            <pc:docMk/>
            <pc:sldMk cId="2429467608" sldId="297"/>
            <ac:spMk id="7" creationId="{5B1F3774-CDF2-D6FE-5A2E-2DE72F45552B}"/>
          </ac:spMkLst>
        </pc:spChg>
        <pc:picChg chg="add mod">
          <ac:chgData name="Jha, Aryan Ritwajeet" userId="2aad577e-539b-449b-83a6-8d411f484b4d" providerId="ADAL" clId="{A4B48081-0CD9-4DBB-BF52-ACFCDC9845A1}" dt="2025-11-04T21:44:21.797" v="4282" actId="1076"/>
          <ac:picMkLst>
            <pc:docMk/>
            <pc:sldMk cId="2429467608" sldId="297"/>
            <ac:picMk id="6" creationId="{26584121-CA96-4503-513E-6029EA4B63E4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4T22:09:16.711" v="5402" actId="2085"/>
        <pc:sldMkLst>
          <pc:docMk/>
          <pc:sldMk cId="3023308865" sldId="298"/>
        </pc:sldMkLst>
        <pc:spChg chg="mod">
          <ac:chgData name="Jha, Aryan Ritwajeet" userId="2aad577e-539b-449b-83a6-8d411f484b4d" providerId="ADAL" clId="{A4B48081-0CD9-4DBB-BF52-ACFCDC9845A1}" dt="2025-11-04T18:54:38.098" v="3513" actId="20577"/>
          <ac:spMkLst>
            <pc:docMk/>
            <pc:sldMk cId="3023308865" sldId="298"/>
            <ac:spMk id="4" creationId="{596B75D5-E191-997F-1809-2E812F31669B}"/>
          </ac:spMkLst>
        </pc:spChg>
        <pc:spChg chg="mod">
          <ac:chgData name="Jha, Aryan Ritwajeet" userId="2aad577e-539b-449b-83a6-8d411f484b4d" providerId="ADAL" clId="{A4B48081-0CD9-4DBB-BF52-ACFCDC9845A1}" dt="2025-11-04T18:54:12.787" v="3508" actId="20577"/>
          <ac:spMkLst>
            <pc:docMk/>
            <pc:sldMk cId="3023308865" sldId="298"/>
            <ac:spMk id="5" creationId="{795E4C1F-035F-DBA7-4F26-CC8ED26B4A79}"/>
          </ac:spMkLst>
        </pc:spChg>
        <pc:spChg chg="mod">
          <ac:chgData name="Jha, Aryan Ritwajeet" userId="2aad577e-539b-449b-83a6-8d411f484b4d" providerId="ADAL" clId="{A4B48081-0CD9-4DBB-BF52-ACFCDC9845A1}" dt="2025-11-04T22:09:16.711" v="5402" actId="2085"/>
          <ac:spMkLst>
            <pc:docMk/>
            <pc:sldMk cId="3023308865" sldId="298"/>
            <ac:spMk id="8" creationId="{5F1EB816-7E66-F2F8-F269-4200BF8A446A}"/>
          </ac:spMkLst>
        </pc:spChg>
        <pc:grpChg chg="mod">
          <ac:chgData name="Jha, Aryan Ritwajeet" userId="2aad577e-539b-449b-83a6-8d411f484b4d" providerId="ADAL" clId="{A4B48081-0CD9-4DBB-BF52-ACFCDC9845A1}" dt="2025-11-04T18:52:29.197" v="3453" actId="1076"/>
          <ac:grpSpMkLst>
            <pc:docMk/>
            <pc:sldMk cId="3023308865" sldId="298"/>
            <ac:grpSpMk id="9" creationId="{BC69232D-E079-7851-99B6-B7D069A17783}"/>
          </ac:grpSpMkLst>
        </pc:grpChg>
        <pc:picChg chg="add del mod">
          <ac:chgData name="Jha, Aryan Ritwajeet" userId="2aad577e-539b-449b-83a6-8d411f484b4d" providerId="ADAL" clId="{A4B48081-0CD9-4DBB-BF52-ACFCDC9845A1}" dt="2025-11-04T21:24:36.036" v="3525" actId="478"/>
          <ac:picMkLst>
            <pc:docMk/>
            <pc:sldMk cId="3023308865" sldId="298"/>
            <ac:picMk id="6" creationId="{2AC9CFDF-B9ED-2C03-7C84-037D91D7A220}"/>
          </ac:picMkLst>
        </pc:picChg>
        <pc:picChg chg="mod">
          <ac:chgData name="Jha, Aryan Ritwajeet" userId="2aad577e-539b-449b-83a6-8d411f484b4d" providerId="ADAL" clId="{A4B48081-0CD9-4DBB-BF52-ACFCDC9845A1}" dt="2025-11-04T22:09:12.301" v="5401" actId="208"/>
          <ac:picMkLst>
            <pc:docMk/>
            <pc:sldMk cId="3023308865" sldId="298"/>
            <ac:picMk id="7" creationId="{039F5AEA-4B7A-F800-48FA-0F974DD5FECC}"/>
          </ac:picMkLst>
        </pc:picChg>
        <pc:picChg chg="add del mod">
          <ac:chgData name="Jha, Aryan Ritwajeet" userId="2aad577e-539b-449b-83a6-8d411f484b4d" providerId="ADAL" clId="{A4B48081-0CD9-4DBB-BF52-ACFCDC9845A1}" dt="2025-11-04T21:24:36.036" v="3525" actId="478"/>
          <ac:picMkLst>
            <pc:docMk/>
            <pc:sldMk cId="3023308865" sldId="298"/>
            <ac:picMk id="11" creationId="{C4A06F5E-3A63-2CDC-17BB-82CAA7F9776E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4T22:37:09.742" v="6332" actId="207"/>
        <pc:sldMkLst>
          <pc:docMk/>
          <pc:sldMk cId="301218206" sldId="299"/>
        </pc:sldMkLst>
        <pc:spChg chg="mod">
          <ac:chgData name="Jha, Aryan Ritwajeet" userId="2aad577e-539b-449b-83a6-8d411f484b4d" providerId="ADAL" clId="{A4B48081-0CD9-4DBB-BF52-ACFCDC9845A1}" dt="2025-11-04T21:28:24.100" v="3554" actId="20577"/>
          <ac:spMkLst>
            <pc:docMk/>
            <pc:sldMk cId="301218206" sldId="299"/>
            <ac:spMk id="4" creationId="{B34C1ED5-C10E-E454-632B-C882E707C6C5}"/>
          </ac:spMkLst>
        </pc:spChg>
        <pc:spChg chg="mod">
          <ac:chgData name="Jha, Aryan Ritwajeet" userId="2aad577e-539b-449b-83a6-8d411f484b4d" providerId="ADAL" clId="{A4B48081-0CD9-4DBB-BF52-ACFCDC9845A1}" dt="2025-11-04T21:46:20.311" v="4328" actId="207"/>
          <ac:spMkLst>
            <pc:docMk/>
            <pc:sldMk cId="301218206" sldId="299"/>
            <ac:spMk id="5" creationId="{2440BC72-7A73-E2B3-90B1-B85F76C620C2}"/>
          </ac:spMkLst>
        </pc:spChg>
        <pc:spChg chg="add mod">
          <ac:chgData name="Jha, Aryan Ritwajeet" userId="2aad577e-539b-449b-83a6-8d411f484b4d" providerId="ADAL" clId="{A4B48081-0CD9-4DBB-BF52-ACFCDC9845A1}" dt="2025-11-04T21:34:57.170" v="3747" actId="207"/>
          <ac:spMkLst>
            <pc:docMk/>
            <pc:sldMk cId="301218206" sldId="299"/>
            <ac:spMk id="10" creationId="{35761BC8-CC22-AC36-3CC8-5736779AA089}"/>
          </ac:spMkLst>
        </pc:spChg>
        <pc:spChg chg="add mod">
          <ac:chgData name="Jha, Aryan Ritwajeet" userId="2aad577e-539b-449b-83a6-8d411f484b4d" providerId="ADAL" clId="{A4B48081-0CD9-4DBB-BF52-ACFCDC9845A1}" dt="2025-11-04T22:37:09.742" v="6332" actId="207"/>
          <ac:spMkLst>
            <pc:docMk/>
            <pc:sldMk cId="301218206" sldId="299"/>
            <ac:spMk id="12" creationId="{816C6935-207F-99F5-0072-081F080280F5}"/>
          </ac:spMkLst>
        </pc:spChg>
        <pc:spChg chg="add mod">
          <ac:chgData name="Jha, Aryan Ritwajeet" userId="2aad577e-539b-449b-83a6-8d411f484b4d" providerId="ADAL" clId="{A4B48081-0CD9-4DBB-BF52-ACFCDC9845A1}" dt="2025-11-04T21:35:31.202" v="3780" actId="1076"/>
          <ac:spMkLst>
            <pc:docMk/>
            <pc:sldMk cId="301218206" sldId="299"/>
            <ac:spMk id="13" creationId="{31B96D13-5D15-82B3-331A-966E670E6864}"/>
          </ac:spMkLst>
        </pc:spChg>
        <pc:spChg chg="add del mod">
          <ac:chgData name="Jha, Aryan Ritwajeet" userId="2aad577e-539b-449b-83a6-8d411f484b4d" providerId="ADAL" clId="{A4B48081-0CD9-4DBB-BF52-ACFCDC9845A1}" dt="2025-11-04T21:35:00.172" v="3748" actId="478"/>
          <ac:spMkLst>
            <pc:docMk/>
            <pc:sldMk cId="301218206" sldId="299"/>
            <ac:spMk id="14" creationId="{6F9F5291-BEB8-0FB5-1981-84D3ADB52869}"/>
          </ac:spMkLst>
        </pc:spChg>
        <pc:spChg chg="add mod">
          <ac:chgData name="Jha, Aryan Ritwajeet" userId="2aad577e-539b-449b-83a6-8d411f484b4d" providerId="ADAL" clId="{A4B48081-0CD9-4DBB-BF52-ACFCDC9845A1}" dt="2025-11-04T21:35:51.786" v="3855" actId="1076"/>
          <ac:spMkLst>
            <pc:docMk/>
            <pc:sldMk cId="301218206" sldId="299"/>
            <ac:spMk id="15" creationId="{0CEC1831-F8D1-B5FB-2CA2-DFFA36C70462}"/>
          </ac:spMkLst>
        </pc:spChg>
        <pc:grpChg chg="del">
          <ac:chgData name="Jha, Aryan Ritwajeet" userId="2aad577e-539b-449b-83a6-8d411f484b4d" providerId="ADAL" clId="{A4B48081-0CD9-4DBB-BF52-ACFCDC9845A1}" dt="2025-11-04T21:28:27.290" v="3555" actId="478"/>
          <ac:grpSpMkLst>
            <pc:docMk/>
            <pc:sldMk cId="301218206" sldId="299"/>
            <ac:grpSpMk id="9" creationId="{6445E70F-7A22-31C6-C068-631404D942EA}"/>
          </ac:grpSpMkLst>
        </pc:grpChg>
        <pc:picChg chg="add mod">
          <ac:chgData name="Jha, Aryan Ritwajeet" userId="2aad577e-539b-449b-83a6-8d411f484b4d" providerId="ADAL" clId="{A4B48081-0CD9-4DBB-BF52-ACFCDC9845A1}" dt="2025-11-04T21:31:04.130" v="3568" actId="1076"/>
          <ac:picMkLst>
            <pc:docMk/>
            <pc:sldMk cId="301218206" sldId="299"/>
            <ac:picMk id="3" creationId="{A8DE8C50-1C63-B65C-8EA5-4E5D0267DF66}"/>
          </ac:picMkLst>
        </pc:picChg>
        <pc:picChg chg="mod">
          <ac:chgData name="Jha, Aryan Ritwajeet" userId="2aad577e-539b-449b-83a6-8d411f484b4d" providerId="ADAL" clId="{A4B48081-0CD9-4DBB-BF52-ACFCDC9845A1}" dt="2025-11-04T21:31:08.731" v="3569" actId="1076"/>
          <ac:picMkLst>
            <pc:docMk/>
            <pc:sldMk cId="301218206" sldId="299"/>
            <ac:picMk id="6" creationId="{1CF0BF8C-A308-5B32-A00D-47F89D27EA82}"/>
          </ac:picMkLst>
        </pc:picChg>
        <pc:picChg chg="mod">
          <ac:chgData name="Jha, Aryan Ritwajeet" userId="2aad577e-539b-449b-83a6-8d411f484b4d" providerId="ADAL" clId="{A4B48081-0CD9-4DBB-BF52-ACFCDC9845A1}" dt="2025-11-04T21:32:58.230" v="3633" actId="1076"/>
          <ac:picMkLst>
            <pc:docMk/>
            <pc:sldMk cId="301218206" sldId="299"/>
            <ac:picMk id="11" creationId="{F67A85E1-5352-8B4A-4D53-AABB90F2B157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4T22:23:26.171" v="6004" actId="1076"/>
        <pc:sldMkLst>
          <pc:docMk/>
          <pc:sldMk cId="4238543546" sldId="300"/>
        </pc:sldMkLst>
        <pc:spChg chg="mod">
          <ac:chgData name="Jha, Aryan Ritwajeet" userId="2aad577e-539b-449b-83a6-8d411f484b4d" providerId="ADAL" clId="{A4B48081-0CD9-4DBB-BF52-ACFCDC9845A1}" dt="2025-11-04T21:39:20.091" v="3933" actId="20577"/>
          <ac:spMkLst>
            <pc:docMk/>
            <pc:sldMk cId="4238543546" sldId="300"/>
            <ac:spMk id="4" creationId="{50C6985A-E246-393D-5CE1-4F0D0747AFE0}"/>
          </ac:spMkLst>
        </pc:spChg>
        <pc:spChg chg="mod">
          <ac:chgData name="Jha, Aryan Ritwajeet" userId="2aad577e-539b-449b-83a6-8d411f484b4d" providerId="ADAL" clId="{A4B48081-0CD9-4DBB-BF52-ACFCDC9845A1}" dt="2025-11-04T21:43:16.010" v="4274" actId="20577"/>
          <ac:spMkLst>
            <pc:docMk/>
            <pc:sldMk cId="4238543546" sldId="300"/>
            <ac:spMk id="5" creationId="{7726126D-57CB-0DCD-97D0-1D94B4CA059C}"/>
          </ac:spMkLst>
        </pc:spChg>
        <pc:spChg chg="add mod">
          <ac:chgData name="Jha, Aryan Ritwajeet" userId="2aad577e-539b-449b-83a6-8d411f484b4d" providerId="ADAL" clId="{A4B48081-0CD9-4DBB-BF52-ACFCDC9845A1}" dt="2025-11-04T21:43:45.317" v="4279" actId="5793"/>
          <ac:spMkLst>
            <pc:docMk/>
            <pc:sldMk cId="4238543546" sldId="300"/>
            <ac:spMk id="10" creationId="{CE316229-3EC6-7444-FE13-2623F22D8E2B}"/>
          </ac:spMkLst>
        </pc:spChg>
        <pc:spChg chg="add mod">
          <ac:chgData name="Jha, Aryan Ritwajeet" userId="2aad577e-539b-449b-83a6-8d411f484b4d" providerId="ADAL" clId="{A4B48081-0CD9-4DBB-BF52-ACFCDC9845A1}" dt="2025-11-04T22:23:26.171" v="6004" actId="1076"/>
          <ac:spMkLst>
            <pc:docMk/>
            <pc:sldMk cId="4238543546" sldId="300"/>
            <ac:spMk id="12" creationId="{6E6AF04E-A5D8-3ACC-6A3A-4B987342BCB9}"/>
          </ac:spMkLst>
        </pc:spChg>
        <pc:grpChg chg="del">
          <ac:chgData name="Jha, Aryan Ritwajeet" userId="2aad577e-539b-449b-83a6-8d411f484b4d" providerId="ADAL" clId="{A4B48081-0CD9-4DBB-BF52-ACFCDC9845A1}" dt="2025-11-04T21:40:05.611" v="3971" actId="478"/>
          <ac:grpSpMkLst>
            <pc:docMk/>
            <pc:sldMk cId="4238543546" sldId="300"/>
            <ac:grpSpMk id="9" creationId="{8FE5B12C-9221-5E64-1051-185F3F44DFBF}"/>
          </ac:grpSpMkLst>
        </pc:grpChg>
        <pc:picChg chg="add mod">
          <ac:chgData name="Jha, Aryan Ritwajeet" userId="2aad577e-539b-449b-83a6-8d411f484b4d" providerId="ADAL" clId="{A4B48081-0CD9-4DBB-BF52-ACFCDC9845A1}" dt="2025-11-04T21:43:35.116" v="4278" actId="208"/>
          <ac:picMkLst>
            <pc:docMk/>
            <pc:sldMk cId="4238543546" sldId="300"/>
            <ac:picMk id="6" creationId="{9E857E6F-1ED4-1FD5-B90E-848F5AA2328D}"/>
          </ac:picMkLst>
        </pc:picChg>
        <pc:picChg chg="add mod">
          <ac:chgData name="Jha, Aryan Ritwajeet" userId="2aad577e-539b-449b-83a6-8d411f484b4d" providerId="ADAL" clId="{A4B48081-0CD9-4DBB-BF52-ACFCDC9845A1}" dt="2025-11-04T21:43:35.116" v="4278" actId="208"/>
          <ac:picMkLst>
            <pc:docMk/>
            <pc:sldMk cId="4238543546" sldId="300"/>
            <ac:picMk id="11" creationId="{6DF7CE35-A7A5-1542-585D-F5F302200E00}"/>
          </ac:picMkLst>
        </pc:picChg>
      </pc:sldChg>
      <pc:sldChg chg="addSp modSp add mod">
        <pc:chgData name="Jha, Aryan Ritwajeet" userId="2aad577e-539b-449b-83a6-8d411f484b4d" providerId="ADAL" clId="{A4B48081-0CD9-4DBB-BF52-ACFCDC9845A1}" dt="2025-11-04T21:53:52.411" v="4676" actId="20577"/>
        <pc:sldMkLst>
          <pc:docMk/>
          <pc:sldMk cId="1458383567" sldId="301"/>
        </pc:sldMkLst>
        <pc:spChg chg="mod">
          <ac:chgData name="Jha, Aryan Ritwajeet" userId="2aad577e-539b-449b-83a6-8d411f484b4d" providerId="ADAL" clId="{A4B48081-0CD9-4DBB-BF52-ACFCDC9845A1}" dt="2025-11-04T21:53:52.411" v="4676" actId="20577"/>
          <ac:spMkLst>
            <pc:docMk/>
            <pc:sldMk cId="1458383567" sldId="301"/>
            <ac:spMk id="4" creationId="{C45E5294-83AD-053A-B815-4F23C553F598}"/>
          </ac:spMkLst>
        </pc:spChg>
        <pc:spChg chg="mod">
          <ac:chgData name="Jha, Aryan Ritwajeet" userId="2aad577e-539b-449b-83a6-8d411f484b4d" providerId="ADAL" clId="{A4B48081-0CD9-4DBB-BF52-ACFCDC9845A1}" dt="2025-11-04T21:52:51.411" v="4604" actId="113"/>
          <ac:spMkLst>
            <pc:docMk/>
            <pc:sldMk cId="1458383567" sldId="301"/>
            <ac:spMk id="5" creationId="{172794BF-0DC2-2AA4-AA49-A367434315A8}"/>
          </ac:spMkLst>
        </pc:spChg>
        <pc:spChg chg="mod">
          <ac:chgData name="Jha, Aryan Ritwajeet" userId="2aad577e-539b-449b-83a6-8d411f484b4d" providerId="ADAL" clId="{A4B48081-0CD9-4DBB-BF52-ACFCDC9845A1}" dt="2025-11-04T21:51:19.771" v="4459" actId="14100"/>
          <ac:spMkLst>
            <pc:docMk/>
            <pc:sldMk cId="1458383567" sldId="301"/>
            <ac:spMk id="7" creationId="{CA68A0B8-6501-24FF-2862-FA757552E79F}"/>
          </ac:spMkLst>
        </pc:spChg>
        <pc:spChg chg="add mod">
          <ac:chgData name="Jha, Aryan Ritwajeet" userId="2aad577e-539b-449b-83a6-8d411f484b4d" providerId="ADAL" clId="{A4B48081-0CD9-4DBB-BF52-ACFCDC9845A1}" dt="2025-11-04T21:53:24.851" v="4641" actId="1076"/>
          <ac:spMkLst>
            <pc:docMk/>
            <pc:sldMk cId="1458383567" sldId="301"/>
            <ac:spMk id="9" creationId="{CA475BDA-6C78-25EE-E3D6-C57856A4206E}"/>
          </ac:spMkLst>
        </pc:spChg>
        <pc:picChg chg="mod">
          <ac:chgData name="Jha, Aryan Ritwajeet" userId="2aad577e-539b-449b-83a6-8d411f484b4d" providerId="ADAL" clId="{A4B48081-0CD9-4DBB-BF52-ACFCDC9845A1}" dt="2025-11-04T21:50:25.830" v="4407" actId="1076"/>
          <ac:picMkLst>
            <pc:docMk/>
            <pc:sldMk cId="1458383567" sldId="301"/>
            <ac:picMk id="6" creationId="{9E50CA7D-79F9-794D-39C1-F967469254B3}"/>
          </ac:picMkLst>
        </pc:picChg>
        <pc:picChg chg="add mod">
          <ac:chgData name="Jha, Aryan Ritwajeet" userId="2aad577e-539b-449b-83a6-8d411f484b4d" providerId="ADAL" clId="{A4B48081-0CD9-4DBB-BF52-ACFCDC9845A1}" dt="2025-11-04T21:52:56.345" v="4605" actId="1076"/>
          <ac:picMkLst>
            <pc:docMk/>
            <pc:sldMk cId="1458383567" sldId="301"/>
            <ac:picMk id="8" creationId="{2F3DACE3-741A-3384-837B-F2085E480749}"/>
          </ac:picMkLst>
        </pc:picChg>
      </pc:sldChg>
      <pc:sldChg chg="add del">
        <pc:chgData name="Jha, Aryan Ritwajeet" userId="2aad577e-539b-449b-83a6-8d411f484b4d" providerId="ADAL" clId="{A4B48081-0CD9-4DBB-BF52-ACFCDC9845A1}" dt="2025-11-04T21:46:52.762" v="4330"/>
        <pc:sldMkLst>
          <pc:docMk/>
          <pc:sldMk cId="2430454870" sldId="301"/>
        </pc:sldMkLst>
      </pc:sldChg>
      <pc:sldChg chg="add del">
        <pc:chgData name="Jha, Aryan Ritwajeet" userId="2aad577e-539b-449b-83a6-8d411f484b4d" providerId="ADAL" clId="{A4B48081-0CD9-4DBB-BF52-ACFCDC9845A1}" dt="2025-11-04T21:54:33.421" v="4678" actId="47"/>
        <pc:sldMkLst>
          <pc:docMk/>
          <pc:sldMk cId="3282115217" sldId="302"/>
        </pc:sldMkLst>
      </pc:sldChg>
      <pc:sldChg chg="addSp delSp modSp add mod ord">
        <pc:chgData name="Jha, Aryan Ritwajeet" userId="2aad577e-539b-449b-83a6-8d411f484b4d" providerId="ADAL" clId="{A4B48081-0CD9-4DBB-BF52-ACFCDC9845A1}" dt="2025-11-04T22:33:46.683" v="6222" actId="207"/>
        <pc:sldMkLst>
          <pc:docMk/>
          <pc:sldMk cId="3390052325" sldId="302"/>
        </pc:sldMkLst>
        <pc:spChg chg="mod">
          <ac:chgData name="Jha, Aryan Ritwajeet" userId="2aad577e-539b-449b-83a6-8d411f484b4d" providerId="ADAL" clId="{A4B48081-0CD9-4DBB-BF52-ACFCDC9845A1}" dt="2025-11-04T21:54:50.381" v="4680"/>
          <ac:spMkLst>
            <pc:docMk/>
            <pc:sldMk cId="3390052325" sldId="302"/>
            <ac:spMk id="4" creationId="{6999D6BF-2520-9702-046D-8BDAA6643F9E}"/>
          </ac:spMkLst>
        </pc:spChg>
        <pc:spChg chg="mod">
          <ac:chgData name="Jha, Aryan Ritwajeet" userId="2aad577e-539b-449b-83a6-8d411f484b4d" providerId="ADAL" clId="{A4B48081-0CD9-4DBB-BF52-ACFCDC9845A1}" dt="2025-11-04T22:07:29.878" v="5381" actId="20577"/>
          <ac:spMkLst>
            <pc:docMk/>
            <pc:sldMk cId="3390052325" sldId="302"/>
            <ac:spMk id="5" creationId="{8AE19C8D-69EB-5D58-0858-2DE271B0039E}"/>
          </ac:spMkLst>
        </pc:spChg>
        <pc:spChg chg="add mod">
          <ac:chgData name="Jha, Aryan Ritwajeet" userId="2aad577e-539b-449b-83a6-8d411f484b4d" providerId="ADAL" clId="{A4B48081-0CD9-4DBB-BF52-ACFCDC9845A1}" dt="2025-11-04T22:33:46.683" v="6222" actId="207"/>
          <ac:spMkLst>
            <pc:docMk/>
            <pc:sldMk cId="3390052325" sldId="302"/>
            <ac:spMk id="12" creationId="{66C8DD25-D5AE-E6D0-92E2-EDAFC746E872}"/>
          </ac:spMkLst>
        </pc:spChg>
        <pc:spChg chg="add mod">
          <ac:chgData name="Jha, Aryan Ritwajeet" userId="2aad577e-539b-449b-83a6-8d411f484b4d" providerId="ADAL" clId="{A4B48081-0CD9-4DBB-BF52-ACFCDC9845A1}" dt="2025-11-04T22:00:24.322" v="4844" actId="207"/>
          <ac:spMkLst>
            <pc:docMk/>
            <pc:sldMk cId="3390052325" sldId="302"/>
            <ac:spMk id="13" creationId="{3A2C40D4-6190-C0C4-F95A-A3CC0DED5427}"/>
          </ac:spMkLst>
        </pc:spChg>
        <pc:spChg chg="add mod">
          <ac:chgData name="Jha, Aryan Ritwajeet" userId="2aad577e-539b-449b-83a6-8d411f484b4d" providerId="ADAL" clId="{A4B48081-0CD9-4DBB-BF52-ACFCDC9845A1}" dt="2025-11-04T22:33:46.683" v="6222" actId="207"/>
          <ac:spMkLst>
            <pc:docMk/>
            <pc:sldMk cId="3390052325" sldId="302"/>
            <ac:spMk id="14" creationId="{3C19CE42-7F5E-2B45-0FE8-6D124AFA87CF}"/>
          </ac:spMkLst>
        </pc:spChg>
        <pc:picChg chg="add mod">
          <ac:chgData name="Jha, Aryan Ritwajeet" userId="2aad577e-539b-449b-83a6-8d411f484b4d" providerId="ADAL" clId="{A4B48081-0CD9-4DBB-BF52-ACFCDC9845A1}" dt="2025-11-04T22:33:40.787" v="6221" actId="208"/>
          <ac:picMkLst>
            <pc:docMk/>
            <pc:sldMk cId="3390052325" sldId="302"/>
            <ac:picMk id="6" creationId="{1B4A7925-68C5-DA9B-42A5-A7ACFC27565E}"/>
          </ac:picMkLst>
        </pc:picChg>
        <pc:picChg chg="del">
          <ac:chgData name="Jha, Aryan Ritwajeet" userId="2aad577e-539b-449b-83a6-8d411f484b4d" providerId="ADAL" clId="{A4B48081-0CD9-4DBB-BF52-ACFCDC9845A1}" dt="2025-11-04T21:54:59.381" v="4681" actId="478"/>
          <ac:picMkLst>
            <pc:docMk/>
            <pc:sldMk cId="3390052325" sldId="302"/>
            <ac:picMk id="7" creationId="{69466C4D-B1DC-5205-ABC2-753335DA36F2}"/>
          </ac:picMkLst>
        </pc:picChg>
        <pc:picChg chg="add mod">
          <ac:chgData name="Jha, Aryan Ritwajeet" userId="2aad577e-539b-449b-83a6-8d411f484b4d" providerId="ADAL" clId="{A4B48081-0CD9-4DBB-BF52-ACFCDC9845A1}" dt="2025-11-04T22:33:40.787" v="6221" actId="208"/>
          <ac:picMkLst>
            <pc:docMk/>
            <pc:sldMk cId="3390052325" sldId="302"/>
            <ac:picMk id="9" creationId="{99E1B4AE-09A1-88D2-10A2-4366B8E51EBE}"/>
          </ac:picMkLst>
        </pc:picChg>
        <pc:picChg chg="add mod">
          <ac:chgData name="Jha, Aryan Ritwajeet" userId="2aad577e-539b-449b-83a6-8d411f484b4d" providerId="ADAL" clId="{A4B48081-0CD9-4DBB-BF52-ACFCDC9845A1}" dt="2025-11-04T22:04:07.381" v="5269" actId="208"/>
          <ac:picMkLst>
            <pc:docMk/>
            <pc:sldMk cId="3390052325" sldId="302"/>
            <ac:picMk id="11" creationId="{E0ADEF58-0978-AA3A-8E76-524E781A0603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4T22:31:55.191" v="6215" actId="1076"/>
        <pc:sldMkLst>
          <pc:docMk/>
          <pc:sldMk cId="2911287186" sldId="303"/>
        </pc:sldMkLst>
        <pc:spChg chg="mod">
          <ac:chgData name="Jha, Aryan Ritwajeet" userId="2aad577e-539b-449b-83a6-8d411f484b4d" providerId="ADAL" clId="{A4B48081-0CD9-4DBB-BF52-ACFCDC9845A1}" dt="2025-11-04T22:04:49.206" v="5290" actId="20577"/>
          <ac:spMkLst>
            <pc:docMk/>
            <pc:sldMk cId="2911287186" sldId="303"/>
            <ac:spMk id="4" creationId="{DB821DD3-F8F1-B0C3-A747-72DAFE4BA800}"/>
          </ac:spMkLst>
        </pc:spChg>
        <pc:spChg chg="mod">
          <ac:chgData name="Jha, Aryan Ritwajeet" userId="2aad577e-539b-449b-83a6-8d411f484b4d" providerId="ADAL" clId="{A4B48081-0CD9-4DBB-BF52-ACFCDC9845A1}" dt="2025-11-04T22:08:28.135" v="5394"/>
          <ac:spMkLst>
            <pc:docMk/>
            <pc:sldMk cId="2911287186" sldId="303"/>
            <ac:spMk id="5" creationId="{6679F1FD-3658-7E5B-E003-0B85900AB1E7}"/>
          </ac:spMkLst>
        </pc:spChg>
        <pc:spChg chg="del">
          <ac:chgData name="Jha, Aryan Ritwajeet" userId="2aad577e-539b-449b-83a6-8d411f484b4d" providerId="ADAL" clId="{A4B48081-0CD9-4DBB-BF52-ACFCDC9845A1}" dt="2025-11-04T22:08:38.157" v="5396" actId="478"/>
          <ac:spMkLst>
            <pc:docMk/>
            <pc:sldMk cId="2911287186" sldId="303"/>
            <ac:spMk id="12" creationId="{27421CDD-4295-AE9B-562C-A68ED4AFAD73}"/>
          </ac:spMkLst>
        </pc:spChg>
        <pc:spChg chg="del">
          <ac:chgData name="Jha, Aryan Ritwajeet" userId="2aad577e-539b-449b-83a6-8d411f484b4d" providerId="ADAL" clId="{A4B48081-0CD9-4DBB-BF52-ACFCDC9845A1}" dt="2025-11-04T22:11:34.111" v="5412" actId="478"/>
          <ac:spMkLst>
            <pc:docMk/>
            <pc:sldMk cId="2911287186" sldId="303"/>
            <ac:spMk id="13" creationId="{882BB5EE-9925-928A-6D76-5F56D2F07B2A}"/>
          </ac:spMkLst>
        </pc:spChg>
        <pc:spChg chg="del">
          <ac:chgData name="Jha, Aryan Ritwajeet" userId="2aad577e-539b-449b-83a6-8d411f484b4d" providerId="ADAL" clId="{A4B48081-0CD9-4DBB-BF52-ACFCDC9845A1}" dt="2025-11-04T22:08:36.811" v="5395" actId="478"/>
          <ac:spMkLst>
            <pc:docMk/>
            <pc:sldMk cId="2911287186" sldId="303"/>
            <ac:spMk id="14" creationId="{C6182822-B74E-5842-E7DB-24E4FB1BE649}"/>
          </ac:spMkLst>
        </pc:spChg>
        <pc:spChg chg="add mod">
          <ac:chgData name="Jha, Aryan Ritwajeet" userId="2aad577e-539b-449b-83a6-8d411f484b4d" providerId="ADAL" clId="{A4B48081-0CD9-4DBB-BF52-ACFCDC9845A1}" dt="2025-11-04T22:12:53.901" v="5435" actId="20577"/>
          <ac:spMkLst>
            <pc:docMk/>
            <pc:sldMk cId="2911287186" sldId="303"/>
            <ac:spMk id="15" creationId="{EFA5439E-4780-92C9-D11E-C4FE544FACF5}"/>
          </ac:spMkLst>
        </pc:spChg>
        <pc:spChg chg="add mod">
          <ac:chgData name="Jha, Aryan Ritwajeet" userId="2aad577e-539b-449b-83a6-8d411f484b4d" providerId="ADAL" clId="{A4B48081-0CD9-4DBB-BF52-ACFCDC9845A1}" dt="2025-11-04T22:13:53.997" v="5655" actId="1076"/>
          <ac:spMkLst>
            <pc:docMk/>
            <pc:sldMk cId="2911287186" sldId="303"/>
            <ac:spMk id="16" creationId="{3E9FF293-D5CD-D78C-BC46-4AD3B7287D7B}"/>
          </ac:spMkLst>
        </pc:spChg>
        <pc:picChg chg="del">
          <ac:chgData name="Jha, Aryan Ritwajeet" userId="2aad577e-539b-449b-83a6-8d411f484b4d" providerId="ADAL" clId="{A4B48081-0CD9-4DBB-BF52-ACFCDC9845A1}" dt="2025-11-04T22:04:20.351" v="5271" actId="478"/>
          <ac:picMkLst>
            <pc:docMk/>
            <pc:sldMk cId="2911287186" sldId="303"/>
            <ac:picMk id="6" creationId="{0F7B959F-0617-5533-FFAF-1AF400B48F57}"/>
          </ac:picMkLst>
        </pc:picChg>
        <pc:picChg chg="add mod">
          <ac:chgData name="Jha, Aryan Ritwajeet" userId="2aad577e-539b-449b-83a6-8d411f484b4d" providerId="ADAL" clId="{A4B48081-0CD9-4DBB-BF52-ACFCDC9845A1}" dt="2025-11-04T22:12:12.985" v="5421" actId="208"/>
          <ac:picMkLst>
            <pc:docMk/>
            <pc:sldMk cId="2911287186" sldId="303"/>
            <ac:picMk id="7" creationId="{017B4079-169D-0B90-8900-64EF5A05E40C}"/>
          </ac:picMkLst>
        </pc:picChg>
        <pc:picChg chg="del">
          <ac:chgData name="Jha, Aryan Ritwajeet" userId="2aad577e-539b-449b-83a6-8d411f484b4d" providerId="ADAL" clId="{A4B48081-0CD9-4DBB-BF52-ACFCDC9845A1}" dt="2025-11-04T22:04:20.351" v="5271" actId="478"/>
          <ac:picMkLst>
            <pc:docMk/>
            <pc:sldMk cId="2911287186" sldId="303"/>
            <ac:picMk id="9" creationId="{EC323E9F-42CA-7366-2DD9-AF5F3F587E2A}"/>
          </ac:picMkLst>
        </pc:picChg>
        <pc:picChg chg="add mod">
          <ac:chgData name="Jha, Aryan Ritwajeet" userId="2aad577e-539b-449b-83a6-8d411f484b4d" providerId="ADAL" clId="{A4B48081-0CD9-4DBB-BF52-ACFCDC9845A1}" dt="2025-11-04T22:31:55.191" v="6215" actId="1076"/>
          <ac:picMkLst>
            <pc:docMk/>
            <pc:sldMk cId="2911287186" sldId="303"/>
            <ac:picMk id="10" creationId="{C945080D-99E8-B284-D1BC-DC8B8430BF04}"/>
          </ac:picMkLst>
        </pc:picChg>
        <pc:picChg chg="del">
          <ac:chgData name="Jha, Aryan Ritwajeet" userId="2aad577e-539b-449b-83a6-8d411f484b4d" providerId="ADAL" clId="{A4B48081-0CD9-4DBB-BF52-ACFCDC9845A1}" dt="2025-11-04T22:04:20.351" v="5271" actId="478"/>
          <ac:picMkLst>
            <pc:docMk/>
            <pc:sldMk cId="2911287186" sldId="303"/>
            <ac:picMk id="11" creationId="{A85997A7-35B4-422F-C694-6E03C09DDE54}"/>
          </ac:picMkLst>
        </pc:picChg>
      </pc:sldChg>
      <pc:sldChg chg="delSp modSp add mod">
        <pc:chgData name="Jha, Aryan Ritwajeet" userId="2aad577e-539b-449b-83a6-8d411f484b4d" providerId="ADAL" clId="{A4B48081-0CD9-4DBB-BF52-ACFCDC9845A1}" dt="2025-11-04T22:33:59.322" v="6227" actId="207"/>
        <pc:sldMkLst>
          <pc:docMk/>
          <pc:sldMk cId="3355800727" sldId="304"/>
        </pc:sldMkLst>
        <pc:spChg chg="del">
          <ac:chgData name="Jha, Aryan Ritwajeet" userId="2aad577e-539b-449b-83a6-8d411f484b4d" providerId="ADAL" clId="{A4B48081-0CD9-4DBB-BF52-ACFCDC9845A1}" dt="2025-11-04T22:10:34.991" v="5405" actId="478"/>
          <ac:spMkLst>
            <pc:docMk/>
            <pc:sldMk cId="3355800727" sldId="304"/>
            <ac:spMk id="12" creationId="{FC80F977-0B51-8C9C-B263-64D268D2507B}"/>
          </ac:spMkLst>
        </pc:spChg>
        <pc:spChg chg="del">
          <ac:chgData name="Jha, Aryan Ritwajeet" userId="2aad577e-539b-449b-83a6-8d411f484b4d" providerId="ADAL" clId="{A4B48081-0CD9-4DBB-BF52-ACFCDC9845A1}" dt="2025-11-04T22:10:34.991" v="5405" actId="478"/>
          <ac:spMkLst>
            <pc:docMk/>
            <pc:sldMk cId="3355800727" sldId="304"/>
            <ac:spMk id="13" creationId="{75EDFA29-F525-71FF-745D-F1F3CEE3DC46}"/>
          </ac:spMkLst>
        </pc:spChg>
        <pc:spChg chg="mod">
          <ac:chgData name="Jha, Aryan Ritwajeet" userId="2aad577e-539b-449b-83a6-8d411f484b4d" providerId="ADAL" clId="{A4B48081-0CD9-4DBB-BF52-ACFCDC9845A1}" dt="2025-11-04T22:33:59.322" v="6227" actId="207"/>
          <ac:spMkLst>
            <pc:docMk/>
            <pc:sldMk cId="3355800727" sldId="304"/>
            <ac:spMk id="14" creationId="{E66713E8-9388-253B-D69C-7CC2D824CCDB}"/>
          </ac:spMkLst>
        </pc:spChg>
        <pc:picChg chg="mod">
          <ac:chgData name="Jha, Aryan Ritwajeet" userId="2aad577e-539b-449b-83a6-8d411f484b4d" providerId="ADAL" clId="{A4B48081-0CD9-4DBB-BF52-ACFCDC9845A1}" dt="2025-11-04T22:33:59.322" v="6227" actId="207"/>
          <ac:picMkLst>
            <pc:docMk/>
            <pc:sldMk cId="3355800727" sldId="304"/>
            <ac:picMk id="6" creationId="{E41CAFF7-0C1E-F409-23B9-F7FB3E1D6E5F}"/>
          </ac:picMkLst>
        </pc:picChg>
        <pc:picChg chg="del">
          <ac:chgData name="Jha, Aryan Ritwajeet" userId="2aad577e-539b-449b-83a6-8d411f484b4d" providerId="ADAL" clId="{A4B48081-0CD9-4DBB-BF52-ACFCDC9845A1}" dt="2025-11-04T22:10:34.991" v="5405" actId="478"/>
          <ac:picMkLst>
            <pc:docMk/>
            <pc:sldMk cId="3355800727" sldId="304"/>
            <ac:picMk id="9" creationId="{113EC88E-0C96-E5C4-9204-42DA8E975537}"/>
          </ac:picMkLst>
        </pc:picChg>
        <pc:picChg chg="del">
          <ac:chgData name="Jha, Aryan Ritwajeet" userId="2aad577e-539b-449b-83a6-8d411f484b4d" providerId="ADAL" clId="{A4B48081-0CD9-4DBB-BF52-ACFCDC9845A1}" dt="2025-11-04T22:10:34.991" v="5405" actId="478"/>
          <ac:picMkLst>
            <pc:docMk/>
            <pc:sldMk cId="3355800727" sldId="304"/>
            <ac:picMk id="11" creationId="{013D04D4-9677-000D-0EBC-8CBEF77EE61E}"/>
          </ac:picMkLst>
        </pc:picChg>
      </pc:sldChg>
      <pc:sldChg chg="delSp modSp add mod ord">
        <pc:chgData name="Jha, Aryan Ritwajeet" userId="2aad577e-539b-449b-83a6-8d411f484b4d" providerId="ADAL" clId="{A4B48081-0CD9-4DBB-BF52-ACFCDC9845A1}" dt="2025-11-04T22:33:55.813" v="6225" actId="208"/>
        <pc:sldMkLst>
          <pc:docMk/>
          <pc:sldMk cId="2315464072" sldId="305"/>
        </pc:sldMkLst>
        <pc:spChg chg="mod">
          <ac:chgData name="Jha, Aryan Ritwajeet" userId="2aad577e-539b-449b-83a6-8d411f484b4d" providerId="ADAL" clId="{A4B48081-0CD9-4DBB-BF52-ACFCDC9845A1}" dt="2025-11-04T22:33:53.412" v="6224" actId="207"/>
          <ac:spMkLst>
            <pc:docMk/>
            <pc:sldMk cId="2315464072" sldId="305"/>
            <ac:spMk id="12" creationId="{30E5D80B-8872-C268-481A-5C1FA6185C23}"/>
          </ac:spMkLst>
        </pc:spChg>
        <pc:spChg chg="del">
          <ac:chgData name="Jha, Aryan Ritwajeet" userId="2aad577e-539b-449b-83a6-8d411f484b4d" providerId="ADAL" clId="{A4B48081-0CD9-4DBB-BF52-ACFCDC9845A1}" dt="2025-11-04T22:10:55.981" v="5409" actId="478"/>
          <ac:spMkLst>
            <pc:docMk/>
            <pc:sldMk cId="2315464072" sldId="305"/>
            <ac:spMk id="13" creationId="{1E75ACC6-9EF4-4DB0-B712-909A54371EAC}"/>
          </ac:spMkLst>
        </pc:spChg>
        <pc:spChg chg="mod">
          <ac:chgData name="Jha, Aryan Ritwajeet" userId="2aad577e-539b-449b-83a6-8d411f484b4d" providerId="ADAL" clId="{A4B48081-0CD9-4DBB-BF52-ACFCDC9845A1}" dt="2025-11-04T22:33:53.412" v="6224" actId="207"/>
          <ac:spMkLst>
            <pc:docMk/>
            <pc:sldMk cId="2315464072" sldId="305"/>
            <ac:spMk id="14" creationId="{F02D5253-99FB-1F7D-9CCF-E1E962477C9C}"/>
          </ac:spMkLst>
        </pc:spChg>
        <pc:picChg chg="mod">
          <ac:chgData name="Jha, Aryan Ritwajeet" userId="2aad577e-539b-449b-83a6-8d411f484b4d" providerId="ADAL" clId="{A4B48081-0CD9-4DBB-BF52-ACFCDC9845A1}" dt="2025-11-04T22:33:55.813" v="6225" actId="208"/>
          <ac:picMkLst>
            <pc:docMk/>
            <pc:sldMk cId="2315464072" sldId="305"/>
            <ac:picMk id="6" creationId="{63B12870-B2F1-E048-FB0E-6A471BEDC944}"/>
          </ac:picMkLst>
        </pc:picChg>
        <pc:picChg chg="mod">
          <ac:chgData name="Jha, Aryan Ritwajeet" userId="2aad577e-539b-449b-83a6-8d411f484b4d" providerId="ADAL" clId="{A4B48081-0CD9-4DBB-BF52-ACFCDC9845A1}" dt="2025-11-04T22:33:55.813" v="6225" actId="208"/>
          <ac:picMkLst>
            <pc:docMk/>
            <pc:sldMk cId="2315464072" sldId="305"/>
            <ac:picMk id="9" creationId="{B81977F9-ED29-5524-09A5-5C92BE52F5C4}"/>
          </ac:picMkLst>
        </pc:picChg>
        <pc:picChg chg="del">
          <ac:chgData name="Jha, Aryan Ritwajeet" userId="2aad577e-539b-449b-83a6-8d411f484b4d" providerId="ADAL" clId="{A4B48081-0CD9-4DBB-BF52-ACFCDC9845A1}" dt="2025-11-04T22:10:55.981" v="5409" actId="478"/>
          <ac:picMkLst>
            <pc:docMk/>
            <pc:sldMk cId="2315464072" sldId="305"/>
            <ac:picMk id="11" creationId="{A8AEEF3C-F538-7416-79B8-B12A177F82FA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4T22:37:04.492" v="6331" actId="207"/>
        <pc:sldMkLst>
          <pc:docMk/>
          <pc:sldMk cId="2122673929" sldId="306"/>
        </pc:sldMkLst>
        <pc:spChg chg="mod">
          <ac:chgData name="Jha, Aryan Ritwajeet" userId="2aad577e-539b-449b-83a6-8d411f484b4d" providerId="ADAL" clId="{A4B48081-0CD9-4DBB-BF52-ACFCDC9845A1}" dt="2025-11-04T22:16:34.651" v="5691" actId="20577"/>
          <ac:spMkLst>
            <pc:docMk/>
            <pc:sldMk cId="2122673929" sldId="306"/>
            <ac:spMk id="4" creationId="{74CF46E5-CA65-4B68-BAC6-899D820DA72B}"/>
          </ac:spMkLst>
        </pc:spChg>
        <pc:spChg chg="mod">
          <ac:chgData name="Jha, Aryan Ritwajeet" userId="2aad577e-539b-449b-83a6-8d411f484b4d" providerId="ADAL" clId="{A4B48081-0CD9-4DBB-BF52-ACFCDC9845A1}" dt="2025-11-04T22:36:01.561" v="6324" actId="1076"/>
          <ac:spMkLst>
            <pc:docMk/>
            <pc:sldMk cId="2122673929" sldId="306"/>
            <ac:spMk id="5" creationId="{3310FC3E-978C-F020-DA69-4B51BF65D1F2}"/>
          </ac:spMkLst>
        </pc:spChg>
        <pc:spChg chg="mod">
          <ac:chgData name="Jha, Aryan Ritwajeet" userId="2aad577e-539b-449b-83a6-8d411f484b4d" providerId="ADAL" clId="{A4B48081-0CD9-4DBB-BF52-ACFCDC9845A1}" dt="2025-11-04T22:37:04.492" v="6331" actId="207"/>
          <ac:spMkLst>
            <pc:docMk/>
            <pc:sldMk cId="2122673929" sldId="306"/>
            <ac:spMk id="12" creationId="{E34BC59E-0440-AB8D-03AA-99D52F90B6D7}"/>
          </ac:spMkLst>
        </pc:spChg>
        <pc:spChg chg="del">
          <ac:chgData name="Jha, Aryan Ritwajeet" userId="2aad577e-539b-449b-83a6-8d411f484b4d" providerId="ADAL" clId="{A4B48081-0CD9-4DBB-BF52-ACFCDC9845A1}" dt="2025-11-04T22:16:10.241" v="5672" actId="478"/>
          <ac:spMkLst>
            <pc:docMk/>
            <pc:sldMk cId="2122673929" sldId="306"/>
            <ac:spMk id="13" creationId="{E5F21E88-6786-828D-846F-6C81A1998B9F}"/>
          </ac:spMkLst>
        </pc:spChg>
        <pc:picChg chg="mod">
          <ac:chgData name="Jha, Aryan Ritwajeet" userId="2aad577e-539b-449b-83a6-8d411f484b4d" providerId="ADAL" clId="{A4B48081-0CD9-4DBB-BF52-ACFCDC9845A1}" dt="2025-11-04T22:36:53.162" v="6329" actId="1076"/>
          <ac:picMkLst>
            <pc:docMk/>
            <pc:sldMk cId="2122673929" sldId="306"/>
            <ac:picMk id="3" creationId="{9DED35FE-E894-BE97-9531-6F8800DE85AA}"/>
          </ac:picMkLst>
        </pc:picChg>
        <pc:picChg chg="mod">
          <ac:chgData name="Jha, Aryan Ritwajeet" userId="2aad577e-539b-449b-83a6-8d411f484b4d" providerId="ADAL" clId="{A4B48081-0CD9-4DBB-BF52-ACFCDC9845A1}" dt="2025-11-04T22:15:47.843" v="5670" actId="14826"/>
          <ac:picMkLst>
            <pc:docMk/>
            <pc:sldMk cId="2122673929" sldId="306"/>
            <ac:picMk id="6" creationId="{29F7C97A-5443-08E5-2137-22AC17D1EECC}"/>
          </ac:picMkLst>
        </pc:picChg>
        <pc:picChg chg="add mod">
          <ac:chgData name="Jha, Aryan Ritwajeet" userId="2aad577e-539b-449b-83a6-8d411f484b4d" providerId="ADAL" clId="{A4B48081-0CD9-4DBB-BF52-ACFCDC9845A1}" dt="2025-11-04T22:15:34.081" v="5669"/>
          <ac:picMkLst>
            <pc:docMk/>
            <pc:sldMk cId="2122673929" sldId="306"/>
            <ac:picMk id="8" creationId="{7094DBDE-8353-1782-5328-C1607CA046CF}"/>
          </ac:picMkLst>
        </pc:picChg>
        <pc:picChg chg="mod">
          <ac:chgData name="Jha, Aryan Ritwajeet" userId="2aad577e-539b-449b-83a6-8d411f484b4d" providerId="ADAL" clId="{A4B48081-0CD9-4DBB-BF52-ACFCDC9845A1}" dt="2025-11-04T22:16:02.446" v="5671" actId="14826"/>
          <ac:picMkLst>
            <pc:docMk/>
            <pc:sldMk cId="2122673929" sldId="306"/>
            <ac:picMk id="11" creationId="{04951807-68B5-EC58-E0E8-0D2558E56FB7}"/>
          </ac:picMkLst>
        </pc:picChg>
      </pc:sldChg>
      <pc:sldChg chg="add del">
        <pc:chgData name="Jha, Aryan Ritwajeet" userId="2aad577e-539b-449b-83a6-8d411f484b4d" providerId="ADAL" clId="{A4B48081-0CD9-4DBB-BF52-ACFCDC9845A1}" dt="2025-11-04T22:36:16.543" v="6325" actId="47"/>
        <pc:sldMkLst>
          <pc:docMk/>
          <pc:sldMk cId="301751990" sldId="307"/>
        </pc:sldMkLst>
      </pc:sldChg>
      <pc:sldChg chg="addSp delSp modSp add mod">
        <pc:chgData name="Jha, Aryan Ritwajeet" userId="2aad577e-539b-449b-83a6-8d411f484b4d" providerId="ADAL" clId="{A4B48081-0CD9-4DBB-BF52-ACFCDC9845A1}" dt="2025-11-04T22:37:00.862" v="6330" actId="207"/>
        <pc:sldMkLst>
          <pc:docMk/>
          <pc:sldMk cId="1679970681" sldId="308"/>
        </pc:sldMkLst>
        <pc:spChg chg="mod">
          <ac:chgData name="Jha, Aryan Ritwajeet" userId="2aad577e-539b-449b-83a6-8d411f484b4d" providerId="ADAL" clId="{A4B48081-0CD9-4DBB-BF52-ACFCDC9845A1}" dt="2025-11-04T22:17:57.840" v="5695" actId="20577"/>
          <ac:spMkLst>
            <pc:docMk/>
            <pc:sldMk cId="1679970681" sldId="308"/>
            <ac:spMk id="4" creationId="{48F8C191-743F-28B1-33CB-24DB6F636CA0}"/>
          </ac:spMkLst>
        </pc:spChg>
        <pc:spChg chg="mod">
          <ac:chgData name="Jha, Aryan Ritwajeet" userId="2aad577e-539b-449b-83a6-8d411f484b4d" providerId="ADAL" clId="{A4B48081-0CD9-4DBB-BF52-ACFCDC9845A1}" dt="2025-11-04T22:22:09.141" v="5946" actId="1076"/>
          <ac:spMkLst>
            <pc:docMk/>
            <pc:sldMk cId="1679970681" sldId="308"/>
            <ac:spMk id="5" creationId="{1EB522FA-112D-B3A3-B138-8E9CA53DE42B}"/>
          </ac:spMkLst>
        </pc:spChg>
        <pc:spChg chg="mod">
          <ac:chgData name="Jha, Aryan Ritwajeet" userId="2aad577e-539b-449b-83a6-8d411f484b4d" providerId="ADAL" clId="{A4B48081-0CD9-4DBB-BF52-ACFCDC9845A1}" dt="2025-11-04T22:21:08.391" v="5797" actId="1076"/>
          <ac:spMkLst>
            <pc:docMk/>
            <pc:sldMk cId="1679970681" sldId="308"/>
            <ac:spMk id="10" creationId="{B09D32DC-810C-6253-32E7-D7D7D28D1A57}"/>
          </ac:spMkLst>
        </pc:spChg>
        <pc:spChg chg="mod">
          <ac:chgData name="Jha, Aryan Ritwajeet" userId="2aad577e-539b-449b-83a6-8d411f484b4d" providerId="ADAL" clId="{A4B48081-0CD9-4DBB-BF52-ACFCDC9845A1}" dt="2025-11-04T22:37:00.862" v="6330" actId="207"/>
          <ac:spMkLst>
            <pc:docMk/>
            <pc:sldMk cId="1679970681" sldId="308"/>
            <ac:spMk id="12" creationId="{B757AF83-52D3-7651-5342-4F348D2ECCD5}"/>
          </ac:spMkLst>
        </pc:spChg>
        <pc:spChg chg="add mod">
          <ac:chgData name="Jha, Aryan Ritwajeet" userId="2aad577e-539b-449b-83a6-8d411f484b4d" providerId="ADAL" clId="{A4B48081-0CD9-4DBB-BF52-ACFCDC9845A1}" dt="2025-11-04T22:22:04.923" v="5944" actId="1076"/>
          <ac:spMkLst>
            <pc:docMk/>
            <pc:sldMk cId="1679970681" sldId="308"/>
            <ac:spMk id="14" creationId="{F8104B0D-31F1-0292-3907-1E2EACF05D02}"/>
          </ac:spMkLst>
        </pc:spChg>
        <pc:picChg chg="mod">
          <ac:chgData name="Jha, Aryan Ritwajeet" userId="2aad577e-539b-449b-83a6-8d411f484b4d" providerId="ADAL" clId="{A4B48081-0CD9-4DBB-BF52-ACFCDC9845A1}" dt="2025-11-04T22:36:48.290" v="6328" actId="1076"/>
          <ac:picMkLst>
            <pc:docMk/>
            <pc:sldMk cId="1679970681" sldId="308"/>
            <ac:picMk id="3" creationId="{5C9C3A04-E83B-DEDC-9A58-304290B85393}"/>
          </ac:picMkLst>
        </pc:picChg>
        <pc:picChg chg="mod">
          <ac:chgData name="Jha, Aryan Ritwajeet" userId="2aad577e-539b-449b-83a6-8d411f484b4d" providerId="ADAL" clId="{A4B48081-0CD9-4DBB-BF52-ACFCDC9845A1}" dt="2025-11-04T22:21:06.721" v="5796" actId="1076"/>
          <ac:picMkLst>
            <pc:docMk/>
            <pc:sldMk cId="1679970681" sldId="308"/>
            <ac:picMk id="6" creationId="{A219856C-CD65-1C60-C769-EDF5DACA5BAA}"/>
          </ac:picMkLst>
        </pc:picChg>
        <pc:picChg chg="add del mod">
          <ac:chgData name="Jha, Aryan Ritwajeet" userId="2aad577e-539b-449b-83a6-8d411f484b4d" providerId="ADAL" clId="{A4B48081-0CD9-4DBB-BF52-ACFCDC9845A1}" dt="2025-11-04T22:20:36.855" v="5782" actId="478"/>
          <ac:picMkLst>
            <pc:docMk/>
            <pc:sldMk cId="1679970681" sldId="308"/>
            <ac:picMk id="8" creationId="{33392E82-C564-5963-7AF8-36CE0B73EB88}"/>
          </ac:picMkLst>
        </pc:picChg>
        <pc:picChg chg="mod">
          <ac:chgData name="Jha, Aryan Ritwajeet" userId="2aad577e-539b-449b-83a6-8d411f484b4d" providerId="ADAL" clId="{A4B48081-0CD9-4DBB-BF52-ACFCDC9845A1}" dt="2025-11-04T22:21:09.311" v="5798" actId="1076"/>
          <ac:picMkLst>
            <pc:docMk/>
            <pc:sldMk cId="1679970681" sldId="308"/>
            <ac:picMk id="11" creationId="{5563CA56-0E87-626B-381E-7E2F0F012B18}"/>
          </ac:picMkLst>
        </pc:picChg>
        <pc:picChg chg="add del mod">
          <ac:chgData name="Jha, Aryan Ritwajeet" userId="2aad577e-539b-449b-83a6-8d411f484b4d" providerId="ADAL" clId="{A4B48081-0CD9-4DBB-BF52-ACFCDC9845A1}" dt="2025-11-04T22:20:35.995" v="5781" actId="478"/>
          <ac:picMkLst>
            <pc:docMk/>
            <pc:sldMk cId="1679970681" sldId="308"/>
            <ac:picMk id="13" creationId="{E49D76A5-00E2-8DB1-5229-9CA08CD1D2CA}"/>
          </ac:picMkLst>
        </pc:picChg>
      </pc:sldChg>
      <pc:sldChg chg="delSp modSp add mod">
        <pc:chgData name="Jha, Aryan Ritwajeet" userId="2aad577e-539b-449b-83a6-8d411f484b4d" providerId="ADAL" clId="{A4B48081-0CD9-4DBB-BF52-ACFCDC9845A1}" dt="2025-11-04T22:42:47.104" v="6988" actId="478"/>
        <pc:sldMkLst>
          <pc:docMk/>
          <pc:sldMk cId="1755658848" sldId="309"/>
        </pc:sldMkLst>
        <pc:spChg chg="mod">
          <ac:chgData name="Jha, Aryan Ritwajeet" userId="2aad577e-539b-449b-83a6-8d411f484b4d" providerId="ADAL" clId="{A4B48081-0CD9-4DBB-BF52-ACFCDC9845A1}" dt="2025-11-04T22:42:44.521" v="6987" actId="20577"/>
          <ac:spMkLst>
            <pc:docMk/>
            <pc:sldMk cId="1755658848" sldId="309"/>
            <ac:spMk id="3" creationId="{2B3DF88A-25C2-E6F1-60A4-C29646E6EF88}"/>
          </ac:spMkLst>
        </pc:spChg>
        <pc:spChg chg="mod">
          <ac:chgData name="Jha, Aryan Ritwajeet" userId="2aad577e-539b-449b-83a6-8d411f484b4d" providerId="ADAL" clId="{A4B48081-0CD9-4DBB-BF52-ACFCDC9845A1}" dt="2025-11-04T22:42:15.205" v="6947" actId="20577"/>
          <ac:spMkLst>
            <pc:docMk/>
            <pc:sldMk cId="1755658848" sldId="309"/>
            <ac:spMk id="4" creationId="{40EAE3CF-00BB-34AB-BB80-A4A0E93E79EC}"/>
          </ac:spMkLst>
        </pc:spChg>
        <pc:spChg chg="del">
          <ac:chgData name="Jha, Aryan Ritwajeet" userId="2aad577e-539b-449b-83a6-8d411f484b4d" providerId="ADAL" clId="{A4B48081-0CD9-4DBB-BF52-ACFCDC9845A1}" dt="2025-11-04T22:42:47.104" v="6988" actId="478"/>
          <ac:spMkLst>
            <pc:docMk/>
            <pc:sldMk cId="1755658848" sldId="309"/>
            <ac:spMk id="7" creationId="{96E325D8-F601-C8B8-0313-393B4AD115A0}"/>
          </ac:spMkLst>
        </pc:spChg>
        <pc:spChg chg="del">
          <ac:chgData name="Jha, Aryan Ritwajeet" userId="2aad577e-539b-449b-83a6-8d411f484b4d" providerId="ADAL" clId="{A4B48081-0CD9-4DBB-BF52-ACFCDC9845A1}" dt="2025-11-04T22:42:47.104" v="6988" actId="478"/>
          <ac:spMkLst>
            <pc:docMk/>
            <pc:sldMk cId="1755658848" sldId="309"/>
            <ac:spMk id="8" creationId="{0A74778D-5168-8E74-FEE4-233C6BA4B565}"/>
          </ac:spMkLst>
        </pc:spChg>
        <pc:picChg chg="del">
          <ac:chgData name="Jha, Aryan Ritwajeet" userId="2aad577e-539b-449b-83a6-8d411f484b4d" providerId="ADAL" clId="{A4B48081-0CD9-4DBB-BF52-ACFCDC9845A1}" dt="2025-11-04T22:42:47.104" v="6988" actId="478"/>
          <ac:picMkLst>
            <pc:docMk/>
            <pc:sldMk cId="1755658848" sldId="309"/>
            <ac:picMk id="6" creationId="{DAFA7360-16EC-0CA9-BF95-7F567EB1C51B}"/>
          </ac:picMkLst>
        </pc:picChg>
        <pc:picChg chg="del">
          <ac:chgData name="Jha, Aryan Ritwajeet" userId="2aad577e-539b-449b-83a6-8d411f484b4d" providerId="ADAL" clId="{A4B48081-0CD9-4DBB-BF52-ACFCDC9845A1}" dt="2025-11-04T22:42:47.104" v="6988" actId="478"/>
          <ac:picMkLst>
            <pc:docMk/>
            <pc:sldMk cId="1755658848" sldId="309"/>
            <ac:picMk id="11" creationId="{E69C5BA3-EEBC-630E-05C5-7548347478E8}"/>
          </ac:picMkLst>
        </pc:picChg>
      </pc:sldChg>
      <pc:sldChg chg="delSp modSp add mod">
        <pc:chgData name="Jha, Aryan Ritwajeet" userId="2aad577e-539b-449b-83a6-8d411f484b4d" providerId="ADAL" clId="{A4B48081-0CD9-4DBB-BF52-ACFCDC9845A1}" dt="2025-11-04T22:44:37.382" v="7222" actId="207"/>
        <pc:sldMkLst>
          <pc:docMk/>
          <pc:sldMk cId="1422664322" sldId="310"/>
        </pc:sldMkLst>
        <pc:spChg chg="del">
          <ac:chgData name="Jha, Aryan Ritwajeet" userId="2aad577e-539b-449b-83a6-8d411f484b4d" providerId="ADAL" clId="{A4B48081-0CD9-4DBB-BF52-ACFCDC9845A1}" dt="2025-11-04T22:44:11.952" v="7178" actId="478"/>
          <ac:spMkLst>
            <pc:docMk/>
            <pc:sldMk cId="1422664322" sldId="310"/>
            <ac:spMk id="6" creationId="{511B6480-7D15-CC30-C74E-82E6F5D4473A}"/>
          </ac:spMkLst>
        </pc:spChg>
        <pc:spChg chg="del">
          <ac:chgData name="Jha, Aryan Ritwajeet" userId="2aad577e-539b-449b-83a6-8d411f484b4d" providerId="ADAL" clId="{A4B48081-0CD9-4DBB-BF52-ACFCDC9845A1}" dt="2025-11-04T22:44:11.952" v="7178" actId="478"/>
          <ac:spMkLst>
            <pc:docMk/>
            <pc:sldMk cId="1422664322" sldId="310"/>
            <ac:spMk id="8" creationId="{150C829F-A988-3B0D-7F21-21DB01FA7D0E}"/>
          </ac:spMkLst>
        </pc:spChg>
        <pc:spChg chg="del">
          <ac:chgData name="Jha, Aryan Ritwajeet" userId="2aad577e-539b-449b-83a6-8d411f484b4d" providerId="ADAL" clId="{A4B48081-0CD9-4DBB-BF52-ACFCDC9845A1}" dt="2025-11-04T22:44:11.952" v="7178" actId="478"/>
          <ac:spMkLst>
            <pc:docMk/>
            <pc:sldMk cId="1422664322" sldId="310"/>
            <ac:spMk id="10" creationId="{F29837F7-E1FA-B197-98FA-48D90A85F436}"/>
          </ac:spMkLst>
        </pc:spChg>
        <pc:spChg chg="mod">
          <ac:chgData name="Jha, Aryan Ritwajeet" userId="2aad577e-539b-449b-83a6-8d411f484b4d" providerId="ADAL" clId="{A4B48081-0CD9-4DBB-BF52-ACFCDC9845A1}" dt="2025-11-04T22:44:32.315" v="7220" actId="207"/>
          <ac:spMkLst>
            <pc:docMk/>
            <pc:sldMk cId="1422664322" sldId="310"/>
            <ac:spMk id="15" creationId="{F2E8D963-75BF-67B9-5D20-F7E150E91894}"/>
          </ac:spMkLst>
        </pc:spChg>
        <pc:spChg chg="del">
          <ac:chgData name="Jha, Aryan Ritwajeet" userId="2aad577e-539b-449b-83a6-8d411f484b4d" providerId="ADAL" clId="{A4B48081-0CD9-4DBB-BF52-ACFCDC9845A1}" dt="2025-11-04T22:44:11.952" v="7178" actId="478"/>
          <ac:spMkLst>
            <pc:docMk/>
            <pc:sldMk cId="1422664322" sldId="310"/>
            <ac:spMk id="16" creationId="{032C93D5-7CED-905F-E1C2-D28C947B1FC1}"/>
          </ac:spMkLst>
        </pc:spChg>
        <pc:spChg chg="mod">
          <ac:chgData name="Jha, Aryan Ritwajeet" userId="2aad577e-539b-449b-83a6-8d411f484b4d" providerId="ADAL" clId="{A4B48081-0CD9-4DBB-BF52-ACFCDC9845A1}" dt="2025-11-04T22:44:37.382" v="7222" actId="207"/>
          <ac:spMkLst>
            <pc:docMk/>
            <pc:sldMk cId="1422664322" sldId="310"/>
            <ac:spMk id="25" creationId="{DD355418-EB71-6154-89CC-9717B4A96B52}"/>
          </ac:spMkLst>
        </pc:spChg>
        <pc:spChg chg="del">
          <ac:chgData name="Jha, Aryan Ritwajeet" userId="2aad577e-539b-449b-83a6-8d411f484b4d" providerId="ADAL" clId="{A4B48081-0CD9-4DBB-BF52-ACFCDC9845A1}" dt="2025-11-04T22:44:25.872" v="7217" actId="478"/>
          <ac:spMkLst>
            <pc:docMk/>
            <pc:sldMk cId="1422664322" sldId="310"/>
            <ac:spMk id="27" creationId="{77B13AD4-DFBD-A70B-D1EE-B24C6901CDE9}"/>
          </ac:spMkLst>
        </pc:spChg>
        <pc:spChg chg="del">
          <ac:chgData name="Jha, Aryan Ritwajeet" userId="2aad577e-539b-449b-83a6-8d411f484b4d" providerId="ADAL" clId="{A4B48081-0CD9-4DBB-BF52-ACFCDC9845A1}" dt="2025-11-04T22:44:11.952" v="7178" actId="478"/>
          <ac:spMkLst>
            <pc:docMk/>
            <pc:sldMk cId="1422664322" sldId="310"/>
            <ac:spMk id="28" creationId="{F30D3190-05D5-A8CF-CB5F-2D8ED76597C4}"/>
          </ac:spMkLst>
        </pc:spChg>
        <pc:picChg chg="del">
          <ac:chgData name="Jha, Aryan Ritwajeet" userId="2aad577e-539b-449b-83a6-8d411f484b4d" providerId="ADAL" clId="{A4B48081-0CD9-4DBB-BF52-ACFCDC9845A1}" dt="2025-11-04T22:44:11.952" v="7178" actId="478"/>
          <ac:picMkLst>
            <pc:docMk/>
            <pc:sldMk cId="1422664322" sldId="310"/>
            <ac:picMk id="5" creationId="{03855BC5-547C-C900-62B4-0C6890E6AD8C}"/>
          </ac:picMkLst>
        </pc:picChg>
        <pc:picChg chg="del">
          <ac:chgData name="Jha, Aryan Ritwajeet" userId="2aad577e-539b-449b-83a6-8d411f484b4d" providerId="ADAL" clId="{A4B48081-0CD9-4DBB-BF52-ACFCDC9845A1}" dt="2025-11-04T22:44:11.952" v="7178" actId="478"/>
          <ac:picMkLst>
            <pc:docMk/>
            <pc:sldMk cId="1422664322" sldId="310"/>
            <ac:picMk id="7" creationId="{2080CF81-5CBD-7ED9-DD37-794D1E054D16}"/>
          </ac:picMkLst>
        </pc:picChg>
        <pc:picChg chg="del">
          <ac:chgData name="Jha, Aryan Ritwajeet" userId="2aad577e-539b-449b-83a6-8d411f484b4d" providerId="ADAL" clId="{A4B48081-0CD9-4DBB-BF52-ACFCDC9845A1}" dt="2025-11-04T22:44:11.952" v="7178" actId="478"/>
          <ac:picMkLst>
            <pc:docMk/>
            <pc:sldMk cId="1422664322" sldId="310"/>
            <ac:picMk id="9" creationId="{9FF5E24C-D5D0-0339-4459-118C4E7B527D}"/>
          </ac:picMkLst>
        </pc:picChg>
        <pc:cxnChg chg="del mod">
          <ac:chgData name="Jha, Aryan Ritwajeet" userId="2aad577e-539b-449b-83a6-8d411f484b4d" providerId="ADAL" clId="{A4B48081-0CD9-4DBB-BF52-ACFCDC9845A1}" dt="2025-11-04T22:44:14.886" v="7179" actId="478"/>
          <ac:cxnSpMkLst>
            <pc:docMk/>
            <pc:sldMk cId="1422664322" sldId="310"/>
            <ac:cxnSpMk id="26" creationId="{DC0BC2C2-CCF5-AD23-8BAE-1BC0B586FCA2}"/>
          </ac:cxnSpMkLst>
        </pc:cxnChg>
      </pc:sldChg>
      <pc:sldChg chg="addSp modSp new mod">
        <pc:chgData name="Jha, Aryan Ritwajeet" userId="2aad577e-539b-449b-83a6-8d411f484b4d" providerId="ADAL" clId="{A4B48081-0CD9-4DBB-BF52-ACFCDC9845A1}" dt="2025-11-04T22:49:09.622" v="7324" actId="20577"/>
        <pc:sldMkLst>
          <pc:docMk/>
          <pc:sldMk cId="3776517100" sldId="311"/>
        </pc:sldMkLst>
        <pc:spChg chg="mod">
          <ac:chgData name="Jha, Aryan Ritwajeet" userId="2aad577e-539b-449b-83a6-8d411f484b4d" providerId="ADAL" clId="{A4B48081-0CD9-4DBB-BF52-ACFCDC9845A1}" dt="2025-11-04T22:46:21.604" v="7224"/>
          <ac:spMkLst>
            <pc:docMk/>
            <pc:sldMk cId="3776517100" sldId="311"/>
            <ac:spMk id="2" creationId="{BBA8E040-1264-CAAD-DCB9-CACA671CD7DD}"/>
          </ac:spMkLst>
        </pc:spChg>
        <pc:spChg chg="mod">
          <ac:chgData name="Jha, Aryan Ritwajeet" userId="2aad577e-539b-449b-83a6-8d411f484b4d" providerId="ADAL" clId="{A4B48081-0CD9-4DBB-BF52-ACFCDC9845A1}" dt="2025-11-04T22:48:00.363" v="7265" actId="207"/>
          <ac:spMkLst>
            <pc:docMk/>
            <pc:sldMk cId="3776517100" sldId="311"/>
            <ac:spMk id="3" creationId="{17F4D183-F945-B2DD-E6E1-21D47727F4E4}"/>
          </ac:spMkLst>
        </pc:spChg>
        <pc:spChg chg="mod">
          <ac:chgData name="Jha, Aryan Ritwajeet" userId="2aad577e-539b-449b-83a6-8d411f484b4d" providerId="ADAL" clId="{A4B48081-0CD9-4DBB-BF52-ACFCDC9845A1}" dt="2025-11-04T22:49:09.622" v="7324" actId="20577"/>
          <ac:spMkLst>
            <pc:docMk/>
            <pc:sldMk cId="3776517100" sldId="311"/>
            <ac:spMk id="4" creationId="{F7E90073-7481-9351-19AD-B5B4A563F6FF}"/>
          </ac:spMkLst>
        </pc:spChg>
        <pc:picChg chg="add mod">
          <ac:chgData name="Jha, Aryan Ritwajeet" userId="2aad577e-539b-449b-83a6-8d411f484b4d" providerId="ADAL" clId="{A4B48081-0CD9-4DBB-BF52-ACFCDC9845A1}" dt="2025-11-04T22:47:44.012" v="7227" actId="1076"/>
          <ac:picMkLst>
            <pc:docMk/>
            <pc:sldMk cId="3776517100" sldId="311"/>
            <ac:picMk id="6" creationId="{36A84EEE-D8E6-4407-5C19-018D2CA4685E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4T22:49:02.752" v="7297" actId="20577"/>
        <pc:sldMkLst>
          <pc:docMk/>
          <pc:sldMk cId="3557108060" sldId="312"/>
        </pc:sldMkLst>
        <pc:spChg chg="mod">
          <ac:chgData name="Jha, Aryan Ritwajeet" userId="2aad577e-539b-449b-83a6-8d411f484b4d" providerId="ADAL" clId="{A4B48081-0CD9-4DBB-BF52-ACFCDC9845A1}" dt="2025-11-04T22:49:02.752" v="7297" actId="20577"/>
          <ac:spMkLst>
            <pc:docMk/>
            <pc:sldMk cId="3557108060" sldId="312"/>
            <ac:spMk id="4" creationId="{CF9F2664-2E9D-8365-8E72-28F566DCD4E3}"/>
          </ac:spMkLst>
        </pc:spChg>
        <pc:picChg chg="del">
          <ac:chgData name="Jha, Aryan Ritwajeet" userId="2aad577e-539b-449b-83a6-8d411f484b4d" providerId="ADAL" clId="{A4B48081-0CD9-4DBB-BF52-ACFCDC9845A1}" dt="2025-11-04T22:48:32.237" v="7267" actId="478"/>
          <ac:picMkLst>
            <pc:docMk/>
            <pc:sldMk cId="3557108060" sldId="312"/>
            <ac:picMk id="6" creationId="{3328C26B-D34D-B3A1-1DC8-975F6F0FCC44}"/>
          </ac:picMkLst>
        </pc:picChg>
        <pc:picChg chg="add mod">
          <ac:chgData name="Jha, Aryan Ritwajeet" userId="2aad577e-539b-449b-83a6-8d411f484b4d" providerId="ADAL" clId="{A4B48081-0CD9-4DBB-BF52-ACFCDC9845A1}" dt="2025-11-04T22:48:45.142" v="7272" actId="1076"/>
          <ac:picMkLst>
            <pc:docMk/>
            <pc:sldMk cId="3557108060" sldId="312"/>
            <ac:picMk id="7" creationId="{BCDFEA4B-07E9-564A-D88B-BC66186E4D55}"/>
          </ac:picMkLst>
        </pc:picChg>
        <pc:picChg chg="add mod">
          <ac:chgData name="Jha, Aryan Ritwajeet" userId="2aad577e-539b-449b-83a6-8d411f484b4d" providerId="ADAL" clId="{A4B48081-0CD9-4DBB-BF52-ACFCDC9845A1}" dt="2025-11-04T22:48:52.263" v="7274" actId="1076"/>
          <ac:picMkLst>
            <pc:docMk/>
            <pc:sldMk cId="3557108060" sldId="312"/>
            <ac:picMk id="9" creationId="{CA48957C-E6F8-55C6-125C-E13025DAB26C}"/>
          </ac:picMkLst>
        </pc:picChg>
      </pc:sldChg>
      <pc:sldChg chg="addSp delSp modSp add mod">
        <pc:chgData name="Jha, Aryan Ritwajeet" userId="2aad577e-539b-449b-83a6-8d411f484b4d" providerId="ADAL" clId="{A4B48081-0CD9-4DBB-BF52-ACFCDC9845A1}" dt="2025-11-04T22:55:25.147" v="7590" actId="478"/>
        <pc:sldMkLst>
          <pc:docMk/>
          <pc:sldMk cId="3017373673" sldId="313"/>
        </pc:sldMkLst>
        <pc:spChg chg="mod">
          <ac:chgData name="Jha, Aryan Ritwajeet" userId="2aad577e-539b-449b-83a6-8d411f484b4d" providerId="ADAL" clId="{A4B48081-0CD9-4DBB-BF52-ACFCDC9845A1}" dt="2025-11-04T22:55:21.807" v="7589" actId="20577"/>
          <ac:spMkLst>
            <pc:docMk/>
            <pc:sldMk cId="3017373673" sldId="313"/>
            <ac:spMk id="4" creationId="{677DF4FD-16B6-D705-7AE3-3CA18660BC37}"/>
          </ac:spMkLst>
        </pc:spChg>
        <pc:spChg chg="del">
          <ac:chgData name="Jha, Aryan Ritwajeet" userId="2aad577e-539b-449b-83a6-8d411f484b4d" providerId="ADAL" clId="{A4B48081-0CD9-4DBB-BF52-ACFCDC9845A1}" dt="2025-11-04T22:50:43.062" v="7326" actId="478"/>
          <ac:spMkLst>
            <pc:docMk/>
            <pc:sldMk cId="3017373673" sldId="313"/>
            <ac:spMk id="5" creationId="{7E035F37-49F9-2E6F-084D-862E53B555CA}"/>
          </ac:spMkLst>
        </pc:spChg>
        <pc:spChg chg="add mod">
          <ac:chgData name="Jha, Aryan Ritwajeet" userId="2aad577e-539b-449b-83a6-8d411f484b4d" providerId="ADAL" clId="{A4B48081-0CD9-4DBB-BF52-ACFCDC9845A1}" dt="2025-11-04T22:52:10.224" v="7519" actId="14100"/>
          <ac:spMkLst>
            <pc:docMk/>
            <pc:sldMk cId="3017373673" sldId="313"/>
            <ac:spMk id="8" creationId="{1829CD58-4A9E-5413-9F17-1C035D3971E3}"/>
          </ac:spMkLst>
        </pc:spChg>
        <pc:spChg chg="add del mod">
          <ac:chgData name="Jha, Aryan Ritwajeet" userId="2aad577e-539b-449b-83a6-8d411f484b4d" providerId="ADAL" clId="{A4B48081-0CD9-4DBB-BF52-ACFCDC9845A1}" dt="2025-11-04T22:55:25.147" v="7590" actId="478"/>
          <ac:spMkLst>
            <pc:docMk/>
            <pc:sldMk cId="3017373673" sldId="313"/>
            <ac:spMk id="9" creationId="{A2F4933B-D7A7-CDE6-33FC-D249B6743823}"/>
          </ac:spMkLst>
        </pc:spChg>
        <pc:spChg chg="del">
          <ac:chgData name="Jha, Aryan Ritwajeet" userId="2aad577e-539b-449b-83a6-8d411f484b4d" providerId="ADAL" clId="{A4B48081-0CD9-4DBB-BF52-ACFCDC9845A1}" dt="2025-11-04T22:50:43.062" v="7326" actId="478"/>
          <ac:spMkLst>
            <pc:docMk/>
            <pc:sldMk cId="3017373673" sldId="313"/>
            <ac:spMk id="10" creationId="{95728661-A06D-3E48-AAAB-96915CA85CE6}"/>
          </ac:spMkLst>
        </pc:spChg>
        <pc:spChg chg="del">
          <ac:chgData name="Jha, Aryan Ritwajeet" userId="2aad577e-539b-449b-83a6-8d411f484b4d" providerId="ADAL" clId="{A4B48081-0CD9-4DBB-BF52-ACFCDC9845A1}" dt="2025-11-04T22:50:43.062" v="7326" actId="478"/>
          <ac:spMkLst>
            <pc:docMk/>
            <pc:sldMk cId="3017373673" sldId="313"/>
            <ac:spMk id="49" creationId="{D3B59397-4247-73F9-F359-118D7865D37F}"/>
          </ac:spMkLst>
        </pc:spChg>
        <pc:spChg chg="del">
          <ac:chgData name="Jha, Aryan Ritwajeet" userId="2aad577e-539b-449b-83a6-8d411f484b4d" providerId="ADAL" clId="{A4B48081-0CD9-4DBB-BF52-ACFCDC9845A1}" dt="2025-11-04T22:50:43.062" v="7326" actId="478"/>
          <ac:spMkLst>
            <pc:docMk/>
            <pc:sldMk cId="3017373673" sldId="313"/>
            <ac:spMk id="50" creationId="{675E82FE-57B8-74F2-4A49-51F6FDBCE883}"/>
          </ac:spMkLst>
        </pc:spChg>
        <pc:spChg chg="del">
          <ac:chgData name="Jha, Aryan Ritwajeet" userId="2aad577e-539b-449b-83a6-8d411f484b4d" providerId="ADAL" clId="{A4B48081-0CD9-4DBB-BF52-ACFCDC9845A1}" dt="2025-11-04T22:50:43.062" v="7326" actId="478"/>
          <ac:spMkLst>
            <pc:docMk/>
            <pc:sldMk cId="3017373673" sldId="313"/>
            <ac:spMk id="53" creationId="{C2A1C826-3951-77A2-FFDC-F579FDB696AC}"/>
          </ac:spMkLst>
        </pc:spChg>
        <pc:spChg chg="del">
          <ac:chgData name="Jha, Aryan Ritwajeet" userId="2aad577e-539b-449b-83a6-8d411f484b4d" providerId="ADAL" clId="{A4B48081-0CD9-4DBB-BF52-ACFCDC9845A1}" dt="2025-11-04T22:50:43.062" v="7326" actId="478"/>
          <ac:spMkLst>
            <pc:docMk/>
            <pc:sldMk cId="3017373673" sldId="313"/>
            <ac:spMk id="54" creationId="{D54B198B-E7B5-3266-9035-23B01E63D0D1}"/>
          </ac:spMkLst>
        </pc:spChg>
        <pc:spChg chg="del">
          <ac:chgData name="Jha, Aryan Ritwajeet" userId="2aad577e-539b-449b-83a6-8d411f484b4d" providerId="ADAL" clId="{A4B48081-0CD9-4DBB-BF52-ACFCDC9845A1}" dt="2025-11-04T22:50:43.062" v="7326" actId="478"/>
          <ac:spMkLst>
            <pc:docMk/>
            <pc:sldMk cId="3017373673" sldId="313"/>
            <ac:spMk id="55" creationId="{F76214F2-EF80-6B68-794E-11FCC2D4669D}"/>
          </ac:spMkLst>
        </pc:spChg>
        <pc:spChg chg="del">
          <ac:chgData name="Jha, Aryan Ritwajeet" userId="2aad577e-539b-449b-83a6-8d411f484b4d" providerId="ADAL" clId="{A4B48081-0CD9-4DBB-BF52-ACFCDC9845A1}" dt="2025-11-04T22:50:43.062" v="7326" actId="478"/>
          <ac:spMkLst>
            <pc:docMk/>
            <pc:sldMk cId="3017373673" sldId="313"/>
            <ac:spMk id="56" creationId="{7849C1EC-2661-CBBD-5BE5-A44D7420CE9E}"/>
          </ac:spMkLst>
        </pc:spChg>
        <pc:spChg chg="del">
          <ac:chgData name="Jha, Aryan Ritwajeet" userId="2aad577e-539b-449b-83a6-8d411f484b4d" providerId="ADAL" clId="{A4B48081-0CD9-4DBB-BF52-ACFCDC9845A1}" dt="2025-11-04T22:50:43.062" v="7326" actId="478"/>
          <ac:spMkLst>
            <pc:docMk/>
            <pc:sldMk cId="3017373673" sldId="313"/>
            <ac:spMk id="62" creationId="{A909A75C-9C20-DB3C-D4AA-80289B7E20BC}"/>
          </ac:spMkLst>
        </pc:spChg>
        <pc:spChg chg="del">
          <ac:chgData name="Jha, Aryan Ritwajeet" userId="2aad577e-539b-449b-83a6-8d411f484b4d" providerId="ADAL" clId="{A4B48081-0CD9-4DBB-BF52-ACFCDC9845A1}" dt="2025-11-04T22:50:43.062" v="7326" actId="478"/>
          <ac:spMkLst>
            <pc:docMk/>
            <pc:sldMk cId="3017373673" sldId="313"/>
            <ac:spMk id="63" creationId="{F0F66798-38E5-EAA9-9FBB-485067451108}"/>
          </ac:spMkLst>
        </pc:spChg>
        <pc:picChg chg="add mod">
          <ac:chgData name="Jha, Aryan Ritwajeet" userId="2aad577e-539b-449b-83a6-8d411f484b4d" providerId="ADAL" clId="{A4B48081-0CD9-4DBB-BF52-ACFCDC9845A1}" dt="2025-11-04T22:55:09.172" v="7555" actId="14826"/>
          <ac:picMkLst>
            <pc:docMk/>
            <pc:sldMk cId="3017373673" sldId="313"/>
            <ac:picMk id="7" creationId="{F54FAF59-D58C-89EE-7ED6-C1BE1FAA1832}"/>
          </ac:picMkLst>
        </pc:picChg>
        <pc:picChg chg="add mod">
          <ac:chgData name="Jha, Aryan Ritwajeet" userId="2aad577e-539b-449b-83a6-8d411f484b4d" providerId="ADAL" clId="{A4B48081-0CD9-4DBB-BF52-ACFCDC9845A1}" dt="2025-11-04T22:53:42.972" v="7550" actId="1076"/>
          <ac:picMkLst>
            <pc:docMk/>
            <pc:sldMk cId="3017373673" sldId="313"/>
            <ac:picMk id="13" creationId="{9E6020F2-0C54-795C-3479-75CCF36AA016}"/>
          </ac:picMkLst>
        </pc:picChg>
      </pc:sldChg>
      <pc:sldChg chg="addSp modSp add mod">
        <pc:chgData name="Jha, Aryan Ritwajeet" userId="2aad577e-539b-449b-83a6-8d411f484b4d" providerId="ADAL" clId="{A4B48081-0CD9-4DBB-BF52-ACFCDC9845A1}" dt="2025-11-04T22:51:40.862" v="7443" actId="20577"/>
        <pc:sldMkLst>
          <pc:docMk/>
          <pc:sldMk cId="4142995193" sldId="314"/>
        </pc:sldMkLst>
        <pc:spChg chg="add mod">
          <ac:chgData name="Jha, Aryan Ritwajeet" userId="2aad577e-539b-449b-83a6-8d411f484b4d" providerId="ADAL" clId="{A4B48081-0CD9-4DBB-BF52-ACFCDC9845A1}" dt="2025-11-04T22:51:40.862" v="7443" actId="20577"/>
          <ac:spMkLst>
            <pc:docMk/>
            <pc:sldMk cId="4142995193" sldId="314"/>
            <ac:spMk id="3" creationId="{D80FC0FD-C0DD-74F6-FC2C-69A5C7A56EB3}"/>
          </ac:spMkLst>
        </pc:spChg>
      </pc:sldChg>
      <pc:sldChg chg="modSp add mod ord">
        <pc:chgData name="Jha, Aryan Ritwajeet" userId="2aad577e-539b-449b-83a6-8d411f484b4d" providerId="ADAL" clId="{A4B48081-0CD9-4DBB-BF52-ACFCDC9845A1}" dt="2025-11-04T22:54:34.522" v="7554" actId="14826"/>
        <pc:sldMkLst>
          <pc:docMk/>
          <pc:sldMk cId="363663577" sldId="315"/>
        </pc:sldMkLst>
        <pc:picChg chg="mod">
          <ac:chgData name="Jha, Aryan Ritwajeet" userId="2aad577e-539b-449b-83a6-8d411f484b4d" providerId="ADAL" clId="{A4B48081-0CD9-4DBB-BF52-ACFCDC9845A1}" dt="2025-11-04T22:54:34.522" v="7554" actId="14826"/>
          <ac:picMkLst>
            <pc:docMk/>
            <pc:sldMk cId="363663577" sldId="315"/>
            <ac:picMk id="7" creationId="{A426C909-0872-0D51-49BE-9879DCE172A3}"/>
          </ac:picMkLst>
        </pc:picChg>
      </pc:sldChg>
      <pc:sldChg chg="addSp modSp new mod">
        <pc:chgData name="Jha, Aryan Ritwajeet" userId="2aad577e-539b-449b-83a6-8d411f484b4d" providerId="ADAL" clId="{A4B48081-0CD9-4DBB-BF52-ACFCDC9845A1}" dt="2025-11-04T22:58:37.392" v="7821" actId="1076"/>
        <pc:sldMkLst>
          <pc:docMk/>
          <pc:sldMk cId="3239704719" sldId="316"/>
        </pc:sldMkLst>
        <pc:spChg chg="mod">
          <ac:chgData name="Jha, Aryan Ritwajeet" userId="2aad577e-539b-449b-83a6-8d411f484b4d" providerId="ADAL" clId="{A4B48081-0CD9-4DBB-BF52-ACFCDC9845A1}" dt="2025-11-04T22:57:05.102" v="7594"/>
          <ac:spMkLst>
            <pc:docMk/>
            <pc:sldMk cId="3239704719" sldId="316"/>
            <ac:spMk id="2" creationId="{25BE760B-1450-AEA3-40F7-ED09411BBC5E}"/>
          </ac:spMkLst>
        </pc:spChg>
        <pc:spChg chg="mod">
          <ac:chgData name="Jha, Aryan Ritwajeet" userId="2aad577e-539b-449b-83a6-8d411f484b4d" providerId="ADAL" clId="{A4B48081-0CD9-4DBB-BF52-ACFCDC9845A1}" dt="2025-11-04T22:58:37.392" v="7821" actId="1076"/>
          <ac:spMkLst>
            <pc:docMk/>
            <pc:sldMk cId="3239704719" sldId="316"/>
            <ac:spMk id="3" creationId="{F8B0C9E6-41C1-2C64-528C-7353B985CBC6}"/>
          </ac:spMkLst>
        </pc:spChg>
        <pc:spChg chg="mod">
          <ac:chgData name="Jha, Aryan Ritwajeet" userId="2aad577e-539b-449b-83a6-8d411f484b4d" providerId="ADAL" clId="{A4B48081-0CD9-4DBB-BF52-ACFCDC9845A1}" dt="2025-11-04T22:57:54.862" v="7655" actId="20577"/>
          <ac:spMkLst>
            <pc:docMk/>
            <pc:sldMk cId="3239704719" sldId="316"/>
            <ac:spMk id="4" creationId="{F1931876-D100-D08D-AA8A-FBE63F045382}"/>
          </ac:spMkLst>
        </pc:spChg>
        <pc:picChg chg="add mod">
          <ac:chgData name="Jha, Aryan Ritwajeet" userId="2aad577e-539b-449b-83a6-8d411f484b4d" providerId="ADAL" clId="{A4B48081-0CD9-4DBB-BF52-ACFCDC9845A1}" dt="2025-11-04T22:57:46.452" v="7637" actId="1076"/>
          <ac:picMkLst>
            <pc:docMk/>
            <pc:sldMk cId="3239704719" sldId="316"/>
            <ac:picMk id="6" creationId="{7B0B2C5D-3BEC-5A24-3838-CF70FF455891}"/>
          </ac:picMkLst>
        </pc:picChg>
      </pc:sldChg>
      <pc:sldChg chg="addSp modSp add mod">
        <pc:chgData name="Jha, Aryan Ritwajeet" userId="2aad577e-539b-449b-83a6-8d411f484b4d" providerId="ADAL" clId="{A4B48081-0CD9-4DBB-BF52-ACFCDC9845A1}" dt="2025-11-04T23:00:29.182" v="7936" actId="20577"/>
        <pc:sldMkLst>
          <pc:docMk/>
          <pc:sldMk cId="1079476530" sldId="317"/>
        </pc:sldMkLst>
        <pc:spChg chg="mod">
          <ac:chgData name="Jha, Aryan Ritwajeet" userId="2aad577e-539b-449b-83a6-8d411f484b4d" providerId="ADAL" clId="{A4B48081-0CD9-4DBB-BF52-ACFCDC9845A1}" dt="2025-11-04T22:59:50.382" v="7882" actId="20577"/>
          <ac:spMkLst>
            <pc:docMk/>
            <pc:sldMk cId="1079476530" sldId="317"/>
            <ac:spMk id="3" creationId="{3A0C10F0-43AF-5D21-6D5F-4E7EE50D8227}"/>
          </ac:spMkLst>
        </pc:spChg>
        <pc:spChg chg="mod">
          <ac:chgData name="Jha, Aryan Ritwajeet" userId="2aad577e-539b-449b-83a6-8d411f484b4d" providerId="ADAL" clId="{A4B48081-0CD9-4DBB-BF52-ACFCDC9845A1}" dt="2025-11-04T23:00:29.182" v="7936" actId="20577"/>
          <ac:spMkLst>
            <pc:docMk/>
            <pc:sldMk cId="1079476530" sldId="317"/>
            <ac:spMk id="4" creationId="{182645D4-81BE-A9AA-D062-38335BE80E35}"/>
          </ac:spMkLst>
        </pc:spChg>
        <pc:picChg chg="mod">
          <ac:chgData name="Jha, Aryan Ritwajeet" userId="2aad577e-539b-449b-83a6-8d411f484b4d" providerId="ADAL" clId="{A4B48081-0CD9-4DBB-BF52-ACFCDC9845A1}" dt="2025-11-04T22:59:41.754" v="7840" actId="1076"/>
          <ac:picMkLst>
            <pc:docMk/>
            <pc:sldMk cId="1079476530" sldId="317"/>
            <ac:picMk id="6" creationId="{0B2B292B-8E73-C173-9C62-282C05F21078}"/>
          </ac:picMkLst>
        </pc:picChg>
        <pc:picChg chg="add mod">
          <ac:chgData name="Jha, Aryan Ritwajeet" userId="2aad577e-539b-449b-83a6-8d411f484b4d" providerId="ADAL" clId="{A4B48081-0CD9-4DBB-BF52-ACFCDC9845A1}" dt="2025-11-04T22:59:43.127" v="7841" actId="1076"/>
          <ac:picMkLst>
            <pc:docMk/>
            <pc:sldMk cId="1079476530" sldId="317"/>
            <ac:picMk id="7" creationId="{F58D4DF5-271B-8565-3875-8C2A5FDEC09C}"/>
          </ac:picMkLst>
        </pc:picChg>
      </pc:sldChg>
      <pc:sldChg chg="modSp add mod">
        <pc:chgData name="Jha, Aryan Ritwajeet" userId="2aad577e-539b-449b-83a6-8d411f484b4d" providerId="ADAL" clId="{A4B48081-0CD9-4DBB-BF52-ACFCDC9845A1}" dt="2025-11-04T23:01:28.712" v="7956" actId="14826"/>
        <pc:sldMkLst>
          <pc:docMk/>
          <pc:sldMk cId="570135846" sldId="318"/>
        </pc:sldMkLst>
        <pc:spChg chg="mod">
          <ac:chgData name="Jha, Aryan Ritwajeet" userId="2aad577e-539b-449b-83a6-8d411f484b4d" providerId="ADAL" clId="{A4B48081-0CD9-4DBB-BF52-ACFCDC9845A1}" dt="2025-11-04T23:01:24.234" v="7955" actId="20577"/>
          <ac:spMkLst>
            <pc:docMk/>
            <pc:sldMk cId="570135846" sldId="318"/>
            <ac:spMk id="4" creationId="{027BCC68-D24F-0FFE-FC8A-57641C2AC906}"/>
          </ac:spMkLst>
        </pc:spChg>
        <pc:picChg chg="mod">
          <ac:chgData name="Jha, Aryan Ritwajeet" userId="2aad577e-539b-449b-83a6-8d411f484b4d" providerId="ADAL" clId="{A4B48081-0CD9-4DBB-BF52-ACFCDC9845A1}" dt="2025-11-04T23:01:28.712" v="7956" actId="14826"/>
          <ac:picMkLst>
            <pc:docMk/>
            <pc:sldMk cId="570135846" sldId="318"/>
            <ac:picMk id="6" creationId="{BA33F6D4-25D1-C929-5820-F735A626D46C}"/>
          </ac:picMkLst>
        </pc:picChg>
      </pc:sldChg>
      <pc:sldChg chg="modSp add mod">
        <pc:chgData name="Jha, Aryan Ritwajeet" userId="2aad577e-539b-449b-83a6-8d411f484b4d" providerId="ADAL" clId="{A4B48081-0CD9-4DBB-BF52-ACFCDC9845A1}" dt="2025-11-04T23:01:43.412" v="7997" actId="20577"/>
        <pc:sldMkLst>
          <pc:docMk/>
          <pc:sldMk cId="4158287972" sldId="319"/>
        </pc:sldMkLst>
        <pc:spChg chg="mod">
          <ac:chgData name="Jha, Aryan Ritwajeet" userId="2aad577e-539b-449b-83a6-8d411f484b4d" providerId="ADAL" clId="{A4B48081-0CD9-4DBB-BF52-ACFCDC9845A1}" dt="2025-11-04T23:01:43.412" v="7997" actId="20577"/>
          <ac:spMkLst>
            <pc:docMk/>
            <pc:sldMk cId="4158287972" sldId="319"/>
            <ac:spMk id="3" creationId="{4DABE7DA-BC05-D26A-59F0-676180B5A0F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3T19:21:01.090"/>
    </inkml:context>
    <inkml:brush xml:id="br0">
      <inkml:brushProperty name="width" value="0.05292" units="cm"/>
      <inkml:brushProperty name="height" value="0.05292" units="cm"/>
      <inkml:brushProperty name="color" value="#0030AB"/>
      <inkml:brushProperty name="ignorePressure" value="1"/>
    </inkml:brush>
  </inkml:definitions>
  <inkml:trace contextRef="#ctx0" brushRef="#br0">1932 1191 2759 2934 2930,'0'-1'248'0'0,"0"0"-248"0"0,0 1 0 0 0,0-1 0 0 0,0 1 448 0 0,0-2 48 0 0,0 2 8 0 0,-1-4 0 0 0,1 1 304 0 0,0-1 64 0 0,0-1 16 0 0,0 1 0 0 0,0 3-96 0 0,0-2-24 0 0,-2 1 0 0 0,1 0 0 0 0,0-1-128 0 0,0 2-32 0 0,-1 1-8 0 0,-2 0 0 0 0,-1 1-88 0 0,0 1-24 0 0,-3 1 0 0 0,0 0 0 0 0,-3 3-240 0 0,1 1-56 0 0,0 1 0 0 0,-3 3-8 0 0,3-1-88 0 0,1-1-24 0 0,0 2 0 0 0,-1 0 0 0 0,1-1 24 0 0,1 2 0 0 0,1-2 0 0 0,0 1 0 0 0,3-1 56 0 0,-1 0 8 0 0,0 0 8 0 0,3 0 0 0 0,0-1 56 0 0,-2 0 16 0 0,3 0 0 0 0,0 1 0 0 0,1 0 8 0 0,0-1 0 0 0,0-2 0 0 0,1 1 0 0 0,0 1-16 0 0,1 1 0 0 0,2 1 0 0 0,1 0 0 0 0,0 1-32 0 0,0-3-8 0 0,-2-2 0 0 0,2-1 0 0 0,1 2-16 0 0,1-2-8 0 0,1 1 0 0 0,2 0 0 0 0,2-1-40 0 0,0 0-16 0 0,2-1 0 0 0,0-3 0 0 0,1-1-16 0 0,0-1-8 0 0,1-1 0 0 0,-1-2 0 0 0,0-1 0 0 0,-2-1 0 0 0,1 0 0 0 0,2-2 0 0 0,-2-2-88 0 0,1 0 96 0 0,0-2-96 0 0,0-1 96 0 0,-1 0-96 0 0,-1-2 0 0 0,-2 0 0 0 0,-1 0 64 0 0,-1 0-64 0 0,-3 1 0 0 0,-1-1 0 0 0,-2 0 0 0 0,-1 1 0 0 0,-1-1 0 0 0,-1 1 0 0 0,-3 1 0 0 0,1 0 0 0 0,-3 1 0 0 0,0 0 0 0 0,-1 2 0 0 0,0 0 0 0 0,0 0 0 0 0,-1 2 0 0 0,-2 0 0 0 0,2 1 0 0 0,-3 0 0 0 0,0 0 0 0 0,-2 2 0 0 0,2-1 0 0 0,-2 1 0 0 0,0 0 0 0 0,-1 1 0 0 0,1-1 0 0 0,-2 1 0 0 0,1 0 0 0 0,2 2 0 0 0,-1 0 0 0 0,1 0 0 0 0,0 2 0 0 0,2-1 0 0 0,-1 0 0 0 0,1 2 0 0 0,2 0 0 0 0,0 0 0 0 0,0 0 0 0 0,1 2 0 0 0,1-2 0 0 0,-1 0 0 0 0,3 1-112 0 0,-1-2 40 0 0,2 0 8 0 0,1 0 0 0 0,1 0-160 0 0,1-1-32 0 0,3 2-8 0 0,1-2-5848 0 0,0 0-1176 0 0</inkml:trace>
  <inkml:trace contextRef="#ctx0" brushRef="#br0" timeOffset="1">1969 1550 3703 2944 2841,'1'-3'328'0'0,"-1"3"-264"0"0,0 0-64 0 0,0 0 0 0 0,1 0 0 0 0,-1 0 0 0 0,0 2 0 0 0,1-2 0 0 0,0 1 0 0 0,-1-1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0,7-17 0 0 0,-6 18 0 0 0,1-1 0 0 0,-2 0 0 0 0,0 0 0 0 0,0 0 0 0 0,2 0 0 0 0,-2 0 0 0 0,0-1 0 0 0,1 1 0 0 0,-1-2 0 0 0,0 2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64 0 0,0 0-64 0 0,0 0 0 0 0,0 0 0 0 0,0 0 0 0 0,0 0 0 0 0,0 0 0 0 0,0 0-72 0 0,0 0 72 0 0,0 0 200 0 0,0 0 64 0 0,0 0 16 0 0,0 0 8 0 0,0 0 96 0 0,0 0 24 0 0,-1-18 0 0 0,1 17 8 0 0,1-1 136 0 0,0-1 24 0 0,-1 1 8 0 0,1-1 24 0 0,-1 0 96 0 0,2 1 16 0 0,-2-2 8 0 0,0 1 8 0 0,0 1 104 0 0,0-2 24 0 0,-2 2 0 0 0,2-1 8 0 0,-1 3-112 0 0,0-2-24 0 0,0 0-8 0 0,-1 1 8 0 0,2 0-288 0 0,0 0-56 0 0,-2 1-8 0 0,1 0 0 0 0,1 0-248 0 0,-1 1-48 0 0,0 1-16 0 0,1 0 16 0 0,-2 2-88 0 0,2 1 0 0 0,0 2-96 0 0,0-1 96 0 0,0 4-88 0 0,0 0 88 0 0,0 0-96 0 0,0 2 96 0 0,0 4 0 0 0,2 2 0 0 0,-2 3 0 0 0,0 2 0 0 0,0 3 72 0 0,0-1 16 0 0,0 3 0 0 0,0 0 8 0 0,-2-4 56 0 0,2 0 8 0 0,0 4 0 0 0,0-4 8 0 0,-2-3 8 0 0,2 3 0 0 0,-1 4 0 0 0,1-1 0 0 0,0-3-48 0 0,0 3 0 0 0,1 9-8 0 0,1 6 0 0 0,-2-2-24 0 0,2-2-8 0 0,-1-1 0 0 0,0-5 0 0 0,0-2 0 0 0,-1-2 0 0 0,2-3 0 0 0,-2 0 0 0 0,0 2-24 0 0,-2-4-64 0 0,4-3 96 0 0,-2-1-32 0 0,0-1 0 0 0,0 0-64 0 0,0-2 96 0 0,0 1-32 0 0,2-1-64 0 0,-2-1 96 0 0,1-2-96 0 0,-1-1 96 0 0,1-1-96 0 0,0-2 80 0 0,1-1-80 0 0,-2-1 80 0 0,0 0-80 0 0,2-3 64 0 0,-2 0-64 0 0,0-2 64 0 0,2 0-64 0 0,-2 0 0 0 0,1-2 72 0 0,-1 0-72 0 0,0 2 64 0 0,1-2-64 0 0,-1-2 64 0 0,0 4-64 0 0,0 0 64 0 0,0-1-64 0 0,0-3 64 0 0,1-1-64 0 0,-1 3 64 0 0,0 0-64 0 0,0 0 64 0 0,0 0-64 0 0,0 0 0 0 0,0 0 64 0 0,0 0-64 0 0,0 0 0 0 0,0 0 0 0 0,5-20 0 0 0,-5 16 0 0 0,0 1 0 0 0,0-1 0 0 0,-1 0 0 0 0,1-1 0 0 0,-2 0 0 0 0,2 2 0 0 0,-2-3 0 0 0,0 3 0 0 0,-1-1 0 0 0,1-1 0 0 0,-1 1 0 0 0,-1 1 0 0 0,1 1-64 0 0,-1 0-16 0 0,1 2 0 0 0,-1-2 0 0 0,-2 2 0 0 0,1 2-8 0 0,0 0 0 0 0,-1 1 0 0 0,0 1 0 0 0,0-1 88 0 0,-1 1-96 0 0,1 1 96 0 0,2-1-96 0 0,-2 1 96 0 0,2 0 0 0 0,0 1 0 0 0,-1-2 0 0 0,3 2 0 0 0,-1-1 0 0 0,2 2 0 0 0,0 0 0 0 0,2 0 0 0 0,0 0 0 0 0,2 0 0 0 0,2-1 0 0 0,1 0 0 0 0,1 0 0 0 0,0-1 0 0 0,2 0 0 0 0,1-1 0 0 0,2 0 0 0 0,-1-1 0 0 0,-1-1 0 0 0,2 1 0 0 0,-1-3 72 0 0,0-1-72 0 0,0-1 80 0 0,2-3-80 0 0,-2-1 64 0 0,2 1-64 0 0,-2-2 64 0 0,-2 0-64 0 0,1-2 0 0 0,-2-2 72 0 0,-3 1-72 0 0,2 1 0 0 0,-5-2 0 0 0,0 1 0 0 0,-3-2 0 0 0,1 2 0 0 0,-3-1 0 0 0,-1-1 0 0 0,-2 1 0 0 0,0-1 0 0 0,-1 4 0 0 0,0 2-64 0 0,2 1 64 0 0,-1 2-72 0 0,-1 1 72 0 0,0 0-80 0 0,-3 2 80 0 0,1 2-72 0 0,-1 0 72 0 0,-1 1-64 0 0,-1 1 64 0 0,3 2 0 0 0,-2 0 0 0 0,1-1 0 0 0,-1 2 0 0 0,3 0 0 0 0,0-1 0 0 0,0 1 0 0 0,2 1 0 0 0,0-1 0 0 0,3 0 0 0 0,-1 0 0 0 0,4-2 0 0 0,-2 2 0 0 0,4 0 0 0 0,0 0 0 0 0,1 1 64 0 0,1-2-64 0 0,0 1 0 0 0,1-2 0 0 0,1 2 0 0 0,-1-1 0 0 0,2 1 0 0 0,-1 0 0 0 0,0-2 0 0 0,0 2 0 0 0,1-3 0 0 0,0-1 0 0 0,0-1 0 0 0,2-2 64 0 0,1 0-64 0 0,-1 0 80 0 0,2-4-80 0 0,1-1 80 0 0,0 0-80 0 0,-1-1 80 0 0,-1-3-80 0 0,1-1 64 0 0,-4 1-64 0 0,2-2 0 0 0,-2 1 72 0 0,-4 0-72 0 0,-1 0 0 0 0,0 2 0 0 0,-2-2 0 0 0,-2 3 0 0 0,-1-4 0 0 0,-3 2 0 0 0,-1 0 0 0 0,0 1 0 0 0,-3 1 0 0 0,1 1 0 0 0,-2 3 0 0 0,1 2 0 0 0,-2 1 0 0 0,-1 2-80 0 0,3 0 80 0 0,-1 1-80 0 0,1 1 80 0 0,-3 2-80 0 0,-1 1 80 0 0,1 1 0 0 0,-1 1 0 0 0,0 0-64 0 0,1 0 64 0 0,2 0 0 0 0,1 1 0 0 0,1-1 0 0 0,2 1 0 0 0,2 0 0 0 0,0 0 0 0 0,2 0 0 0 0,2-1 0 0 0,1 0 0 0 0,0 0 0 0 0,1-4 0 0 0,1 1 0 0 0,0 0 0 0 0,2 0 0 0 0,1 1 0 0 0,0-2 0 0 0,2 1 0 0 0,0 0 0 0 0,0-1 64 0 0,0-2-64 0 0,1 1 88 0 0,1-2-16 0 0,1-1 0 0 0,0-1 0 0 0,0-1-72 0 0,-1-1 64 0 0,2-2-64 0 0,-1-2 64 0 0,0 2-64 0 0,0-3 64 0 0,-1-1-64 0 0,-2-1 64 0 0,2 2-64 0 0,-2-4 0 0 0,-1-1 0 0 0,-1 1 0 0 0,-1 2 0 0 0,-2-3 0 0 0,-2 1 64 0 0,-1 0-64 0 0,-2 0 0 0 0,0 2 0 0 0,-2 1 0 0 0,0 2 0 0 0,0 1 0 0 0,-2 2 0 0 0,-1 1 0 0 0,-1 0 0 0 0,-1 2 0 0 0,1 0 0 0 0,-1 2-80 0 0,1 0 80 0 0,1 1-72 0 0,0 1 72 0 0,0 1-64 0 0,-1 0 64 0 0,-1 0 0 0 0,2-1 0 0 0,0 2 0 0 0,0 1-64 0 0,3-1 64 0 0,-1 1 0 0 0,1 0 0 0 0,2 1 0 0 0,1 1 0 0 0,0 0 0 0 0,4 2 0 0 0,0-4 0 0 0,1 2 0 0 0,2 0 0 0 0,1-1 0 0 0,1-1 0 0 0,0-1 0 0 0,4-1 0 0 0,-1-1 0 0 0,0-1 0 0 0,1-2 0 0 0,-1-1 0 0 0,1-1 0 0 0,0-2 0 0 0,-2-1 0 0 0,1 0 0 0 0,-1-1 64 0 0,0-2-64 0 0,-1-1 0 0 0,-1 0 72 0 0,0-1-72 0 0,-3-1 0 0 0,0 1 0 0 0,-2-3 0 0 0,0 1 0 0 0,0-2 0 0 0,-4 0 0 0 0,1 3 0 0 0,-1 1 0 0 0,0 0 0 0 0,-3 2 0 0 0,0 2 0 0 0,0 1 0 0 0,-2 1 0 0 0,1 2 0 0 0,-1 2-72 0 0,0 2 72 0 0,-1-1-64 0 0,0 3 64 0 0,1 2-80 0 0,-1 1 80 0 0,0 4-80 0 0,1 2 80 0 0,0-3 0 0 0,0-2 0 0 0,2 0 0 0 0,0 2 0 0 0,0-2 0 0 0,3-1 0 0 0,2-1 0 0 0,-1 1 0 0 0,1-3 0 0 0,1-1 0 0 0,0-1 0 0 0,2 0 0 0 0,0-2 0 0 0,0 0 0 0 0,1-2 0 0 0,1 0 0 0 0,0-2 0 0 0,2 1 0 0 0,0-1 64 0 0,1-1-64 0 0,0-1 0 0 0,0 3-88 0 0,0-3 88 0 0,0-1-280 0 0,2 1-8 0 0,-1 2 0 0 0,0-1-5888 0 0,0 1-1184 0 0</inkml:trace>
  <inkml:trace contextRef="#ctx0" brushRef="#br0" timeOffset="2">1948 2626 1375 2906 2723,'1'0'128'0'0,"-1"0"-128"0"0,0 0 0 0 0,0 0 0 0 0,0 0 520 0 0,-1 0 88 0 0,1 0 8 0 0,-1 2 8 0 0,0-2 208 0 0,-2 0 32 0 0,3 0 16 0 0,0 0 0 0 0,0 0 152 0 0,0 0 32 0 0,0 0 8 0 0,0 0 0 0 0,0 0-40 0 0,0 0-8 0 0,0 0 0 0 0,0 0 0 0 0,0 0-264 0 0,0 0-56 0 0,-15 12-16 0 0,13-8 0 0 0,0 0-296 0 0,-2 1-56 0 0,1 1-16 0 0,-2-1 0 0 0,2 1-112 0 0,-3 1-24 0 0,-1 1-8 0 0,-2 3 0 0 0,-2 1-80 0 0,-2 1-24 0 0,1-1 0 0 0,-1 2 0 0 0,-7 3-72 0 0,1 3 96 0 0,1-5-96 0 0,-2 3 96 0 0,-3 6-96 0 0,-5 1 96 0 0,-3 3-96 0 0,-3 3 96 0 0,2-4-96 0 0,0 1 0 0 0,0 5 72 0 0,-2-4-72 0 0,2-7 80 0 0,3 2-16 0 0,4-1-64 0 0,-2-2 96 0 0,2-5-8 0 0,-2 0-8 0 0,4-1 0 0 0,1-3 0 0 0,3 1 16 0 0,3-3 8 0 0,4-1 0 0 0,-1 0 0 0 0,0-2 16 0 0,2 3 0 0 0,1-3 0 0 0,-1 1 0 0 0,1-1-24 0 0,-1 1-8 0 0,2 0 0 0 0,0-2 0 0 0,1 1-88 0 0,1-2 64 0 0,2-1-64 0 0,1 0 64 0 0,1-1-64 0 0,0-1 0 0 0,2 0 72 0 0,-1-1-72 0 0,1 1 0 0 0,-1 0 64 0 0,2 0-64 0 0,-2-1 0 0 0,2-1 0 0 0,-1 1 0 0 0,0-1 0 0 0,0 0 0 0 0,-1 1 0 0 0,2-1 0 0 0,0 0 0 0 0,0 0 64 0 0,0 0-64 0 0,0 0 0 0 0,0 0 0 0 0,0 0 0 0 0,0 0 0 0 0,0 0 0 0 0,0 0 0 0 0,0 0 0 0 0,0 0 0 0 0,0 0 0 0 0,0 0 0 0 0,0 0 64 0 0,9-21-64 0 0,-8 17 0 0 0,1-1 0 0 0,-1 2 0 0 0,0-1 0 0 0,1 1 0 0 0,-2 0 0 0 0,2-2 0 0 0,-1 0 0 0 0,-1 0 0 0 0,0 0 0 0 0,-1 1 0 0 0,1-1 0 0 0,-2 0 0 0 0,0 3 0 0 0,0-1 0 0 0,0-1 0 0 0,-1-1 0 0 0,-1 2 0 0 0,1 1 0 0 0,-1 0-96 0 0,-1 2 32 0 0,-2 0 0 0 0,3 0 0 0 0,-2 2-8 0 0,0 0 0 0 0,3 1 0 0 0,-3 0 0 0 0,-1 1 72 0 0,0 2 0 0 0,-1 1-72 0 0,0 1 72 0 0,-1 1 0 0 0,1 1 0 0 0,0 0 0 0 0,0 1 0 0 0,1 1 0 0 0,1-1 0 0 0,3 1 0 0 0,0-2 0 0 0,3-1 0 0 0,0-2 0 0 0,2 0 0 0 0,2 0 0 0 0,2-1 0 0 0,2-1 0 0 0,0-3 72 0 0,3-1-72 0 0,0-1 104 0 0,1-3-8 0 0,2 1-8 0 0,-2-2 0 0 0,-3 1-24 0 0,1-2 0 0 0,1-1 0 0 0,-2-2 0 0 0,1 0-64 0 0,-1-1 0 0 0,-2 0 0 0 0,-1 0 64 0 0,-1 2-64 0 0,-2-3 0 0 0,-2 0 0 0 0,-2 0 0 0 0,-1 1 0 0 0,0 1 0 0 0,-3 3 0 0 0,-1-1 0 0 0,0 0 0 0 0,-3 2 0 0 0,0 1 0 0 0,-1 3 0 0 0,-1 1 0 0 0,1 2 0 0 0,-1 0 0 0 0,-1 4 0 0 0,0 1 0 0 0,0 2 0 0 0,1 2 0 0 0,-2 1 0 0 0,4-1 0 0 0,1 1 0 0 0,0 1 0 0 0,1-1 0 0 0,1 0 0 0 0,1 0 0 0 0,4-2 0 0 0,1 0 0 0 0,0-4 0 0 0,1 0 0 0 0,3-2 0 0 0,0-1 0 0 0,2-2 0 0 0,2-1 0 0 0,0-1 0 0 0,2-3 0 0 0,2-2 0 0 0,1-2 64 0 0,-1-2 0 0 0,1 1 0 0 0,-3 1-64 0 0,1-1 80 0 0,0-1-80 0 0,1-2 80 0 0,-1-1-80 0 0,0-1 0 0 0,-1 0 0 0 0,-3 2 0 0 0,0 1 0 0 0,-3 1 0 0 0,-1-2 0 0 0,-1-1-88 0 0,-2 2 88 0 0,-1-1-104 0 0,-2 0 40 0 0,-1 2 64 0 0,0 1-80 0 0,-1 3 80 0 0,-1 0 0 0 0,-2 0-72 0 0,0 4 72 0 0,-2 1 0 0 0,-1 2 0 0 0,-1 2-64 0 0,3 1 64 0 0,-2 0 0 0 0,0 2 0 0 0,1 2 0 0 0,0 0 0 0 0,0 2 0 0 0,4-1 0 0 0,1-1 0 0 0,3-1 0 0 0,1-1 0 0 0,2 0 0 0 0,3-1 0 0 0,2-3-256 0 0,1-1 0 0 0,3 0-8 0 0,3-4-8896 0 0</inkml:trace>
  <inkml:trace contextRef="#ctx0" brushRef="#br0" timeOffset="3">1030 3388 2759 3213 2662,'-1'-2'120'0'0,"0"0"32"0"0,0 2-152 0 0,-1-2 0 0 0,2 2 0 0 0,0 0 0 0 0,0 0 704 0 0,-2-1 120 0 0,0 1 16 0 0,-1-1 8 0 0,1-2 240 0 0,0 3 40 0 0,-1 0 16 0 0,0-2 0 0 0,2 4-224 0 0,-1-4-48 0 0,1 1-8 0 0,-2 1 0 0 0,1 0-160 0 0,0 1-32 0 0,-2 1 0 0 0,1 0-8 0 0,-2 1-248 0 0,1 1-40 0 0,-3 3-16 0 0,-1-2 0 0 0,-1 2-104 0 0,-1 2-16 0 0,0 0-8 0 0,-2 3 0 0 0,2-2 0 0 0,-3 3 0 0 0,-2 2 0 0 0,-1 0 0 0 0,-2 2-48 0 0,-1 1-16 0 0,1-2 0 0 0,-2-1 0 0 0,1-1-40 0 0,-1 4 0 0 0,-3 0-8 0 0,-1-1 0 0 0,1 0-48 0 0,0 0-8 0 0,-4 1 0 0 0,-2 3 0 0 0,-1 1-64 0 0,1-2 96 0 0,6-6-96 0 0,0 2 96 0 0,-2 2 8 0 0,0-1 8 0 0,0-1 0 0 0,0-1 0 0 0,1-2-112 0 0,2 0 0 0 0,0 0 0 0 0,3-3 0 0 0,3-1 72 0 0,2-2-72 0 0,1 0 64 0 0,2-1-64 0 0,0-1 88 0 0,4 0-24 0 0,-2-1-64 0 0,2 1 96 0 0,0 0-96 0 0,0-1 72 0 0,1-1-72 0 0,-1 1 64 0 0,2 0-64 0 0,-1-1 0 0 0,2 0 0 0 0,-1 0 0 0 0,0 0 0 0 0,1 0 0 0 0,-1-1 64 0 0,1 1-64 0 0,1-1 0 0 0,-1-1 0 0 0,1 2 72 0 0,-1-1-72 0 0,2-1 64 0 0,-1 0-64 0 0,3 0 80 0 0,0-1-80 0 0,-2 0 72 0 0,2 0-72 0 0,0 0 64 0 0,2-1-64 0 0,-2 0 0 0 0,2-1 0 0 0,-2 2 64 0 0,0 0-64 0 0,0 0 0 0 0,12-21 0 0 0,-7 13 0 0 0,-1 1 0 0 0,-2 1 0 20-26,1 1 0-2-2,-2 0 0 0 3,0 1-88-18 25,-2 1 88 0 0,-1 2-80 0 0,0 0 80 17-28,-3 2-80-17 28,1 1 80 0 0,-3 2-104 0 0,1 1 40 0 0,-2 2 64 0 0,-3 1-104 0 0,2 2 40 0 0,0 2 64 0 0,0 1-104 0 0,0 0 32 16-25,2-1 8-16 25,1-1 0 0 0,0 1 0 0 0,-1-1 64 0 0,3 1 0 0 0,0-2 0 0 0,2 0 0 0 0,1-3 0 0 0,1-1 0 0 0,0 1 0 0 0,2-4 0 0 0,1 0 0 0 0,3 0 0 0 0,-1-3 0 0 0,0 0 64 0 0,4 0-64 0 0,-2-4 64 0 0,4-1-64 17-28,1-4 64-17 28,1 0 0 0 0,0-3 0 0 0,-1 1 0 0 0,-3 0 0 0 0,-2 2-64 0 0,-2-1 0 0 0,-1 1 0 0 0,-3 1 0 0 0,-1 2 0 0 0,-3 0 0 0 0,0 3 0 0 0,-1-1 0 0 0,-2 3 0 0 0,0 1 0 0 0,-2 1 0 0 0,1 3 0 0 0,-2 1 0 0 0,1-1 0 0 0,0 2 0 0 0,1 1 64 0 0,1-1-64 0 0,1 1 0 0 0,1 0 0 17-26,1-1 0-17 26,0 1 0 0 0,1 0 0 0 0,0 0 0 0 0,2-1 0 0 0,2-1 0 0 0,-1 0 0 0 0,1 0 0 0 0,2-3 0 0 0,-1-1 0 0 0,2 0 0 0 0,-2-1 0 0 0,2-1 0 0 0,1-1 0 0 0,-1-2 88 0 0,1 1-88 0 0,-1-2 96 0 0,0-1-96 0 0,2 0 0 0 0,-1-3 72 15-28,0 2-72-15 28,0-3 0 0 0,-1 2 72 0 0,0 0-72 0 0,-3-1 0 0 0,2 2 64 0 0,-3 1-64 0 0,0-1 0 0 0,-1 3 0 0 0,-1 0 0 0 0,1 3 0 0 0,-1 0 0 0 0,1 0 0 0 0,-2 1 0 0 0,0 0 0 0 0,1 2 0 0 0,0 1 0 0 0,-2 0 0 0 0,1 2-88 0 0,1-1 88 0 0,-2 2-104 0 0,0 2 104 0 0,0-1-72 0 0,-1 1 72 0 0,0-1-64 0 0,-1 1 64 0 0,1 0 0 0 0,-1-1 64 0 0,2 1-64 0 0,-2 0 0 0 0,1-1 0 0 0,0 1 0 0 0,1-2 64 0 0,2-3-64 0 0,-1 2 0 0 0,2-2 64 0 0,2 0-64 0 0,0-1 0 0 0,1-2 72 0 0,3-2-72 0 0,1 0 0 0 0,1-2 72 0 0,1-2-72 0 0,3-2 0 0 0,-1-1 72 0 0,-2 2-72 0 0,-1-1 0 0 0,3 0 0 0 0,-3-1 0 0 0,-1 2-288 0 0,-2 1-16 0 0,-1-1-8 0 0,-1 2 0 0 0,-1 2-976 0 0,-2-1-200 0 0,0 2-40 0 0,1 0-5816 0 0</inkml:trace>
  <inkml:trace contextRef="#ctx0" brushRef="#br0" timeOffset="4">1118 3366 2759 3270 2745,'-2'0'248'0'0,"1"0"-248"0"0,1 0 0 0 0,0 0 0 0 0,0 1 512 0 0,0-1 64 0 0,-1-1 0 0 0,0 1 8 0 0,0-1 360 0 0,2 0 72 0 0,-2 0 8 0 0,1 1 8 0 0,0 0-168 0 0,0 0-40 0 0,0 0-8 0 0,0 0 0 0 0,0 0-8 0 0,0 0 0 0 0,0 0 0 0 0,0 0 0 0 0,0 0-72 0 0,0 0-24 0 0,-6 21 0 0 0,5-10 0 0 0,0 3-280 0 0,-1 3-56 0 0,2 1-16 0 0,-2 3 0 0 0,1 3-48 0 0,0 3-16 0 0,1-2 0 0 0,0 0 0 0 0,2 0-40 0 0,0-2-16 0 0,-2 2 0 0 0,2 0 0 0 0,-2 2-80 0 0,1 0-24 0 0,0 2 0 0 0,-1-1 0 0 0,0 1-32 0 0,1-1-8 0 0,-1 1 0 0 0,0-3 0 0 0,0 0-8 0 0,0-1-8 0 0,0 0 0 0 0,0 0 0 0 0,-1 0 0 0 0,0-2 0 0 0,1-1 0 0 0,-1 1 0 0 0,-1-3 0 0 0,0-1 0 0 0,1 0 0 0 0,-1-3 0 0 0,0 1-80 0 0,2-4 96 0 0,-2 2-96 0 0,1-1 96 0 0,0-2-32 0 0,1-2-64 0 0,0-2 96 0 0,0-3-32 0 0,0 0-64 0 0,0-3 64 0 0,0 0-64 0 0,1-2 64 0 0,0 0-64 0 0,1 0 64 0 0,-2-3-64 0 0,2 0 64 0 0,0-1-64 0 0,1 0 96 0 0,-1-2-96 0 0,0-1 96 0 0,-1 0-96 0 0,1-1 0 0 0,0 0 72 0 0,-1 0-72 0 0,0 0 0 0 0,-1-1 0 0 0,0 2 0 0 0,0-1 0 0 0,-1 0 0 0 0,0 0 0 21-26,-1 1 0-4 0,0 0 0-17 26,0 3 0 19-28,-1 0 0-1 0,-1 0 0-1 2,-1 2-64-17 26,0 1-16 18-28,-1 1 0-18 28,-1 3 0 0 0,0 3 0 0 0,-1 1 0 0 0,0 1 0 0 0,-1 3 0 0 0,0 1 0 0 0,0-1 80 0 0,2 0 0 0 0,1-1-72 0 0,0 2 72 0 0,0 2 0 0 0,1 0 0 0 0,1 2 0 0 0,2 0 0 0 0,2-5 0 0 0,2-1 0 0 0,0-1 0 0 0,3-2 0 0 0,-1-1 0 0 0,3-1 0 0 0,0-1 0 0 0,2-2 0 0 0,-2-1 0 0 0,2-2 0 17-27,-3-1 0-17 27,2-1 64 0 0,3-3-64 0 0,-2-1 96 0 0,1-1-96 0 0,0-2 96 0 0,-3 1-96 0 0,0 0 0 0 0,-1 0 72 0 0,-3 2-72 0 0,1 0 0 0 0,-1 0 0 0 0,-3 1 0 0 0,0 1 0 0 0,0 2 0 0 0,-2 1 0 0 0,-1-1 0 0 0,-1 3 0 0 0,2 0 0 0 0,-3 1 0 0 0,1 3 0 0 0,-2 1 0 0 0,0 2 0 0 0,1-1 0 0 0,0 1 0 0 0,1-1 0 0 0,2 0 0 0 0,0-1 0 0 0,2-1 0 0 0,2-1 0 0 0,0-1 0 0 0,2 0 0 0 0,1-1 0 0 0,0-2 0 0 0,4-1 0 0 0,1-2 0 0 0,-1-1 0 0 0,1-2 0 0 0,2 0-96 0 0,0-3 16 0 0,0 0 8 0 0,-2 0 0 0 0,-1 0-24 0 0,-2 2 0 0 0,-3 2 0 0 0,-2-1 0 0 0,-1 1 96 0 0,-2 0-104 0 0,-1 2 40 0 0,-4-1 64 0 0,-1 1 0 0 0,-3 1 0 0 0,-3 1 0 0 0,-1 0 0 0 0,1 2 0 0 0,-3 2 0 0 0,2-1 0 0 0,-1 3 0 0 0,1-2 0 0 0,2 3 0 0 0,3-3 0 0 0,3 1 0 0 0,3-1 0 0 0,2-2 0 0 0,2 0 0 0 0,2-2 0 0 0,4-1-416 0 0,2-4-40 0 0,3-2-16 0 0,1-3-8616 0 0</inkml:trace>
  <inkml:trace contextRef="#ctx0" brushRef="#br0" timeOffset="5">1211 3335 5063 3212 2783,'-4'-3'224'0'0,"2"1"48"0"0,-1 1-272 0 0,3 0 0 0 0,-2 0 0 0 0,1-1 0 0 0,1 2 952 0 0,-1 0 136 0 0,0-2 24 0 0,-1 2 8 0 0,2 0 120 0 0,-2 0 24 0 0,2 3 8 0 0,0-2 0 0 0,0 2-472 0 0,0 2-96 0 0,0-1-24 0 0,2 3 0 0 0,0 0-112 0 0,1 3-24 0 0,2 0-8 0 0,1 1 0 0 0,1 1-192 0 0,2 1-40 0 0,1 3-8 0 0,3 1 0 0 0,0 2-40 0 0,3 4-16 0 0,0 0 0 0 0,1 1 0 0 0,-1 1-48 0 0,0-1 0 0 0,0 1-8 0 0,1-1 0 0 0,-4 1-56 0 0,2-2-16 0 0,1 3 0 0 0,-1 0 0 0 0,0 1-16 0 0,0-1 0 0 0,0 0 0 0 0,-3-1 0 0 0,1-3-16 0 0,0 1-8 0 0,1 3 0 0 0,2-1 0 0 0,-2 2 16 0 0,2-4 0 0 0,-1 0 0 0 0,-1-2 0 0 0,0-1 8 0 0,-2-1 8 0 0,1 0 0 0 0,-1-3 0 0 0,1 2 0 0 0,-2-4 0 0 0,-1-2 0 0 0,1 1 0 0 0,0 2-16 0 0,2 0-8 0 0,-1-2 0 0 0,-1-1 0 0 0,1 1-80 0 0,-2-2 80 0 0,0 0-80 0 0,0-2 80 0 0,-2-1-80 0 0,-1-1 0 0 0,-2-1 72 0 0,0-3-72 0 0,-1-1 64 0 0,-1 0-64 0 0,-1 0 64 0 0,-1 0-64 0 0,2-1 0 0 0,-3 1 64 0 0,2-2-64 0 0,-1 0 0 0 0,0 0 64 0 0,-1 2-64 0 0,0-2 64 0 0,1 1-64 0 0,-1-1 0 0 0,0 0 64 0 0,0 0-64 0 0,0 0 0 0 0,0 0 0 0 0,0 0 0 0 0,0 0 0 0 0,0 0 64 18-25,0 0-64-18 25,0 0 0 0 0,0 0 0 0 0,0 0 0 0 0,0 0 0 0 0,0 0 0 0 0,0 0 0 0 0,0 0 0 0 0,0 0 0 18-25,0 0 0-18 25,0 0 0 0 0,0 0 0 0 0,0 0 0 0 0,0 0 0 0 0,0 0 0 0 0,0 0 0 0 0,0 0 0 0 0,0 0 0 0 0,0 0 0 0 0,-5-22 0 0 0,5 14 0 0 0,-2 0 0 0 0,1 1 0 0 0,-1 0 0 0 0,0 1-64 0 0,-3 2 0 20-25,-1-1 0-20 25,-1 1 0 0 0,0 2-32 0 0,1 1-8 0 0,1 0 0 0 0,-1 2 0 0 0,1 2 8 0 0,-4 0 0 0 0,1 3 0 0 0,0 1 0 0 0,-1 2 96 0 0,1 1-72 0 0,2 0 72 0 0,1-1-64 0 0,0 2 64 0 0,1 1 0 0 0,1 1 0 0 0,1 1 0 0 0,3 0 0 0 0,0-1 0 0 0,2-3 0 0 0,4-1 0 0 0,0 0 0 0 0,4-3 0 0 0,-2-1 0 0 0,2-3 0 0 0,3-1 0 0 0,2-2 0 0 0,3-3 0 0 0,-2-1 0 18-25,0-1 0-18 25,-2-3 0 0 0,0-1 0 0 0,-2 1 0 16-27,-4 0 0-16 27,-1 0 0 0 0,-2 1 0 0 0,-2 1-64 0 0,-2 0 64 0 0,1 2-64 0 0,-3-2 64 0 0,-3 1-64 20-26,1 1 64-20 26,-1 0 0 0 0,-1 3 0 0 0,-1 0 0 0 0,-1 2 0 0 0,1 0 0 0 0,-4 2 0 16-28,1 2 0-16 28,0 1 0 0 0,-1 0 0 0 0,0 3 0 0 0,0 1 0 0 0,-1 2 0 0 0,2-1 0 0 0,1 1 0 0 0,2-1 64 0 0,0-1-64 0 0,3 0 0 0 0,2-2 0 0 0,0-1 64 0 0,3-1-64 0 0,3-1 0 0 0,-1-1 0 0 0,4-1 64 0 0,1-2-64 0 0,3-3 0 0 0,0-1 0 0 0,3-5 0 0 0,0 2 0 0 0,0-2 0 0 0,1-4 0 0 0,-1 0 0 0 0,-1 0 0 0 0,-1 0-64 0 0,-4 1 64 0 0,0 1-96 0 0,-4 0-8 0 0,-1 1-8 0 0,-3 1 0 0 0,-2 0 0 0 0,-4 0 32 0 0,-3 0 8 0 0,1 4 0 0 0,-2 0 0 0 0,0 2 72 0 0,-4 1 0 0 0,-4 4 0 0 0,-4 1 0 0 0,-1 3 160 0 0,-2 1-8 0 0,2 2 0 0 0,0-1 0 0 0,4 0-8 0 0,2 0 0 0 0,1 1 0 0 0,3-2 0 0 0,3 1-32 0 0,1-1-8 0 0,2-1 0 0 0,3-1 0 0 0,2 1-104 0 0,2-1 0 0 0,0-3 0 0 0,4-1 0 0 0,2 0-264 0 0,4-3-56 0 0,3-1 0 0 0,5-3-9664 0 0</inkml:trace>
  <inkml:trace contextRef="#ctx0" brushRef="#br0" timeOffset="6">2120 2638 2303 3158 3177,'-2'1'200'0'0,"-1"0"-200"0"0,0 1 0 0 0,2-2 0 0 0,0 0 592 0 0,0 0 80 0 0,-2 0 8 0 0,-4 2 8 0 0,2 0 224 0 0,-1-1 48 0 0,1 0 0 0 0,1 0 8 0 0,3-1-80 0 0,-1 2-24 0 0,4-2 0 0 0,1-2 0 0 0,2 2-256 0 0,1-1-48 0 0,1 1-16 0 0,2 0 0 0 0,0 0-72 0 0,0 1-24 0 0,3 2 0 0 0,-1 0 0 0 0,2 1 16 0 0,1 0 0 0 0,0 3 0 0 0,5 1 0 0 0,0 1-136 0 0,1 0-24 0 0,3 3-8 0 0,2-1 0 0 0,3 1-40 0 0,2 1 0 0 0,2 0-8 0 0,-2-3 0 0 0,-4-1-56 0 0,6 2-16 0 0,3 1 0 0 0,0 1 0 0 0,-6-2-16 0 0,1 3-8 0 0,6 1 0 0 0,2 2 0 0 0,-1 1-32 0 0,-1 0-8 0 0,1-1 0 0 0,-3 0 0 0 0,2-1-16 0 0,-2 0 0 0 0,0 0 0 0 0,1 0 0 0 0,-1-1-8 0 0,0-1-8 0 0,-3 0 0 0 0,1-1 0 0 0,0-1-16 0 0,-2-1 0 0 0,1-1 0 0 0,-2 1 0 0 0,0-2-64 0 0,-4 0 0 0 0,-2-2 72 0 0,-1 0-72 0 0,0-1 64 0 0,0-1-64 0 0,-4 0 80 0 0,1-1-80 0 0,-1 0 64 0 0,-1-2-64 0 0,-3-1 0 0 0,0-1 72 0 0,-2 3-72 0 0,-3-1 96 0 0,1-1-96 0 0,-4 0 96 0 0,1 1-96 0 0,-3-1 0 0 0,1 1 72 0 0,-2-1-72 0 0,-1 0 0 0 0,2 2 0 0 0,-2-1 0 0 0,0 0 64 0 0,1 1-64 0 0,-1-1 0 0 0,0 0 64 0 0,1 1-64 0 0,-1-1 0 0 0,0-1 0 0 0,2 1 0 0 0,-1 0 64 0 0,-1 0-64 0 0,1-1 0 0 0,1 1 0 0 0,-2 0 64 0 0,1 0-64 0 0,-1-2 64 0 0,0 3-64 0 0,1-1 64 0 0,-2 0-64 0 0,2-2 64 0 0,-3 2-64 0 0,2-1 64 0 0,-1 0-64 0 0,0-1 0 0 0,0 0 0 0 0,-1 0 0 0 0,0 0 0 0 0,1-1 0 0 0,-1 0 0 0 0,0-1 0 0 0,0-1 0 0 0,-1-1 0 0 0,0 0 0 0 0,-1-1 64 0 0,0 1-64 0 0,-3-1 0 0 0,-1 1 0 0 0,-1-1 0 0 0,0 0 0 0 0,-2 3 0 0 0,-3 1 0 0 0,0 2 0 0 0,0 0 0 0 0,-2 3 0 0 0,0 2 0 0 0,-2 1 0 0 0,2 0 0 0 0,0 0 0 0 0,0 2 0 0 0,2 2-64 0 0,3-3 64 0 0,2 1 0 0 0,2 0 0 0 0,1 1 0 0 0,2-1 0 0 0,2-2 0 0 0,0-2 0 0 0,0 0 0 0 0,2 1 0 0 0,2-1 0 0 0,1 2 0 0 0,2-3 0 0 0,2 1 0 0 0,2-2 0 0 0,-1-1 0 0 0,2 0 0 0 0,0-2 0 0 0,1 0 0 0 0,1-3 0 0 0,-2-1 64 0 0,2 0-64 0 0,-1-3 0 0 0,0 0 0 0 0,-2-1 0 0 0,-1-1 0 0 0,-3 0 0 0 0,-1 1 0 0 0,-1 0 0 0 0,-2-2 0 0 0,-1 1 0 0 0,0 0 0 0 0,-4 1 0 0 0,2 0 0 0 0,-4 0 0 0 0,1 2 0 0 0,-4 1 0 0 0,2 1 0 0 0,-3 1 0 0 0,0 1 0 0 0,-3 1 0 0 0,0 2 0 0 0,0 3 0 0 0,-1 1 0 0 0,1-1-64 0 0,0 2 64 0 0,0 0 0 0 0,-1 4 0 0 0,1-1 0 0 0,0 2 0 0 0,2 1 0 0 0,2 0 0 0 0,2-3 0 0 0,2 0 0 0 0,1-1 0 0 0,2-1 0 0 0,0 0 0 0 0,2-1 0 0 0,1 1 0 0 0,1-2 0 0 0,1-1 0 0 0,2-1 0 0 0,0-1 0 0 0,3 0 0 0 0,0-2 0 0 0,2-2 0 0 0,-1-1 0 0 0,2-1 0 0 0,-3 0 0 0 0,-1 1 0 0 0,3-4 0 0 0,2-2 0 0 0,0-2 64 0 0,0-1-64 0 0,-3 1 0 0 0,-2 1 0 0 0,-2-1-64 0 0,-4 2 64 0 0,-1 1-104 0 0,-2 0 40 0 0,-2 1 64 0 0,-3 1-80 0 0,-1 2 80 0 0,-2 1 0 0 0,-3 3-72 0 0,4 0 72 0 0,-4 2 0 0 0,-1 0 0 0 0,1 1 0 0 0,-2 3 0 0 0,2 0 88 0 0,-2 1-88 0 0,3-1 96 0 0,2 1-24 0 0,1-1 0 0 0,2 0 0 0 0,2-1 0 0 0,2-1-72 0 0,2 1 0 0 0,-1-2 72 0 0,2 1-72 0 0,3-2 0 0 0,1 0 0 0 0,1-1 0 0 0,0 1 0 0 0,2-2 0 0 0,-2 0 64 0 0,2-2-64 0 0,0 0 0 0 0,-1 0 0 0 0,-1 0 64 0 0,-3-1-64 0 0,0 2 0 0 0,-2-1 0 0 0,2 1 0 0 0,-3-2 0 0 0,1 2 0 0 0,-1 0 0 0 0,0 0 0 0 0,1 0 0 0 0,-2 0 0 0 0,2 1 0 0 0,-2-1 0 0 0,1-1 0 0 0,0 1 0 0 0,0 1 0 0 0,1-1 0 0 0,-2 0 0 0 0,0 1 0 0 0,0 0 0 0 0,0 0-64 0 0,0 0 64 0 0,0 0-64 0 0,0 0 64 0 0,0 0-104 0 0,0 0 40 0 0,0 0 64 0 0,0 0-112 0 0,0 0 40 0 0,0 0 8 0 0,0 0 0 0 0,0 0-24 0 0,0 0 0 0 0,0 0 0 0 0,0 0 0 0 0,0 0-64 0 0,0 0-8 0 0,0 0-8 0 0,0 0 0 0 0,0 0-456 0 0,0 0-88 0 0,0 0-24 0 0,0 0 0 0 0,0 0-960 0 0,0 0-192 0 0</inkml:trace>
  <inkml:trace contextRef="#ctx0" brushRef="#br0" timeOffset="7">3454 3253 919 2987 3505,'0'-1'80'0'0,"0"0"-80"0"0,0 0 0 0 0,0 0 0 0 0,0 1 632 0 0,-2 0 104 0 0,2 0 32 0 0,-1-1 0 0 0,1 1 512 0 0,-2-2 96 0 0,0 2 32 0 0,2 0 0 0 0,0 0-280 0 0,0 0-48 0 0,0 0-16 0 0,-17 18 0 0 0,15-11-496 0 0,-1 1-104 0 0,-1 4-16 0 0,-1 4-8 0 0,0 5-56 0 0,-1 2-16 0 0,-1 5 0 0 0,-3 5 0 0 0,-1 4 40 0 0,-1 2 8 0 0,-2 4 0 0 0,-2-3 0 0 0,2-8 32 0 0,-3 3 0 0 0,-1 2 8 0 0,-4 1 0 0 0,1 1-120 0 0,0-2-24 0 0,2 1-8 0 0,-1-3 0 0 0,3-3-48 0 0,2-2-16 0 0,1-2 0 0 0,2-3 0 0 0,3-5-128 0 0,2-1-24 0 0,2-4-8 0 0,0-3 0 0 0,2-1-16 0 0,0-2 0 0 0,2-3 0 0 0,0-3 0 0 0,1 1 0 0 0,0-2-64 0 0,0-1 96 0 0,0-2-32 0 0,0-1 0 0 0,0-2-64 0 0,1 3 96 0 0,-1-2-32 0 0,0-2 24 0 0,0 5 0 0 0,0 0 0 0 0,0 0 0 0 0,1-22-88 0 0,-1 17 0 0 0,0-2 0 0 0,-1 0 0 0 0,0 1 0 0 0,-1-1 0 0 0,-2-1 0 0 0,1 1 0 0 0,-1 1 0 0 0,0 2 0 0 0,-1-1 0 0 0,0 3 0 0 0,-2 0 0 0 0,2 0 0 0 0,-2 1 0 0 0,-1 1 0 0 0,0 1 0 0 0,-1 3 0 0 0,0 2-64 0 0,-3-1 64 0 0,0 4-64 0 0,-2 1 64 0 0,2 0-80 0 0,-1 2 80 0 0,1 1 0 0 0,1 1 0 0 0,-1 0 0 0 0,2 0 0 0 0,-1-1 0 0 0,2 1 0 0 0,1 1 0 0 0,0-1 0 0 0,3 1 0 0 0,2-2 0 0 0,1-2 0 0 0,2-2 0 0 0,2-2 0 0 0,0-1 0 0 0,4 1 0 0 0,0-2 0 0 0,4-2 0 0 0,-1-1 0 0 0,4-2 0 0 0,-2 0 0 0 0,1-1 0 0 0,-1-2 104 0 0,1-1-32 0 0,-1 0-8 0 0,3-1-64 0 0,-3-2 64 0 0,-1 1-64 0 0,-2 1 64 0 0,0-2-64 0 0,-1 0 0 0 0,-2 0 0 0 0,-2 0 0 26-21,-1 0 64-26 21,0 0-64 27-19,-2 0 0-27 19,-3 0 64 0 0,-1 3-64 0 0,1 1 0 0 0,0-1 0 0 0,-3 3 0 0 0,-1-1-64 26-21,0 4 64-26 21,0 0 0 0 0,-1 1 0 0 0,0 3 0 0 0,0 0 0 0 0,-1 1-72 0 0,0 2 72 0 0,-2 1 0 0 0,4 1 0 0 0,0-4 0 0 0,2 1 0 0 0,0 1 0 0 0,2-1 0 0 0,0 1 0 0 0,1-1 0 0 0,2 0 0 25-21,1-1 0-25 21,2-1 0 0 0,0-1 0 0 0,2-2 0 0 0,1-1 0 0 0,3 0 0 0 0,0-2 0 0 0,-1 0 0 0 0,1-3 0 0 0,2 1 0 0 0,2-4 0 0 0,3 1 80 0 0,-1-2-80 0 0,-2-1 80 25-19,-2 2-80-25 19,-2 0 0 0 0,0-1 0 0 0,0 0 0 0 0,-1-2 0 0 0,-1 1 0 0 0,-3 0 0 0 0,-1-1-72 0 0,-3 0 72 0 0,0 3-64 0 0,-3-1 64 0 0,0 2 0 0 0,-2-2-72 0 0,-1-2 72 0 0,-4-2 0 0 0,1 0 0 0 0,-2 1 0 0 0,0 3-72 0 0,1 3 72 0 0,1 1-80 0 0,-1 3 80 0 0,1 1-72 0 0,0 3 72 0 0,1-2-64 0 0,0 4 64 0 0,0 2 0 0 0,1 0-64 0 0,1 0 64 0 0,1 1 0 0 0,0 3 0 0 0,3-3 0 0 0,0-1 0 0 0,0-1-64 0 0,2-2 64 0 0,2 2-104 0 0,1-3 40 0 0,-1-1 64 0 0,2-1-328 0 0,0 1-8 0 0,1-2 0 0 0,0 0 0 0 0,1-1-816 0 0,1 0-168 0 0,0 0-32 0 0,0-1-8 0 0,1 1-480 0 0,0-1-96 0 0</inkml:trace>
  <inkml:trace contextRef="#ctx0" brushRef="#br0" timeOffset="8">3029 4206 1375 3063 3041,'-1'-2'64'0'0,"0"2"8"0"0,1 0-72 0 0,-2-2 0 0 0,2 2 0 0 0,0 0 0 0 0,0 0 544 0 0,0 0 96 0 0,0-1 24 0 0,0 0 0 0 0,0 0 104 0 0,0 1 16 0 0,0 0 8 0 0,0 0 0 0 0,0 0-240 0 0,0 0-40 0 0,0 0-16 0 0,0 0 0 0 0,14-14-56 0 0,-12 12-16 0 0,0 0 0 0 0,0 0 0 0 0,-1 0 136 0 0,1 1 24 0 0,0-1 8 0 0,-1 0 0 0 0,-1 2 104 0 0,1-2 16 0 0,-1 2 8 0 0,0-1 0 0 0,0 1-40 0 0,0-1-8 0 0,0 0 0 0 0,0-1 0 0 0,0 2-240 0 0,1 0-48 0 0,-1 0-16 0 0,0 0 0 0 0,0 0-176 0 0,0 0-40 0 0,0 0-8 0 0,0 0 0 0 0,0 0-8 0 0,0 0 0 0 0,0 0 0 0 0,0 0 0 0 0,0 0-8 0 0,0 0-8 0 0,0 0 0 0 0,0 0 0 0 0,0 0-32 0 0,0 0-8 0 0,0 0 0 0 0,0 0 0 0 0,0 0-16 0 0,0 0-64 0 0,0 0 96 0 0,0 0-32 0 0,0 0-64 0 0,0 0 64 0 0,0 0-64 0 0,0 0 64 0 0,0 0-64 0 0,0 0 80 0 0,0 0-80 0 0,0 0 80 0 0,0 0-80 0 0,0 0 0 0 0,0 0 0 0 0,0 0 64 0 0,0 0-64 0 0,0 0 0 0 0,0 0 0 0 0,0 0 64 0 0,0 0-64 0 0,0 0 0 0 0,0 0 72 0 0,0 0-72 0 0,0 0 0 0 0,0 0 72 0 0,0 0-72 0 0,0 0 0 0 0,0 0 64 0 0,0 0-64 0 0,-14 11 0 0 0,11-9 0 0 0,2 1 0 0 0,-2 0 0 0 0,1 1 64 0 0,0-1-64 0 0,-1 3 0 0 0,-1-1 0 0 0,1 2 64 0 0,-1 0-64 0 0,1 1 0 0 0,-3 4 0 0 0,0 0 64 0 0,-2 2-64 0 0,1-2 0 0 0,-1 2 0 0 0,0 0 64 0 0,-3 1-64 0 0,2 4 0 0 0,-4 1 64 0 0,0 1-64 0 0,-2 2 0 0 0,2 0 80 0 0,-1 1-80 0 0,0 1 64 0 0,-1-3-64 0 0,1-1 96 0 0,0 0-32 0 0,-2-1 0 0 0,1 1 0 0 0,-1-1 0 0 0,2-2 0 0 0,2 0 0 0 0,-3 1 0 0 0,-1 3 0 0 0,-3 2-64 0 0,-1 4 96 0 0,1-1-32 0 0,0-2 0 0 0,0 1-64 0 0,2 0 96 0 0,-2-3-32 0 0,1-1 0 0 0,2-3-64 0 0,1 0 96 0 0,2-3-32 0 0,0-1 16 0 0,4-1 0 0 0,-1-1 0 0 0,1-1 0 0 0,0 1-80 0 0,2-3 80 0 0,0 1-80 0 0,1-2 80 0 0,0 0-80 0 0,1 0 0 0 0,0 0 0 0 0,1-3 64 0 0,-1 1-64 0 0,0-1 0 0 0,1 0 0 0 0,0-2 64 0 0,1 1-64 0 0,-1-3 0 0 0,2 1 0 0 0,1-1 64 0 0,-1-1-64 0 0,2 0 0 0 0,-2-1 0 0 0,2 0 64 0 0,2-1-64 0 0,-2 0 0 0 0,0-2 0 0 0,1 1 0 0 0,-1 2 0 0 0,0 0 64 0 0,6-17-64 0 0,-2 10 64 0 0,-1-1-64 0 0,1-3 0 0 0,-1 2 0 0 0,1 0 0 24-25,-1-1 0-3 3,-1 0 0 1-2,-2 3-88-22 24,0 0 88 0 0,0 2-96 21-23,-2 1 16-21 23,0-1 8 0 0,-1 1 0 22-24,-1 2-24-22 24,-1 1-8 0 0,-2 1 0 0 0,2 1 0 0 0,-1 0 8 0 0,-1 2 0 0 0,-2 1 0 0 0,0 2 0 0 0,0 0 32 0 0,0 3 64 0 0,-5 1-104 0 0,3 0 40 0 0,1 1 64 0 0,-2-1 0 0 0,2 4 0 0 0,-1 0 0 0 0,2-3 0 0 0,2 2 0 0 0,0-2 0 0 0,2 1 0 0 0,1-3 0 0 0,1 0 0 0 0,1 0 0 0 0,2 0 0 0 0,0-2 0 0 0,2-2 0 0 0,1 1 0 20-25,1-3 0-20 25,3 1 64 0 0,0-2-64 0 0,1-1 64 0 0,1-2-64 0 0,0-1 96 0 0,0-2-24 0 0,1 0 0 0 0,0-2 0 0 0,1-1-72 0 0,-2-1 96 0 0,-2 3-96 0 0,0-4 96 0 0,0 2-96 0 0,-3 0 0 0 0,-1 0 0 0 0,-2-2 0 0 0,0 3 0 0 0,-2-1 0 0 0,-1 2 0 0 0,0 1 0 0 0,-2 0 0 0 0,-1 1 0 0 0,1 3-64 0 0,-1 0 64 0 0,1 0-88 0 0,-1 0 24 0 0,0 4 0 0 0,0 1 0 0 0,-1-1 64 0 0,1 1-80 0 0,0 1 80 0 0,3-2-80 0 0,-1 0 80 0 0,2-1 0 0 0,0 1 0 0 0,1-2 0 0 0,1 2 0 0 0,0-1 0 0 0,3-1 0 0 0,-2 0 0 0 0,2 0 0 0 0,0 0 0 0 0,-1-1 0 0 0,1-1 0 0 0,1 0-128 0 0,-2 2 24 0 0,1-2 0 0 0,-1 0 0 0 0,1 0-56 0 0,0-2-16 0 0,-1 2 0 0 0,-1 0 0 0 0,2-1 0 0 0,-1 1 0 0 0,-3 0 0 0 0,2-1 0 19-23,-1 1 8-19 23,-1-1 0 0 0,0-1 0 0 0,0 0 0 0 0,0 1 168 0 0,-1-1 0 0 0,1 0-72 0 0,-2-1 72 0 0,2 1 0 0 0,0 2 0 0 0,0 0 0 0 0,0 0 0 0 0,0 0 0 0 0,0 0 0 0 0,0 0 64 0 0,0 0-64 0 0,0 0 64 0 0,0 0 0 0 0,0 0-64 0 0,-18 7 96 0 0,15-5 0 0 0,1 1 0 0 0,-2 1 0 0 0,1-1 0 0 0,-1 2-8 0 0,-1-1-8 0 0,-2 3 0 0 0,2 2 0 0 0,-3-2-16 0 0,0 4-64 0 0,0-1 96 0 0,0 1-32 0 0,-3 2 0 0 0,1-1-64 0 0,-2 4 96 0 0,-2 0-32 0 0,0 2 0 0 0,-2 2-64 0 0,-3 1 96 0 0,0-1-32 0 0,-1 3 16 0 0,-1-1 0 0 0,1 3 0 0 0,-3-4 0 0 0,3 0-8 0 0,-1 0 0 0 0,2 0 0 0 0,-1-2 0 0 0,2 2-8 0 0,0-3 0 0 0,0 1 0 0 0,1-3 0 0 0,0 1-64 0 0,1-4 64 0 0,3-1-64 0 0,1-1 64 0 0,0-2 16 0 0,0 0 0 0 0,3-2 0 0 0,-1 0 0 0 0,1-1 0 0 0,0 1 0 0 0,-1-1 0 0 0,1 1 0 0 0,2-2-8 0 0,0 0 0 0 0,1-1 0 0 0,1-1 0 0 0,0 1-72 0 0,2-1 64 0 0,0-1-64 0 0,1-1 64 0 0,2-1-64 19-24,0 0 0-19 24,0-1 0 0 0,1-1 0 0 0,0 0 0 0 0,2-1 0 0 0,-1-1 0 0 0,0 2 64 20-25,1-1-64-20 25,-1-2 0 21-26,0 0 0-21 26,0 1 0 22-31,0 0 0-1 3,-1 2-72-3 2,-1-1 72-18 26,0 1-80 0 0,0 1 80 0 0,-3 1-96 0 0,2 0 96 0 0,-2 1-96 18-27,1 1 24-18 27,-3 3 0 18-27,1-1 0-18 27,0 3 0 18-28,0 2 72-18 28,0 0-96 17-28,0 1 96-17 28,-1 0-96 0 0,3 0 96 0 0,0 0 0 0 0,0 0 0 0 0,1-1 0 0 0,1 0 0 0 0,0-4 0 0 0,2 0 0 0 0,0-1 0 0 0,1-1 0 16-28,2-2 0-16 28,1-1 0 0 0,-1-2 0 0 0,2 0 0 0 0,1-3 0 0 0,-1-2 0 17-27,0 1-64-17 27,0-1 64 0 0,-2 0-96 0 0,1-3 96 0 0,-1 2-96 0 0,-3 0 96 17-30,0 1-104-2 3,-1 0 40-15 27,-1 0 64 0 0,-1 2-96 0 0,-3 0 96 0 0,1-1-96 0 0,-1 1 96 0 0,-1 1-88 0 0,1 1 88 0 0,-3 1-64 0 0,1 0 64 0 0,2 2-72 0 0,1 0 72 0 0,1 0-80 0 0,-1 0 80 0 0,1 0-104 0 0,1 0 24 0 0,0 1 8 0 0,1-1 0 0 0,0 1-232 0 0,3 1-48 0 0,2-2 0 0 0,-5 0-5712 0 0,0 0-1136 0 0</inkml:trace>
  <inkml:trace contextRef="#ctx0" brushRef="#br0" timeOffset="9">2396 5191 6911 3212 2416,'-4'-2'304'0'0,"3"1"64"0"0,0 0-296 0 0,-1 0-72 0 0,2 0 0 0 0,0-1 0 0 0,0 2 696 0 0,0-1 120 0 0,0 0 24 0 0,2 0 8 0 0,-1 0-48 0 0,-1 1-16 0 0,0 0 0 0 0,0 0 0 0 0,0 0-344 0 0,0 0-72 0 0,0 0-16 0 0,0 0 0 0 0,0 0 112 0 0,0 0 16 0 0,11 19 8 0 0,-11-10 0 0 0,1-2-72 0 0,1 2-24 0 0,-1 5 0 0 0,-1-1 0 0 0,1 3-112 0 0,-1 1-24 0 0,1 4-8 0 0,0 0 0 0 0,-1 3 48 0 0,-1 1 16 0 0,0 2 0 0 0,0-1 0 0 0,-2 3-24 0 0,1-1-8 0 0,-1-2 0 0 0,-1 5 0 0 0,0 7-88 0 0,-1 1-8 0 0,1-2-8 0 0,0-1 0 0 0,1 3-32 0 0,-2-3-8 0 0,3-1 0 0 0,-1-2 0 0 0,3-3-32 0 0,0-2-8 0 0,1-3 0 0 0,1-3 0 0 0,1-4-96 0 0,-3-2 64 0 0,1 1-64 0 0,0-3 0 0 0,1-2 112 0 0,-2 1-24 0 0,0-1-8 0 0,2-3 0 0 0,-2 0-16 0 0,0-5 0 0 0,0 0 0 0 0,0-2 0 0 0,-2-1-64 0 0,2 0 80 0 0,0-2-80 0 0,-2-1 80 0 0,1-2-8 0 0,-1 0 0 0 0,0-1 0 0 0,-2-2 0 0 0,1-1-8 0 0,1 0-64 0 0,0 0 96 0 0,0-1-32 0 0,-1 2-64 0 0,0 0 0 0 0,1 3 0 0 0,0 0 0 0 0,0 2 0 0 0,-1 1 0 0 0,2 1 0 0 0,-2 1 0 0 0,1 0-72 0 0,1 0-32 17-26,-1 1-8-17 26,0 1 0 0 0,0 3 0 16-29,1-1 0 1 1,-1 2 0-17 28,1 0 0 14-27,1 1 112-14 27,-1-1 0 0 0,2-2-80 0 0,1 2 80 0 0,0-3 0 0 0,2-1-88 15-27,1 1 88-15 27,2-3-64 0 0,-1 0-32 0 0,1-1 0 0 0,0-1 0 0 0,2-1 0 0 0,0-2-8 0 0,-1 0-8 0 0,0-1 0 0 0,-2 1 0 0 0,-1-1 0 0 0,-2 1 0 0 0,-1 1 0 0 0,1 1 0 0 0,-3-2 40 0 0,0 2 8 0 0,-3-1 0 0 0,0 1 0 15-28,-1-1 64-15 28,-2 1 0 0 0,-2 0 0 0 0,0 0 0 0 0,-1 1 88 0 0,2 0-24 0 0,0 0 0 0 0,1-1 0 0 0,0 0-64 0 0,2 0 64 0 0,0 1-64 0 0,3-3 64 0 0,2 0-224 0 0,3-2-40 0 0</inkml:trace>
  <inkml:trace contextRef="#ctx0" brushRef="#br0" timeOffset="10">2456 5198 3479 3280 2423,'-5'-7'72'0'0,"3"3"24"0"0,1 0 0 0 0,0 1 0 0 0,1 1-96 0 0,0 0 0 0 0,0 1 0 0 0,0-2 0 0 0,1 0 1792 0 0,-1-4 328 0 0,1 2 72 0 0,-1 1 16 0 0,2-1-600 0 0,0 3-112 0 0,-1 0-24 0 0,1 4-8 0 0,2 0-664 0 0,-2 3-136 0 0,3 0-24 0 0,-1 3-8 0 0,2 2-280 0 0,0 2-48 0 0,2 0-16 0 0,0 2 0 0 0,3 2-160 0 0,1 0-32 0 0,3 7 0 0 0,0-3-8 0 0,3 1-16 0 0,-1-1 0 0 0,2 3 0 0 0,-2-3 0 0 0,1 2 16 0 0,0-1 0 0 0,-2-3 0 0 0,0 3 0 0 0,2-1 8 0 0,-1 3 8 0 0,1-2 0 0 0,-2 0 0 0 0,0 1 16 0 0,-1-2 0 0 0,-1-4 0 0 0,1 4 0 0 0,0 1 16 0 0,0 1 8 0 0,2-1 0 0 0,-1 2 0 0 0,0-1-64 0 0,-2-1-16 0 0,0 0 0 0 0,-2-3 0 0 0,1 1 0 0 0,-3-3 0 0 0,1-1 0 0 0,-4-2 0 0 0,0-4-64 0 0,-1 1 0 0 0,-2-4 72 0 0,-2-1-72 0 0,0 0 0 0 0,0-3 0 0 0,-1 0 0 0 0,-1 0 64 0 0,-1-1 0 0 0,1-1 8 0 0,0-1 0 0 0,0 1 0 0 0,-2 0-8 0 0,1 1 0 0 0,1-1 0 0 0,0 0 0 0 0,0 0 0 0 0,0 0-64 0 0,0 0 96 0 0,0 0-32 0 0,0 0-64 0 0,0 0 80 0 0,0 0-80 0 0,0 0 80 0 0,0 0-80 0 0,0 0 0 0 0,-17-10 0 0 0,14 7 0 0 0,0-1 0 0 0,-1-1 0 0 0,-1 1-96 0 0,-1 1 96 0 0,1 2-88 0 0,-1 0 88 0 0,-1 1-64 0 0,0 2 64 0 0,0 1-88 0 0,0 2 88 0 0,-1 2-104 0 0,1 0 40 0 0,0 0-8 0 0,3 0 0 0 0,0-1 0 0 0,2 0 0 0 0,1 1 72 0 0,2-1 0 0 0,2-1 0 0 0,1 0 0 0 0,2-3-64 0 0,1 0 64 0 0,1 0-64 0 0,1-1 64 0 0,2-2-128 0 0,0 0 24 0 0,-2-2 0 0 0,0-1 0 0 0,1 1 32 0 0,-1-2 8 0 0,-2 1 0 0 0,0-1 0 0 0,-1 0 64 0 0,-2 2 0 0 0,-1 1-72 0 0,-1 0 72 0 0,-2 1 0 0 0,0 0 0 0 0,0 1 0 0 0,-1-1 0 0 0,0 2 0 0 0,-2 0 0 0 0,0 2 80 0 0,1 0-80 0 0,-1-1 192 0 0,3-2-24 0 0,0 0 0 0 0,0 0 0 0 0,-12 17-56 0 0,10-13-16 0 0,2-1 0 15-26,0 0 0-15 26,1 0-96 0 0,1 0 0 0 0,2 0 0 0 0,-1-3 0 0 0,3 1-272 0 0,1-3-48 0 0,1 0-16 0 0,1-3-6320 0 0,1-1-1272 0 0</inkml:trace>
  <inkml:trace contextRef="#ctx0" brushRef="#br0" timeOffset="11">1039 4400 6911 3236 2716,'-9'1'608'0'0,"4"0"-480"0"0,1 2-128 0 0,1-1 0 0 0,1 0 728 0 0,1 1 120 0 0,-1 0 24 0 0,-3 4 8 0 0,-1 4-384 0 0,0 3-80 0 0,-1 1-8 0 0,2 0-8 0 0,2 0-680 0 0,0 0-136 0 0,3-2-24 0 0,-1 0-8 0 0</inkml:trace>
  <inkml:trace contextRef="#ctx0" brushRef="#br0" timeOffset="12">961 4778 5527 3233 2584,'-4'7'488'0'0,"1"-4"-392"0"0,1 0-96 0 0,0-2 0 0 0,2 1 896 0 0,-2 2 152 0 0,-1 2 32 0 0,-3 4 8 0 0,1 3-368 0 0,-1 0-72 0 0,1-1-8 0 0,2-2-8 0 0,1-1-536 0 0,2-2-96 0 0,0 0 0 0 0,0-1-3488 0 0,0 0-656 0 0</inkml:trace>
  <inkml:trace contextRef="#ctx0" brushRef="#br0" timeOffset="13">1855 4421 15199 2993 2676,'-10'7'672'0'0,"7"-4"144"0"0,-1 2-656 0 0,2-1-160 0 0,1 0 0 0 0,0-1 0 0 0,1 2 0 0 0,1 1 0 0 0,2 6 0 0 0,2 1 0 0 0,2 2-752 0 0,2-1-184 0 0,4-2-40 0 0,0-3-8 0 0</inkml:trace>
  <inkml:trace contextRef="#ctx0" brushRef="#br0" timeOffset="14">1927 4681 1839 3101 2770,'-8'7'160'0'0,"2"-4"-160"0"0,2 2 0 0 0,1-2 0 0 0,0 2 1544 0 0,2-3 280 0 0,0 0 48 0 0,-1 3 16 0 0,-1 3-544 0 0,1 2-112 0 0,0 1-16 0 0,2-2-8 0 0,2 0-936 0 0,1-2-184 0 0,3-1-88 0 0,2-4-5776 0 0</inkml:trace>
  <inkml:trace contextRef="#ctx0" brushRef="#br0" timeOffset="15">1441 5827 8287 3316 2205,'-1'0'736'0'0,"-1"2"-584"0"0,1-1-152 0 0,1 0 0 0 0,-1 2 272 0 0,0-1 24 0 0,-3 2 8 0 0,0 3 0 0 0,-2 2 256 0 0,0 1 48 0 0,0-1 16 0 0,-1 0 0 0 0,2 1-216 0 0,-1-2-48 0 0,-1 0-8 0 0,0 2 0 0 0,0-1-416 0 0,-2 0-96 0 0,2-2-8 0 0,-1 0-5392 0 0</inkml:trace>
  <inkml:trace contextRef="#ctx0" brushRef="#br0" timeOffset="16">1245 6092 919 3305 2076,'-2'3'80'0'0,"0"-1"-80"0"0,0-1 0 0 0,1 0 0 0 0,0 0 776 0 0,0 1 144 0 0,-3 0 24 0 0,0 2 8 0 0,-2 2-88 0 0,0 0-24 0 0,1-1 0 0 0,0 0 0 0 0,3-1-840 0 0,2-4-96 0 0,1 2-64 0 0,1-4 0 0 0</inkml:trace>
  <inkml:trace contextRef="#ctx0" brushRef="#br0" timeOffset="17">2360 6182 15199 3213 2184,'-9'13'672'0'0,"4"-6"144"0"0,1 2-656 0 0,1-2-160 0 0,2-2 0 0 0,1-1 0 0 0,0 3-88 0 0,0 4-48 0 0,1 5-16 0 0,2 4 0 0 0,3-1-1416 0 0,2-1-288 0 0,3-5-64 0 0,1-1 0 0 0</inkml:trace>
  <inkml:trace contextRef="#ctx0" brushRef="#br0" timeOffset="18">2349 6638 12895 3216 1933,'-12'9'576'0'0,"5"-4"112"0"0,1 1-552 0 0,1-3-136 0 0,3-1 0 0 0,1-2 0 0 0,0 2 280 0 0,0 0 24 0 0,-1 1 8 0 0,2 1 0 0 0,3-1-1016 0 0,0-1-192 0 0,3-4-48 0 0,2-1-8 0 0,2-3 792 0 0,-3-3 160 0 0</inkml:trace>
  <inkml:trace contextRef="#ctx0" brushRef="#br0" timeOffset="19">3104 6179 14279 2926 2019,'1'2'1272'0'0,"0"0"-1016"0"0,2 1-256 0 0,-1-1 0 0 0,1 1-880 0 0,2-1-224 0 0,3 4-48 0 0,4 2 0 0 0,8 1 64 0 0,0 0 8 0 0,1 0 8 0 0,-1-2 0 0 0</inkml:trace>
  <inkml:trace contextRef="#ctx0" brushRef="#br0" timeOffset="20">3303 6375 2759 2966 1854,'4'6'120'0'0,"-2"-3"32"0"0,2 1-152 0 0,-1 0 0 0 0,-3-1 0 0 0,2-3 0 0 0,0 3 704 0 0,1 1 120 0 0,1 2 16 0 0,1 2 8 0 0,2 2 56 0 0,-2-2 16 0 0,1 0 0 0 0,-3 0 0 0 0,2-2-344 0 0,-2 1-64 0 0,1 0-8 0 0,-2 0-8 0 0,2-1-400 0 0,-1 1-96 0 0,0-1 0 0 0,2-2-4840 0 0</inkml:trace>
  <inkml:trace contextRef="#ctx0" brushRef="#br0" timeOffset="21">4767 4231 4607 2866 3137,'0'0'408'0'0,"0"0"-328"0"0,0 0-80 0 0,0 0 0 0 0,1 0 576 0 0,-1 0 96 0 0,1-1 16 0 0,-1 2 8 0 0,2 0 296 0 0,1 2 64 0 0,1 0 16 0 0,0 1 0 0 0,3 2-48 0 0,1 1-16 0 0,2 1 0 0 0,3 1 0 0 0,3 3-248 0 0,3 1-56 0 0,4 1 0 0 0,2 1-8 0 0,-1 1-248 0 0,0-2-40 0 0,1 4-16 0 0,2-1 0 0 0,0-2-80 0 0,-2 1-24 0 0,1 2 0 0 0,-1 3 0 0 0,1 4-96 0 0,-3-1-16 0 0,2-3-8 0 0,-1-1 0 0 0,0-2-32 0 0,0 2-8 0 0,3-1 0 0 0,-2-1 0 0 0,1-2 16 0 0,1 0 0 0 0,4-1 0 0 0,-1 0 0 0 0,-9-4-40 0 0,3 2-8 0 0,2-1 0 0 0,1 2 0 0 0,-3 1-96 0 0,-3-3 72 0 0,-4-2-72 0 0,-2 0 64 0 0,-3-3-64 0 0,-1 2 0 0 0,-3-2 0 0 0,-1 0 64 0 0,-3 0-64 0 0,-1-2 0 0 0,-1-1 0 0 0,-1 1 0 0 0,1 2 64 0 0,-2-1-64 0 0,2-5 0 0 0,-1 2 64 0 0,0 4-64 0 0,0-3 64 0 0,1-6-64 0 0,0 2 64 0 0,1 0-64 0 0,1 3 0 0 0,-1-1 0 0 0,0 2 64 0 0,2 1-64 0 0,-2 2 0 0 0,3 4 0 0 0,-1-2 0 0 0,-1-5 0 0 0,1-1 0 0 0,0 1 0 0 0,0 1 0 0 0,0 2 0 0 0,-1-3 0 0 0,0 0 0 0 0,-1-3 0 0 0,0 0 0 0 0,-1 0 0 0 0,0-1 0 0 0,-1 1 0 0 0,1 3 0 0 0,-1-3 0 0 0,0-2 64 0 0,0-1-64 0 0,-1-2 0 0 0,-1-4 0 0 0,1-6 0 0 0,-1 1 0 0 0,-2 0 0 0 0,0 3 64 0 0,1 5-64 0 0,-2-1 0 0 0,1-2 0 0 0,-2-1 0 0 0,-1 0 0 0 0,0 2 0 0 0,-1 3 0 0 0,0 2 0 0 0,0 2 0 0 0,-2-2 0 0 0,2-2 0 0 0,-4 3 0 0 0,2 2 0 0 0,0 1 0 0 0,0 5 0 0 0,-2 0 0 0 0,2 0 0 0 0,1 3 0 0 0,2 2 0 0 0,1 1 0 0 0,2-1 0 0 0,3 2 0 0 0,1 2 0 0 0,3-2 0 0 0,1-4 0 0 0,2 0 0 0 0,2-1 0 0 0,0-1 0 0 0,1 2 0 0 0,0-4 0 0 0,3-3 0 0 0,1-1 0 0 0,2 0 0 0 0,0-2 0 0 0,0-2 0 0 0,2 2 0 0 0,-1-3 0 0 0,0-1 0 0 0,-1-2-72 0 0,-2-2 72 0 0,-3 1 0 0 0,-1 0 0 0 0,-2 3-96 0 0,-3-3 96 0 0,-2-4-96 0 0,-2 3 96 0 0,-2 2-80 0 0,-2 2 80 0 0,-1-3-64 0 0,-2-1 64 0 0,-2-2-64 0 0,-2 4 64 0 0,0 3-64 0 0,-1 3 64 0 0,-3 9 0 0 0,-1-2-80 0 0,-2 2 80 0 0,-1-2 0 0 0,0 4 0 0 0,2 2 0 0 0,0 1 0 0 0,2 0 0 0 0,3 0 0 0 0,2-1 64 0 0,2-3-64 0 0,3-1 72 0 0,2 1-72 0 0,2-2 0 0 0,3-2 72 0 0,1-1-72 0 0,0 0 0 0 0,3-1 0 0 0,3 0 0 0 0,1-2 0 0 0,3-1 0 0 0,2-3 64 0 0,1-1-64 0 0,0-3 0 0 0,1-1 0 0 0,-1-1 72 0 0,-2 1-72 0 0,-1-1 0 0 0,-2-1 0 0 0,-1-3 0 0 0,-3 1 0 0 0,-3 2 0 0 0,-1 2 0 0 0,-1-2 0 0 0,-3-1 0 0 0,-2 2 0 0 0,1 2 0 0 0,0-3 0 0 0,-2-3-104 0 0,1 1 40 0 0,0 2-184 0 0,-1 1-32 0 0,-2 2-8 0 0,0-3-9032 0 0</inkml:trace>
  <inkml:trace contextRef="#ctx0" brushRef="#br0" timeOffset="22">4683 4294 2759 2916 3116,'-6'3'248'0'0,"0"1"-248"0"0,3 1 0 0 0,1-2 0 0 0,1-1 544 0 0,-2 1 56 0 0,-1 4 8 0 0,-5 2 8 0 0,2 1 312 0 0,0 2 56 0 0,5 3 8 0 0,2-6 8 0 0,2-4-312 0 0,5-3-64 0 0,3-2-16 0 0,0-2 0 0 0,3-2-256 0 0,-3-1-48 0 0,2-2-16 0 0,-3 2 0 0 0,-1-2-136 0 0,-3 3-32 0 0,-2 0-8 0 0,-1-1 0 0 0,-2-4-112 0 0,-2 1 0 0 0,-1 2 0 0 0,-1 3 0 0 0,-1 2-552 0 0,1-2-136 0 0</inkml:trace>
  <inkml:trace contextRef="#ctx0" brushRef="#br0" timeOffset="23">5755 5085 5423 2812 3391,'0'-4'480'0'0,"-1"1"-384"0"0,1 1-96 0 0,0 0 0 0 0,1 2 248 0 0,-1-1 24 0 0,0 1 8 0 0,0-4 0 0 0,0 1 296 0 0,0-3 64 0 0,0 1 16 0 0,0-1 0 0 0,0 0 48 0 0,0 2 0 0 0,0-1 8 0 0,0 1 24 0 0,-1 2 40 0 0,1-1 16 0 0,-2 0 0 0 0,2 0 0 0 0,0 1-80 0 0,-3-1-8 0 0,2 2-8 0 0,0 1 16 0 0,0 2-120 0 0,-2 1-24 0 0,3 0-8 0 0,-3 3 0 0 0,1 3-296 0 0,0 3-56 0 0,2-1-16 0 0,-2 4 0 0 0,1 5-88 0 0,1-1-16 0 0,-1-2-8 0 0,1 3 16 0 0,1 4-16 0 0,-1 3-8 0 0,1 4 0 0 0,-1 2 0 0 0,2 2 8 0 0,-2 2 0 0 0,0 0 0 0 0,-2 0 16 0 0,2 0-32 0 0,-1-3 0 0 0,-1 1-64 0 0,1-8 96 0 0,0-3-96 0 0,-1 1 0 0 0,1 3 0 0 0,-1 3 0 0 0,1-1 0 0 0,0 0 0 0 0,-1-1 96 0 0,2-4-8 0 0,0 1 16 0 0,0-4 8 0 0,2-2 0 0 0,-2-4 0 0 0,1 0-16 0 0,0-2 0 0 0,-1-2 0 0 0,0-1 0 0 0,0 0-96 0 0,0-1 88 0 0,0 0-88 0 0,0-1 80 0 0,0-4-80 0 0,0 1 96 0 0,0-1-96 0 0,1-2 96 0 0,-1-1-96 0 0,1 0 0 0 0,0-2 72 0 0,-1 0-72 0 0,2 0 0 0 0,0-2 64 0 0,-1 0-64 0 0,0-1 0 0 0,0-2 72 0 0,-1 5-72 0 0,0 0 96 0 0,0-23-96 0 0,0 16 64 0 0,-1-2-64 0 0,0 0 0 0 0,0-1 0 0 0,-1 2 0 0 0,-1 0 0 0 0,1 1 0 0 0,0 2 0 0 0,-1-1 0 0 0,0 1 80 0 0,-1 5-80 0 0,0-2 64 0 0,0 0-64 0 0,0 2 0 0 0,-2 0-80 0 0,-1 2 80 0 0,-1 2 0 0 0,0 0 0 0 0,-1 3-64 0 0,-1 0 64 0 0,1 0 0 0 0,-1 0 0 0 0,2 3 0 0 0,0-1 0 0 0,1 2 0 0 0,1-2 0 0 0,2 0-64 0 0,2 2 64 0 0,-1-2 0 0 0,3 1 0 0 0,0 0 0 0 0,3-1 0 0 0,-1 1 0 0 0,5-1 0 0 0,-2-2 0 0 0,1 0 0 0 0,3-3 0 0 0,3 1 0 0 0,3-1 0 0 0,-1-2 0 0 0,4-2 0 0 0,-2-2 0 0 0,2-1 0 0 0,-2-3 0 0 0,0-1 0 0 0,0 0 0 0 0,-2-3 0 0 0,-1 1 0 0 0,-4 1 0 0 0,0-3 0 0 0,-4 2 0 0 0,-1-1 0 0 0,-3 1 0 0 0,-2-2 0 0 0,-3 4 0 0 0,-1-2 0 0 0,-4 2 0 0 0,0 3 0 0 0,-2-1 0 0 0,-3 3 0 0 0,0 2 0 0 0,1 0 0 0 0,2 2 0 0 0,-3 3 0 0 0,0 1 0 0 0,1 1 0 0 0,-1 0 0 0 0,1 2 0 0 0,1 1 0 0 0,2-1 0 0 0,2 2 0 0 0,0-1 0 0 0,2 0 64 0 0,0 2-64 0 0,4-3 0 0 0,1-1 0 0 0,1 0 0 0 0,3 0 0 0 0,0 0 0 0 0,3 0 0 0 0,2-1 0 0 0,1-4 0 0 0,0 0 0 0 0,1-2 0 0 0,1-3 0 0 0,0-1 0 0 0,3 0 0 0 0,0-3 0 0 0,2-1 0 0 0,-2-2 0 0 0,-1-1 0 0 0,-2 0 0 0 0,-2-1 0 0 0,-3 2 0 0 0,-3 1 0 0 0,-2 0 0 0 0,-2 1 64 0 0,-1 0-64 0 0,-4 0 0 0 0,-1 1 0 0 0,0 1 0 0 0,-4 1 80 0 0,-1 2-80 0 0,1-1 64 0 0,0 3-64 0 0,0 0 0 0 0,-1 2 0 0 0,0 0 0 0 0,1 3 0 0 0,-1-1 0 0 0,2 1 0 0 0,0-1 0 0 0,4 1-112 0 0,1 0 16 0 0,1-1 0 0 0,2 1 0 0 0,1-2-120 0 0,2 1-16 0 0,3 0-8 0 0,1 0 0 0 0,2-1-776 0 0,3-2-152 0 0</inkml:trace>
  <inkml:trace contextRef="#ctx0" brushRef="#br0" timeOffset="24">5761 6008 2303 2834 3023,'-2'-1'200'0'0,"2"0"-200"0"0,-2 1 0 0 0,2 0 0 0 0,-1-2 520 0 0,0 2 64 0 0,0-2 16 0 0,-1 1 0 0 0,-1-1 504 0 0,1-2 104 0 0,0 3 16 0 0,0-1 8 0 0,2 1-16 0 0,0 2 0 0 0,0 0 0 0 0,3 1 0 0 0,-1 0-288 0 0,0 1-64 0 0,3 3-16 0 0,1 1 0 0 0,-1 0-120 0 0,4 3-24 0 0,0 0-8 0 0,1 2 0 0 0,-2-4-248 0 0,3 2-40 0 0,3 3-16 0 0,2 2 0 0 0,3 2-168 0 0,1 0-32 0 0,1-1 0 0 0,3 4-8 0 0,3 0-64 0 0,2 3-16 0 0,3 4 0 0 0,1 2 0 0 0,0 1-8 0 0,-1 1-8 0 0,1-1 0 0 0,-2-2 0 0 0,-7-6-24 0 0,2 0-64 0 0,-1 2 96 0 0,0 1-32 0 0,0 0 0 0 0,1 1-64 0 0,0 2 96 0 0,1 0-32 0 0,3 3 16 0 0,-4-3 0 0 0,-1 3 0 0 0,-1-1 0 0 0,-1-2-8 0 0,-3 1 0 0 0,-2 0 0 0 0,-2-1 0 0 0,-1-4 24 0 0,-2-1 8 0 0,1 2 0 0 0,-4-2 0 0 0,-1-4 8 0 0,0-1 0 0 0,-2 1 0 0 0,0 2 0 0 0,2 2-24 0 0,-2-1-8 0 0,3 1 0 0 0,-1-3 0 0 0,0-1 0 0 0,1 2 0 0 0,-1 1 0 0 0,1-2 0 0 0,0-2-16 0 0,0-3 0 0 0,1 0 0 0 0,-2-4 0 0 0,2-1-64 0 0,-1-1 80 0 0,-1-2-80 0 0,0 2 80 0 0,0 4-80 0 0,0 1 0 0 0,-2-5 0 0 0,0-1 64 0 0,0-3-64 0 0,0 0 0 0 0,-2-1 72 0 0,-1-2-72 0 0,1 0 64 0 0,1-1-64 0 0,-3 1 64 0 0,1-2-64 0 0,-1 0 64 0 0,0 2-64 0 0,1-2 64 0 0,-1-4-64 0 0,1-3 64 0 0,-1 4-64 0 0,-1 4 64 0 0,0-2-64 0 0,0 0 0 0 0,1 0 64 0 0,-3 2-64 0 0,3-2 0 0 0,-1-4 0 0 0,0 0 0 0 0,0 2 0 0 0,0-1 0 0 0,0 2 0 0 0,-1-3 0 0 0,1-5 0 0 0,-2 0 0 0 0,0 0 0 0 0,0 1 0 0 0,-3-1 0 0 0,-1 1 0 0 0,0 0 0 0 0,-1 2 0 0 0,-2 0 0 0 0,-2 2 0 0 0,0 2-128 0 0,0 1 24 0 0,-1 2 0 0 0,-2 2 0 0 0,3 3 8 0 0,-1 4 8 0 0,-2-1 0 0 0,2 2 0 0 0,0 1 88 0 0,1-2 0 0 0,4 0 0 0 0,0 1 0 0 0,2 1 0 0 0,0-1 0 0 0,5 1 0 0 0,1-5 0 0 0,-1-2 0 0 0,3 0 0 0 0,3 3 0 0 0,1-2 0 0 0,-1-3 0 0 0,1-1 0 0 0,2 3 0 0 0,1-1 0 0 0,1-3 0 0 0,0 0 0 0 0,-1-2 0 0 0,1-1 0 0 0,-1-2 0 0 0,-3 0 0 0 0,0-1 0 0 0,-4 2-64 0 0,0-3 64 0 0,-3 2 0 0 0,0-1 0 0 0,-4 1 0 0 0,0-1 0 0 0,-1 1-80 0 0,-3 2 80 0 0,-4 5 0 0 0,1 5 0 0 0,-3-1-64 0 0,1-3 64 0 0,1 3 0 0 0,-1 4 0 0 0,0 2 0 0 0,1-1 0 0 0,1-2 0 0 0,3 0 0 0 0,2-2 0 0 0,1-2 0 0 0,3 0 0 0 0,1-1 0 0 0,3-1 0 0 0,1-1 0 0 0,2-1 0 0 0,0-1 0 0 0,4-1 0 0 0,1-2 0 0 0,3-3 0 0 0,1-2 0 0 0,0 1 0 0 0,-2-2 0 0 0,-1 0 0 0 0,-3 0 0 0 0,-2-1 0 0 0,-1 3 0 0 0,-3 0-80 0 0,-2 2 8 0 0,-3 0 0 0 0,-2 3 0 0 0,-1-3 0 0 0,-1-1 72 0 0,-3 1 0 0 0,-2 5-72 0 0,-1 4 72 0 0,-3 6-64 0 0,1-1 64 0 0,1-1-80 0 0,-1 0 80 0 0,2-2 0 0 0,2-2 0 0 0,1 1-64 0 0,0-4 64 0 0,2 0 0 0 0,0 0 0 0 0,1 1-80 0 0,1 0 80 0 0,1 3-256 0 0,1-3-8 0 0,2 0-8 0 0,0-2-6432 0 0,4 0-1288 0 0</inkml:trace>
  <inkml:trace contextRef="#ctx0" brushRef="#br0" timeOffset="25">6170 5682 1375 2577 3244,'-1'-2'128'0'0,"0"1"-128"0"0,1 1 0 0 0,0 0 0 0 0,-1 0 600 0 0,-1 0 96 0 0,2-1 16 0 0,-2-2 8 0 0,0 3 304 0 0,0-2 64 0 0,-1 1 16 0 0,1-1 0 0 0,1 2-128 0 0,0-1-24 0 0,1 1-8 0 0,-1-1 0 0 0,1 1-232 0 0,0 0-40 0 0,2 0-16 0 0,-1 0 0 0 0,0 0-104 0 0,2 0-16 0 0,-1 0-8 0 0,-2 0 0 0 0,0 0-24 0 0,0 0-8 0 0,0 0 0 0 0,19-2 0 0 0,-13 2-72 0 0,1 0-8 0 0,2-2-8 0 0,1 0 0 0 0,1 1-72 0 0,0-1-16 0 0,3 2 0 0 0,0-2 0 0 0,0 1-120 0 0,1 0-24 0 0,1 0-8 0 0,2 0 0 0 0,2-2-64 0 0,-1 2-8 0 0,-1 0-8 0 0,-2 1 0 0 0,0-1-24 0 0,-2 1 0 0 0,-1 1 0 0 0,-4-1 0 0 0,0 0-64 0 0,-2 0 0 0 0,-3 1 0 0 0,-1-1 64 0 0,0 0-64 0 0,-2 1 0 0 0,-1-1 0 0 0,-2 0 0 0 0,0-1 0 0 0,-2 1 0 0 0,1 0 0 0 0,-1-1 0 0 0,-1 0-312 0 0,-4 1-24 0 0,2-1-8 0 0,0 1 0 0 0,-2-1-1312 0 0,-1-1-264 0 0</inkml:trace>
  <inkml:trace contextRef="#ctx0" brushRef="#br0" timeOffset="26">6217 5647 1839 2576 3341,'-4'2'80'0'0,"2"-1"16"0"0,0 1-96 0 0,1-1 0 0 0,0 0 0 0 0,0 0 0 0 0,-1 1 608 0 0,-1 2 96 0 0,-1 3 16 0 0,-2 0 8 0 0,-1 5 240 0 0,-1-1 56 0 0,1 0 0 0 0,1 2 8 0 0,1-2-88 0 0,0 2-16 0 0,0 0-8 0 0,1-2 0 0 0,1 1-56 0 0,1-3 0 0 0,0 1-8 0 0,1-2 0 0 0,1 0-176 0 0,-2-2-32 0 0,2 0-8 0 0,0-1 0 0 0,0-2-192 0 0,-1-1-48 0 0,1 0-8 0 0,0 0 0 0 0,0 0-120 0 0,1-1-24 0 0,-1 0-8 0 0,2-1 0 0 0,-2 0-48 0 0,1 0-16 0 0,-1 1 0 0 0,0 1 0 0 0,2-2-48 0 0,-1 0-16 0 0,3-2 0 0 0,-2 1 0 0 0,3 0 0 0 0,-1-2 0 0 0,3 1 0 0 0,0-1 0 0 0,1 1-40 0 0,0-2-8 0 0,2 1 0 0 0,-1 1 0 0 0,2-1-64 0 0,-1 1 96 0 0,-1 1-96 0 0,1 0 96 0 0,0 1 8 0 0,-2 1 8 0 0,0 1 0 0 0,-1 0 0 0 0,0 2-112 0 0,-1-1 0 0 0,-1 2 0 0 0,0-1 0 0 0,-1 2 0 0 0,1 0 0 0 0,1 0 0 0 0,0 1 0 0 0,-2 0 0 0 0,1 0 0 0 0,0 1 0 0 0,-1 0 0 0 0,1-1 0 0 0,-2 0 0 0 0,1 0 0 0 0,-2 0 0 0 0,-1 0 0 0 0,-2 0 0 0 0,0 0 0 0 0,-2-2 0 0 0,-2 2 0 0 0,-1-1 0 0 0,-1-1 0 0 0,-1 0 0 0 0,-4 1 0 0 0,0 0 0 0 0,-2-1 0 0 0,1 0 0 0 0,0-1 0 0 0,-2 1 0 0 0,0-2 0 0 0,-1 1 0 0 0,3-1 0 0 0,1-1 64 0 0,-1 0-64 0 0,3-2 0 0 0,1 2 0 0 0,2-4 0 0 0,1 2 0 0 0,0-2 0 0 0,1 1 0 0 0,0 0 0 0 0,2-2 0 0 0,1 1 0 0 0,0 0 0 0 0,-1-1 0 0 0,2 0 0 0 0,0 0 0 0 0,-1 0-96 0 0,4 0-24 0 0,-1 1 0 0 0,1-2 0 0 0,2 0-416 0 0,1 0-80 0 0</inkml:trace>
  <inkml:trace contextRef="#ctx0" brushRef="#br0" timeOffset="27">6653 5762 10135 2423 3279,'-6'1'448'0'0,"3"0"96"0"0,-1 1-440 0 0,1 0-104 0 0,1-1 0 0 0,0 1 0 0 0,-1 2 1216 0 0,-3 3 216 0 0,-3 4 40 0 0,-1 4 16 0 0,0 4-272 0 0,0-3-64 0 0,3 2 0 0 0,4-4-8 0 0,2 0-664 0 0,1-2-136 0 0,2 0-24 0 0,3-2-8 0 0,0 1-160 0 0,4-4-32 0 0,0 0-8 0 0,1-1 0 0 0,2-3-16 0 0,0-1-8 0 0,3-2 0 0 0,0-2 0 0 0,2-1-8 0 0,2-3 0 0 0,-1-2 0 0 0,0-1 0 0 0,-1 0-16 0 0,-2 0 0 0 0,-2-1 0 0 0,-2 0 0 0 0,-1-1-64 0 0,-2-1 0 0 0,-1 1 0 0 0,-2-3 64 0 0,-4 0-64 0 0,-2-1 0 0 0,-1 1 0 0 0,-3 0 64 0 0,-2 1-64 0 0,-2-1 0 0 0,-2 0 72 0 0,-3 1-72 0 0,-2 2 80 0 0,0 0-16 0 0,3 4-64 0 0,-3 0 96 0 0,0 0-96 0 0,-2 2 88 0 0,2 3-88 0 0,1 0 80 0 0,1 2-80 0 0,2 2 0 0 0,0-1 0 0 0,2 0 0 0 0,2 1 0 0 0,1 1 0 0 0,1-1 0 0 0,1 0-88 0 0,2 1-144 0 0,0 0-32 0 0,3 1-8 0 0,0-1-9416 0 0</inkml:trace>
  <inkml:trace contextRef="#ctx0" brushRef="#br0" timeOffset="28">2399 1529 3223 2773 3059,'1'-1'288'0'0,"-1"0"-288"0"0,0 0 0 0 0,0 0 0 0 0,1 0 608 0 0,0-1 64 0 0,0 0 8 0 0,2-1 8 0 0,-1-3 288 0 0,2 0 56 0 0,0-1 16 0 0,1-1 0 0 0,-2 1-96 0 0,1 1-24 0 0,-1 1 0 0 0,1-1 0 0 0,0-1-152 0 0,1-1-32 0 0,-1 1-8 0 0,1-1 0 0 0,0 1-128 0 0,-2 1-24 0 0,0 1-8 0 0,0-1 0 0 0,-1 1-120 0 0,-1 0-24 0 0,0 2-8 0 0,0 1 0 0 0,-1 0-128 0 0,0 0-24 0 0,0 0-8 0 0,0 1 0 0 0,0 0-96 0 0,0 0-16 0 0,0 1-8 0 0,-1 0 0 0 0,1 0-64 0 0,0 0-16 0 0,0 1 0 0 0,-1 1 0 0 0,1-2-64 0 0,0 0 0 0 0,0 0 72 0 0,0 0-72 0 0,0 24 0 0 0,0-17 0 0 0,0 0 0 0 0,1 0 64 0 0,-1 4-64 0 0,0 0 64 0 0,0 1-64 0 0,0 2 64 0 0,0 1-64 0 0,0 0 96 0 0,1 2-32 0 0,-1-1 0 0 0,2 2-64 0 0,-2-2 96 0 0,1 0-32 0 0,1-1 0 0 0,-1-1-64 0 0,0-2 64 0 0,0 0-64 0 0,1-1 64 0 0,-1-2-64 0 0,0-2 0 0 0,1-2 0 0 0,1 0 0 0 0,-1-1-80 0 0,0-1-24 0 0,1-1-8 0 0,0-2-9336 0 0</inkml:trace>
  <inkml:trace contextRef="#ctx0" brushRef="#br0" timeOffset="29">2438 1691 5527 2773 3112,'0'0'488'0'0,"0"0"-392"0"0,0 0-96 0 0,0 0 0 0 0,0 0 1032 0 0,0 2 184 0 0,0-2 40 0 0,1 1 8 0 0,0 0 272 0 0,1 1 48 0 0,2-1 16 0 0,-4-1 0 0 0,0 0-592 0 0,0 0-112 0 0,24 5-32 0 0,-16-5 0 0 0,3 0-392 0 0,-2 0-88 0 0,2-1-8 0 0,2-2-8 0 0,0 1-192 0 0,0-1-40 0 0,1-1-8 0 0,0 2 0 0 0,0 1-128 0 0,-3 0 64 0 0,0-1-64 0 0,-1 2 0 0 0,-2 0 0 0 0,-1 0 0 0 0,-2 0 0 0 0,0 0 0 0 0,-1 2-320 0 0,-1-1-88 0 0</inkml:trace>
  <inkml:trace contextRef="#ctx0" brushRef="#br0" timeOffset="30">2374 2316 9215 3048 3662,'2'-4'816'0'0,"-1"1"-656"0"0,0 1-160 0 0,0 2 0 0 0,0-1 832 0 0,0-2 128 0 0,3 0 24 0 0,1-3 8 0 0,0-2 192 0 0,3-1 32 0 0,1-1 16 0 0,0 3 0 0 0,0 1-632 0 0,1 0-128 0 0,-2 3-24 0 0,0 0-8 0 0,0 3-248 0 0,0-2-56 0 0,-1 2-8 0 0,0 2 0 0 0,0 0-64 0 0,0 1-64 0 0,-1 1 96 0 0,0-1-96 0 0,-2 3 88 0 0,1-1-88 0 0,-2 2 80 0 0,-1 1-80 0 0,0 2 64 0 0,-2-1-64 0 0,0 1 0 0 0,-4 0 72 0 0,-1 3-72 0 0,1-1 0 0 0,-2-2 0 0 0,0 3 64 0 0,-3-1-64 0 0,1 1 0 0 0,0 1 0 0 0,-1-1 64 0 0,1-2-64 0 0,0-1 64 0 0,1 1-64 0 0,1-4 64 0 0,1 2 64 0 0,1-4 0 0 0,1 2 8 0 0,0-3 0 0 0,1-1 24 0 0,1 0 0 0 0,1-2 0 0 0,1 0 0 0 0,0 0-8 0 0,3 0 0 0 0,-1 0 0 0 0,3-1 0 0 0,-2 0 8 0 0,3 2 0 0 0,0-2 0 0 0,1 0 0 0 0,3 0 16 0 0,0 0 8 0 0,0 0 0 0 0,1-2 0 0 0,-1 1-96 0 0,2 1-24 0 0,2-1 0 0 0,1 0 0 0 0,1 0 0 0 0,-3 0-64 0 0,1-1 96 0 0,-3 2-32 0 0,-1 0-64 0 0,-3 0 0 0 0,0 2 0 0 0,-2-1 64 0 0,-1 0-64 0 0,-2 0 0 0 0,-1 0 0 0 0,1 2 0 0 0,-2-3 0 0 0,-1 2-96 0 0,0-1 32 0 0,0 1 64 0 0,1 0-336 0 0,-1 0-8 0 0,1-1 0 0 0,-1 0 0 0 0,0 0-168 0 0,1 1-40 0 0,-1-2-8 0 0,0 0-8560 0 0</inkml:trace>
  <inkml:trace contextRef="#ctx0" brushRef="#br0" timeOffset="31">763 2932 4607 3091 3505,'-1'-2'408'0'0,"0"1"-328"0"0,0 0-80 0 0,1 1 0 0 0,0-1 528 0 0,0 0 88 0 0,-1 0 24 0 0,-1-2 0 0 0,2 0 192 0 0,0-2 48 0 0,-2 1 8 0 0,4-1 0 0 0,0-2 16 0 0,0 1 8 0 0,1 1 0 0 0,3-2 0 0 0,-1 1-80 0 0,0-1-8 0 0,1 2-8 0 0,0 0 0 0 0,0 0-128 0 0,1 1-24 0 0,0-1-8 0 0,2 0 0 0 0,-2 3-240 0 0,-1-2-40 0 0,1 3-16 0 0,2 1 0 0 0,-2 0-200 0 0,2 3-48 0 0,0-1-8 0 0,-2 3 0 0 0,-3-1-104 0 0,2 2 0 0 0,-1 1 0 0 0,-2 2 0 0 0,1 1 0 0 0,-3 2-96 0 0,0 2 96 0 0,-2-1-104 0 0,0 1-48 0 0,-3 1-8 0 0,1-1 0 0 0,-2 0 0 0 0,-1-2 72 0 0,0-1 16 0 0,-1-2 0 0 0,3-1 0 0 0,-2-1 72 0 0,2 0 0 0 0,0 0 0 0 0,1-4 0 0 0,1-4 0 0 0,-1-1 72 0 0,2 0-8 0 0,0 0-64 0 0,1 0 256 0 0,1 0 0 0 0,0-1 0 0 0,2 1 0 0 0,-1 1-128 0 0,3-1-24 0 0,1-1-8 0 0,1 1 0 0 0,3 1-96 0 0,0 0 72 0 0,0 1-72 0 0,2 0 64 0 0,-1 2-64 0 0,0 0 0 0 0,1 2 72 0 0,-1 0-72 0 0,-2 1 0 0 0,-1 1 0 0 0,-1 1 0 0 0,-3 0 0 0 0,1 0 0 0 0,-4 0 0 0 0,0 2 0 0 0,-2-2 0 0 0,-1 2 0 0 0,-2-1 0 0 0,0 0 0 0 0,-2 0 64 0 0,-1-1-64 0 0,-1 0 0 0 0,-2 0 0 0 0,1-2 64 0 0,-1 1-64 0 0,1-1 0 0 0,0-1 0 0 0,-2-1 64 0 0,1-1-64 0 0,0-1 0 0 0,1-1 0 0 0,-2 0 0 0 0,-1 0 0 0 0,3 0 0 0 0,-3-1 0 0 0,1-1 64 0 0,1 2-64 0 0,1 0 0 0 0,1-2 64 0 0,1 2-64 0 0,1-1 0 0 0,1 0 0 0 0,1 0 0 0 0,1 1 0 0 0,3 1 0 0 0,-2-1 0 0 0,2 0 0 0 0,0 0 0 0 0,2 1 0 0 0,1-1-160 0 0,1 1 32 0 0,1 1-6096 0 0,-5-2-1224 0 0</inkml:trace>
  <inkml:trace contextRef="#ctx0" brushRef="#br0" timeOffset="32">3665 2936 7831 2519 3027,'5'-2'696'0'0,"-3"-2"-560"0"0,-2 3-136 0 0,-2 1 0 0 0,2-1 960 0 0,0 0 168 0 0,0-1 32 0 0,2-3 8 0 0,-1 0 296 0 0,0 1 56 0 0,0-1 16 0 0,1 2 0 0 0,-2 0-736 0 0,0 2-136 0 0,0 0-32 0 0,-2 3-8 0 0,1 1-368 0 0,0 1-80 0 0,-2 2-16 0 0,-1 1 0 0 0,4-7-64 0 0,-10 19-8 0 0,4-8-8 0 0,1 1 0 0 0,-2 1-80 0 0,1-1 64 0 0,0 1-64 0 0,0 0 64 0 0,2 1-64 0 0,0-2 80 0 0,1-3-80 0 0,-1 1 80 0 0,2-1-16 0 0,1-2-64 0 0,-1 0 96 0 0,2-1-32 0 0,0-2 32 0 0,2 0 8 0 0,0-1 0 0 0,1 1 0 0 0,1-2 8 0 0,-1-1 0 0 0,3-1 0 0 0,0 1 0 0 0,2 0 16 0 0,0 1 8 0 0,2-2 0 0 0,-1 0 0 0 0,3 1-24 0 0,1 0-8 0 0,1-1 0 0 0,-2 1 0 0 0,3-1-104 0 0,0 0 72 0 0,1 0-72 0 0,-1 0 64 0 0,-1 0-64 0 0,-1-1 0 0 0,-2 1 0 0 0,-2-1 0 0 0,-2 0-88 0 0,0-1-32 0 0,-1 0-8 0 0,-1 0 0 0 0,-1 1-400 0 0,-1-2-80 0 0,0 1-24 0 0,-2 0-8712 0 0</inkml:trace>
  <inkml:trace contextRef="#ctx0" brushRef="#br0" timeOffset="33">3878 2951 3223 2458 3088,'0'0'288'0'0,"-1"0"-288"0"0,1 0 0 0 0,0 0 0 0 0,-1 1 1440 0 0,-1 0 240 0 0,1 1 48 0 0,-1 1 0 0 0,0 1 192 0 0,-3 3 40 0 0,2 0 8 0 0,0 1 0 0 0,1 1-880 0 0,1 2-184 0 0,0-1-32 0 0,1 3-8 0 0,0-1-472 0 0,0 4-96 0 0,1 0-16 0 0,-1 0-8 0 0,0-1-144 0 0,0-1-24 0 0,0 0-8 0 0,-1 0 0 0 0,1-1 16 0 0,-2-1 0 0 0,2 1 0 0 0,-2 0 0 0 0,2-1-16 0 0,-1 0 0 0 0,1-1 0 0 0,0 0 0 0 0,-1-3-96 0 0,1 1 88 0 0,0 0-88 0 0,-1-1 80 0 0,1 0-80 0 0,-2-1 0 0 0,2-1 0 0 0,0 0 64 0 0,0-1-64 0 0,0-1 0 0 0,0 1 0 0 0,0-1 0 0 0,2-1 0 0 0,-1 1 0 0 0,0-3 0 0 0,-1 1 0 0 0,3-2 0 0 0,-1 0-96 0 0,0-1 32 0 0,1-1 64 0 0,2-2-392 0 0,0 0-24 0 0</inkml:trace>
  <inkml:trace contextRef="#ctx0" brushRef="#br0" timeOffset="34">6146 4750 7831 2572 3150,'0'-3'696'0'0,"0"2"-560"0"0,1 0-136 0 0,-1 0 0 0 0,0 1 640 0 0,0-1 96 0 0,0-2 16 0 0,0 1 8 0 0,0-1 360 0 0,-1-1 80 0 0,0 3 16 0 0,-1 0 0 0 0,-1 3-536 0 0,0 0-104 0 0,0 5-16 0 0,0-1-8 0 0,-1 4-296 0 0,0 1-64 0 0,-1 2-16 0 0,0 1 0 0 0,0 2 48 0 0,-1 1 0 0 0,-1 0 8 0 0,0-1 0 0 0,0 2 72 0 0,2-4 16 0 0,-1 0 0 0 0,1-3 0 0 0,2 0-128 0 0,0-2-16 0 0,-1-2-8 0 0,2-2 0 0 0,2 1-16 0 0,-1-2-8 0 0,1-1 0 0 0,1 1 0 0 0,0-1-24 0 0,0-1-8 0 0,0-1 0 0 0,3 0 0 0 0,0 0 16 0 0,2 0 8 0 0,0 0 0 0 0,2-1 0 0 0,3 0 48 0 0,-2 0 8 0 0,4-1 0 0 0,0-1 0 0 0,1 1-24 0 0,1 0 0 0 0,-2-1 0 0 0,0 2 0 0 0,3-3-40 0 0,1 3 0 0 0,1-1-8 0 0,-3 0 0 0 0,-3-1-120 0 0,1 2 72 0 0,-1-2-72 0 0,-1 2 64 0 0,-2-1-64 0 0,-2 0 0 0 0,0-1 0 0 0,-2 1 0 0 0,0-2-240 0 0,0 1-40 0 0,-2 0-8 0 0,1-2-6464 0 0,1 1-1304 0 0</inkml:trace>
  <inkml:trace contextRef="#ctx0" brushRef="#br0" timeOffset="35">6317 4790 3223 2602 3111,'-3'-5'288'0'0,"0"3"-288"0"0,3 1 0 0 0,-2 0 0 0 0,1 0 288 0 0,0 1 8 0 0,1 0 0 0 0,-1 1 0 0 0,-1 0 1016 0 0,-2 2 208 0 0,1 0 40 0 0,1 1 8 0 0,-1 3-408 0 0,1 1-72 0 0,0 2-24 0 0,-2 3 0 0 0,1 0-208 0 0,1 2-48 0 0,0 1-8 0 0,1 2 0 0 0,0 0-256 0 0,0 0-48 0 0,-1-1-16 0 0,2 0 0 0 0,-2-4-112 0 0,2 3-24 0 0,-1 0-8 0 0,0-2 0 0 0,0 0-64 0 0,-1 0-16 0 0,2 1 0 0 0,0-1 0 0 0,-2-1-104 0 0,2-1-24 0 0,0-3-8 0 0,0 0 0 0 0,0-2-40 0 0,0 0-8 0 0,0-3 0 0 0,2 1 0 0 0,-2-1-72 0 0,2-2 0 0 0,0-1 0 0 0,1-3 64 0 0,1-1-64 0 0,1-2-136 0 0,2-3 32 0 0,0-2-9248 0 0</inkml:trace>
  <inkml:trace contextRef="#ctx0" brushRef="#br0" timeOffset="36">6696 4907 3679 2487 3183,'0'1'80'0'0,"0"1"16"0"0,0-2 8 0 0,0 2 0 0 0,0-1-104 0 0,0-1 0 0 0,0 1 0 0 0,-2 2 0 0 0,2 0 696 0 0,2 0 112 0 0,-1 1 24 0 0,0-2 8 0 0,0 0 40 0 0,1 1 8 0 0,-2-3 0 0 0,2 0 0 0 0,0-1-168 0 0,-1-2-32 0 0,1 1-8 0 0,1 0 0 0 0,-1-1-120 0 0,-1-1-24 0 0,2 0-8 0 0,-3-1 0 0 0,3 0-40 0 0,-2 1-8 0 0,-1-3 0 0 0,1 2 0 0 0,-1-2-40 0 0,2 0-16 0 0,-2 1 0 0 0,0-1 0 0 0,-2 2-136 0 0,2-2-32 0 0,-2 0-8 0 0,1-1 0 0 0,-1 2-96 0 0,-2-1-24 0 0,2 0 0 0 0,-1 2 0 0 0,1 0-64 0 0,-1 1-64 0 0,-1-3 96 0 0,-1 2-96 0 0,1 1 72 0 0,-2-1-72 0 0,-1 0 0 0 0,0 2 72 0 0,0 0-72 0 0,-2 2 0 0 0,0 0 0 0 0,-3 1 64 0 0,1 1-64 0 0,0 2 0 0 0,0 0 0 0 0,1 1 64 0 0,1 3-64 0 0,0-1 0 0 0,-1 1 0 0 0,2 1 0 0 0,-1 3 0 0 0,2 1 0 0 0,0 1 0 0 0,2-2 0 0 0,0 2 0 0 0,3-1 0 0 0,-1 0 0 0 0,3-3 0 0 0,0-1 0 0 0,1 0 0 0 0,2 1 0 0 0,0-2 0 0 0,2-2 64 0 0,0-1 32 0 0,0-1 0 0 0,2-2 0 0 0,1 1 80 0 0,1-3 16 0 0,1-1 8 0 0,1-3 0 0 0,-1 1-56 0 0,1-2-16 0 0,-1-1 0 0 0,2 0 0 0 0,-2 0-48 0 0,0 1-16 0 0,0-1 0 0 0,0 1 0 0 0,-2-1-64 0 0,0 2 80 0 0,-2 2-80 0 0,-2 1 80 0 0,0 0-80 0 0,-1 0 80 0 0,-1 1-80 0 0,1 0 80 0 0,1 1-80 0 0,-2 1 0 0 0,0 2 72 0 0,1 0-72 0 0,-1 1 0 0 0,0 2 0 0 0,0 1 0 0 0,1 0 0 0 0,-3 2 0 0 0,2-1 0 0 0,-2 1 0 0 0,0 2 64 0 0,0-1-64 0 0,-2 0 0 0 0,0 1 0 0 0,-1 0 0 0 0,-1 1 0 0 0,0-1 0 0 0,-1-1 0 0 0,0 0 0 0 0,1-1 0 0 0,-3-1 0 0 0,0 3 0 0 0,-2-1 64 0 0,-2 0-64 0 0,2-1 0 0 0,-2 1 0 0 0,1-4 0 0 0,1 1 0 0 0,-2-2 64 0 0,1 1-64 0 0,-2-2 0 0 0,4 0 64 0 0,-1-2-64 0 0,0 2 64 0 0,-2-2-64 0 0,2-1 80 0 0,0 0-16 0 0,2 0-64 0 0,0-1 96 0 0,0 2-96 0 0,1-2 88 0 0,0 0-88 0 0,0 2 80 0 0,1-2-80 0 0,2 0 0 0 0,-1 0 0 0 0,2-2 64 0 0,0 2-64 0 0,-1 0 0 0 0,2 0 0 0 0,0-2 0 0 0,0 2 0 0 0,1 0 0 0 0,0-1 0 0 0,0 1 0 0 0,1 0-120 0 0,0 0-8 0 0,1 0-8 0 0,2-1 0 0 0,1 0-400 0 0,-5 1-72 0 0</inkml:trace>
  <inkml:trace contextRef="#ctx0" brushRef="#br0" timeOffset="37">6928 7402 1375 2708 3316,'-1'-1'128'0'0,"0"0"-128"0"0,-1 0 0 0 0,2 0 0 0 0,0-1 376 0 0,0 1 48 0 0,0-1 16 0 0,-2-2 0 0 0,1 0 208 0 0,0-2 48 0 0,1 0 8 0 0,0 2 0 0 0,0 0 152 0 0,1 1 32 0 0,0-1 8 0 0,1 2 0 0 0,1-1 0 0 0,0 1 0 0 0,2 0 0 0 0,1 1 0 0 0,-2 0-104 0 0,2 1-24 0 0,1 2 0 0 0,1 0 0 0 0,0 0-160 0 0,1 1-40 0 0,4 1-8 0 0,1 3 0 0 0,4-1-80 0 0,4 1-8 0 0,2 0-8 0 0,5 0 0 0 0,-2-1-112 0 0,3-1-32 0 0,-1 0 0 0 0,5 1 0 0 0,5 2-72 0 0,-1 0-24 0 0,-6 0 0 0 0,5 3 0 0 0,6 1-96 0 0,2 2-32 0 0,-2 0 0 0 0,-2 0 0 0 0,2 2-32 0 0,-1 0-64 0 0,0-2 88 0 0,-2 2-88 0 0,-2-1 80 0 0,-2-1-80 0 0,-1-2 64 0 0,-5-1-64 0 0,-4-2 64 0 0,-5 0-64 0 0,2 0 64 0 0,-3-1-64 0 0,-2 0 0 0 0,-3-3 0 0 0,-2-2 0 0 0,-1 0 0 0 0,0-1 0 0 0,-1-4 0 0 0,-2 2 72 0 0,1-3-72 0 0,-1 0 96 0 0,0 0-24 0 0,-1 0 0 0 0,2-2 0 0 0,-1 0-72 0 0,0-1 96 0 0,-1 1-96 0 0,-2 0 96 0 0,-2 1-96 0 0,-2-1 0 0 0,1 2 0 0 0,-3 1 64 0 0,-1-2-64 0 0,-1 1 0 0 0,-3 1 0 0 0,1-1 0 0 0,0 2 0 0 0,-3 0 0 0 0,-3 2 0 0 0,-4 1 0 0 0,-3 0 0 0 0,3 4 0 0 0,-1 0 0 0 0,2 1 0 0 0,3-1 0 0 0,3 1 0 0 0,1-2 0 0 0,4 2 0 0 0,1 0 0 0 0,2-1 0 0 0,1 0 0 0 0,3-1 0 0 0,0 0-64 0 0,4-1 64 0 0,1-1 0 0 0,1-2 0 0 0,1 0 0 0 0,3 1 0 0 0,2-4 0 0 0,0 0 0 0 0,2-1 0 0 0,-3 0 0 0 0,0 0 0 0 0,-3-3 0 0 0,0 2 0 0 0,-3 1 0 0 0,-5 0 0 0 0,0 0 0 0 0,-3 1 0 0 0,-2 1 0 0 0,0 2 0 0 0,-3-1 0 0 0,-2 1 0 0 0,-1 2 0 0 0,-2 0 0 0 0,-1 1 0 0 0,0 1 0 0 0,0 2 0 0 0,0 1 0 0 0,2-1 0 0 0,2 1 0 0 0,1 0 0 0 0,4-2 0 0 0,0 1 64 0 0,3-3-64 0 0,1 1 0 0 0,2-2 72 0 0,2-1-72 0 0,1-2 0 0 0,3-3 0 0 0,-1 0 0 0 0,2-2 0 0 0,-2 1 0 0 0,-1-2 72 0 0,3-2-72 0 0,-4-1 0 0 0,0 2 64 0 0,-4-2-64 0 0,-1 3 0 0 0,-3-1 0 0 0,-2 0 0 0 0,-3 1 0 0 0,0 0 0 0 0,-3 2 0 0 0,-2 0 0 0 0,-1 1 0 0 0,-2 1 0 0 0,2-1 0 0 0,1 2-192 0 0,0 0-64 0 0,4 0-8 0 0,-2 1-9176 0 0</inkml:trace>
  <inkml:trace contextRef="#ctx0" brushRef="#br0" timeOffset="38">6788 7426 6911 2748 3318,'1'-2'608'0'0,"-2"-1"-480"0"0,0 3-128 0 0,-1 0 0 0 0,2 0 632 0 0,-2-2 104 0 0,0 2 16 0 0,-3 0 8 0 0,0 0 264 0 0,-5 2 48 0 0,1 5 16 0 0,-3 2 0 0 0,1 5-376 0 0,-3 3-72 0 0,2 2-8 0 0,-4 4-8 0 0,-1 2-192 0 0,-1 4-40 0 0,-1 3-8 0 0,-2 0 0 0 0,-2 7 0 0 0,-3-1-8 0 0,3 0 0 0 0,-4-1 0 0 0,-1-1 8 0 0,6-5 8 0 0,3-5 0 0 0,-1 4 0 0 0,-4 8-136 0 0,-1 1-32 0 0,-3 4-8 0 0,1 1 0 0 0,0 0-88 0 0,2-5-24 0 0,3-5 0 0 0,3-2 0 0 0,3-5-8 0 0,4-3-8 0 0,1-3 0 0 0,4-4 0 0 0,1-1-24 0 0,1-3-64 0 0,3-2 96 0 0,1-4-32 0 0,1-1-64 0 0,0-3 0 0 0,1-1 72 0 0,1-4-72 0 0,0 0 0 0 0,2-4 0 0 0,-1-2 0 0 0,2-3 64 0 0,-1-1-64 0 0,-1-1 0 0 0,-2 0 0 0 0,-1-2 0 0 0,0 0 0 0 0,-4 2-128 0 0,1 1 16 0 0,-1 3 8 0 0,-2 2-48 0 0,-1 4-8 0 0,2 3 0 0 0,-3 1 0 0 0,-2 3 64 0 0,-3 1 16 0 0,1 4 0 0 0,-1 0 0 0 0,1 0 80 0 0,0 1-80 0 0,3 2 80 0 0,-1 0-80 0 0,3-3 80 0 0,3 2 0 0 0,-1-2 0 0 0,4-1 0 0 0,0-2 0 0 0,3-1 0 0 0,2-1 0 0 0,1 0 0 25-18,3-2 0-25 18,2-2 0 0 0,1 0 0 0 0,0-3 0 0 0,3-2 0 0 0,-1-2 0 0 0,-1-1 0 0 0,-1 0 0 0 0,1-1 0 0 0,-3 0 0 0 0,-2 0 0 0 0,-3 0 0 0 0,-2 2 0 0 0,-2 0 0 0 0,-2-1 0 0 0,-5 1 0 0 0,2 2 0 25-20,-2-1 0-25 20,-2 3 0 0 0,-2 0 0 0 0,0 1 0 0 0,-2 0 0 0 0,1 2 0 0 0,1 3 64 0 0,2 1-64 0 0,-1-2 64 0 0,1 3-64 0 0,3-1 64 0 0,0-1-64 0 0,1 3 0 0 0,3 0 64 0 0,-1-1-64 0 0,3 0 0 0 0,0 1 0 0 0,4-1 0 0 0,1-2 0 0 0,2 2-408 0 0,2-1-88 0 0,4-2-16 0 0,3-2-8152 0 0</inkml:trace>
  <inkml:trace contextRef="#ctx0" brushRef="#br0" timeOffset="39">6992 7398 3223 2687 3348,'0'-6'288'0'0,"0"2"-288"0"0,0 1 0 0 0,0 1 0 0 0,2-1 384 0 0,-2 2 16 0 0,0 0 8 0 0,3-3 0 0 0,1 1 672 0 0,-2-1 136 0 0,0-1 24 0 0,-2 1 8 0 0,1 3 72 0 0,-2 2 24 0 0,0 3 0 0 0,-2 1 0 0 0,1 1-392 0 0,-1 2-80 0 0,-1 3-8 0 0,1 2-8 0 0,-1 1-296 0 0,1 2-56 0 0,1-3-16 0 0,0 6 0 0 0,0 2-160 0 0,0 7-32 0 0,0 5-8 0 0,1 4 0 0 0,-1 3-32 0 0,2 2 0 0 0,-2-1-8 0 0,0-2 0 0 0,1-4-72 0 0,-1 4-16 0 0,2 3 0 0 0,-2 1 0 0 0,1-5-16 0 0,0 2-8 0 0,0 2 0 0 0,-1 0 0 0 0,-1 1 24 0 0,1-2 8 0 0,0-3 0 0 0,-1-4 0 0 0,1-2-88 0 0,0-3-16 0 0,1 1-64 0 0,-2-5 96 0 0,2-5-16 0 0,0 3-8 0 0,1-2 0 0 0,0 1 0 0 0,0-1 8 0 0,0-3 0 0 0,0-4 0 0 0,0-4 0 0 0,0 0-80 0 0,1-5 80 0 0,0-1-80 0 0,0-4 80 0 0,2 0-80 0 0,-1-4 0 0 0,1-3 0 0 0,2-2 0 0 0,0 1 0 0 0,-2-3 64 0 0,0-3-64 0 0,1 0 0 0 0,-1 1 0 0 0,-3 0 0 0 0,0-1 0 0 0,-4 3 0 0 0,-1 1 0 0 0,-2 2-136 0 0,-3 5 32 0 0,-2 3 8 0 0,3 2-8 0 0,-3 3 0 0 0,-4 2 0 0 0,0 6 0 0 0,-2 2 104 0 0,1 1-96 0 0,0 4 96 0 0,1-2-96 0 0,4 2 96 0 0,2-2 0 0 0,3-1 0 0 0,2-1 0 0 0,3-1 0 0 0,3-2 0 0 0,2-1 0 0 0,2-3 0 0 0,4-2 0 0 0,0 0 0 0 0,-2 0 0 0 0,4-3 0 0 0,0-3 0 0 0,2-3 0 0 0,0-1 0 0 0,-1-1 0 0 0,1-2 0 0 0,-2-1 0 26-18,2 1 0-26 18,-3-1 0 0 0,-1-2 0 27-18,0 0 0-27 18,-2 1 0 0 0,-3 1 0 0 0,0-1 0 0 0,-3 1 0 0 0,-2 3 0 0 0,-3-1 0 0 0,0 3 0 25-18,-3 0 0-25 18,-2 2 0 0 0,-2 0 0 0 0,-1 2 0 0 0,-2 2 0 0 0,0 1 96 0 0,-1 1-96 0 0,1 1 144 0 0,0 1-24 0 0,1 0-8 0 0,2 1 0 0 0,2-1-112 0 0,0 1 88 0 0,2-1-88 0 0,1 0 80 25-18,3 3-80-25 18,0-2 0 0 0,2 1 0 0 0,2 0 0 0 0,3-1 0 0 0,1-4 0 0 0,4-1-88 0 0,2-2 88 0 0,3-2-440 0 0,2 0-40 0 0,3-1-16 0 0,5-2-9272 0 0</inkml:trace>
  <inkml:trace contextRef="#ctx0" brushRef="#br0" timeOffset="40">4737 4236 2303 2826 3283,'-2'-1'200'0'0,"0"-1"-200"0"0,0 2 0 0 0,1 0 0 0 0,0 0 400 0 0,-2 0 40 0 0,0 0 8 0 0,-3-1 0 0 0,-4 1 128 0 0,0-1 24 0 0,0 2 8 0 0,1 2 0 0 0,1 0 72 0 0,1 1 24 0 0,2 0 0 0 0,-1 3 0 0 0,3 0-64 0 0,-1 1 0 0 0,1 0-8 0 0,0 0 0 0 0,2 0-152 0 0,0-1-24 0 0,2 2-8 0 0,0-2 0 0 0,2 0-88 0 0,1 0-16 0 0,2-3-8 0 0,0 1 0 0 0,-1-1 0 0 0,3-2 0 0 0,2-1 0 0 0,-2-1 0 0 0,-1 0-48 0 0,0-1 0 0 0,0-1-8 0 0,2 0 0 0 0,0-2-112 0 0,0-1-16 0 0,0-1-8 0 0,-1 1 0 0 0,0-2-144 0 0,-2 0 64 0 0,0 1-64 0 0,-2 0 0 0 0,-1 0 0 0 0,-1 1 0 0 0,-1-2 0 0 0,-2 0 0 0 0,0 1 0 0 0,-1 1 0 0 0,-2-2 0 0 0,-1 1 0 0 0,1 3-128 0 0,-2-2 0 0 0,-1 1 0 0 0,-2 2 0 0 0,-1 1-64 0 0,-1 1-8 0 0,1 1-8 0 0,-1 0 0 0 0,4 2 128 0 0,-2 0 80 0 0,-2 1-96 0 0,2 3 96 0 0,0-1 0 0 0,0 2 96 0 0,2 3 0 0 0,-2-1 0 0 0,2 3 160 0 0,0 1 24 0 0,2 0 8 0 0,1 0 0 0 0,4 0 16 0 0,0-2 8 0 0,2-1 0 0 0,1-1 0 0 0,4-1-24 0 0,1 0-8 0 0,1-4 0 0 0,1 1 0 0 0,3-4-56 0 0,1 1-16 0 0,2-3 0 0 0,0-3 0 0 0,2-1-64 0 0,1-3-16 0 0,3-1 0 0 0,-2-2 0 0 0,-4 3-64 0 0,0-4-64 0 0,0 1 96 0 0,-2-1-96 0 0,-4 0 0 0 0,-3-1 0 0 0,-2 1 0 0 0,-2 0 0 0 0,-2 0 0 0 0,-2-1 0 0 0,-2 0 0 0 0,-3-1 0 0 0,-2 1 0 0 0,-3 1 0 0 0,-1 1 0 0 0,-2 1 0 0 0,-1 3 0 0 0,0 2 0 0 0,0 2 0 0 0,1 2 0 0 0,4 2 0 0 0,-3 1 0 0 0,-2 4 0 0 0,0 2 0 0 0,1 1 0 0 0,1 2 0 0 0,1 1 0 0 0,3 1 0 0 0,1 0 0 0 0,3 0 80 0 0,3 0-80 0 0,2-2 64 0 0,2 2-64 0 0,5-2 0 0 0,4 1 0 0 0,4-4 0 0 0,6-2-472 0 0,6 0-56 0 0</inkml:trace>
  <inkml:trace contextRef="#ctx0" brushRef="#br0" timeOffset="41">4745 4268 4607 2858 3223,'-1'-3'408'0'0,"0"1"-328"0"0,0 1-80 0 0,-1 1 0 0 0,1 0 336 0 0,0-1 48 0 0,-2 0 16 0 0,-3-1 0 0 0,-2 0 104 0 0,-3 1 16 0 0,-2 0 8 0 0,-2 2 0 0 0,2 2-184 0 0,-1 0-40 0 0,1 1-8 0 0,0 1 0 0 0,1 2 64 0 0,1 0 16 0 0,1 1 0 0 0,1 0 0 0 0,5 0 104 0 0,0 1 16 0 0,3-1 8 0 0,2 2 0 0 0,1-1 8 0 0,2 0 0 0 0,4 0 0 0 0,2-1 0 0 0,-1 0-16 0 0,2-1 0 0 0,1 0 0 0 0,2-1 0 0 0,2-2-152 0 0,-3-1-32 0 0,1-3-8 0 0,-1 0 0 0 0,-1-1-136 0 0,0-2-24 0 0,-1 0-8 0 0,0-3 0 0 0,-2 0-40 0 0,-2 1-16 0 0,-1-2 0 0 0,-1-2 0 0 0,-2 0-80 0 0,-2 0 80 0 0,-1 0-80 0 0,-1 0 80 0 0,-2 0-80 0 0,0-1 0 0 0,-1 4 0 0 0,-2-1 64 0 0,0 1 8 0 0,-1 1 0 0 0,-1 2 0 0 0,-1 1 0 0 0,0 0 88 0 0,0 4 8 0 0,-1 0 8 0 0,0 3 0 0 0,0-1-48 0 0,0 1-16 0 0,0 2 0 0 0,1 2 0 0 0,0-1-112 0 0,-1 0 88 0 0,4 0-88 0 0,-1-1 80 0 0,2 1-80 0 0,1-2 0 0 0,2 1 0 0 0,2-2 0 0 0,2-1 0 0 0,4 0-112 0 0,4-1 16 0 0,2-3-5584 0 0,4-2-1112 0 0</inkml:trace>
  <inkml:trace contextRef="#ctx0" brushRef="#br0" timeOffset="42">3884 3470 6911 3405 2969,'0'0'608'0'0,"0"0"-480"0"0,0 1-128 0 0,1-1 0 0 0,0 0 584 0 0,0 1 96 0 0,0 0 24 0 0,3 1 0 0 0,1 0 256 0 0,2 1 64 0 0,-1 1 0 0 0,1-1 8 0 0,0-1-512 0 0,0 2-104 0 0,-2-1-16 0 0,2 1-8 0 0,-1 0-296 0 0,0-1-96 0 0,0 2 0 0 0,-1-1 0 0 0,1-1-432 0 0,-1-1-144 0 0</inkml:trace>
  <inkml:trace contextRef="#ctx0" brushRef="#br0" timeOffset="43">4095 3605 4607 3270 2966,'0'0'408'0'0,"0"0"-328"0"0,2-1-80 0 0,-2 1 0 0 0,0 0 608 0 0,0 0 96 0 0,0 1 32 0 0,0-1 0 0 0,0 0-440 0 0,0 2-80 0 0,0-2-24 0 0,0 0 0 0 0,0 0-192 0 0</inkml:trace>
  <inkml:trace contextRef="#ctx0" brushRef="#br0" timeOffset="44">3602 3343 5983 3515 3073,'0'1'536'0'0,"0"-1"-432"0"0,1 1-104 0 0,0-1 0 0 0,0 1 480 0 0,0 1 80 0 0,2-1 16 0 0,0 1 0 0 0,2 2 432 0 0,3-1 88 0 0,1 2 24 0 0,2 0 0 0 0,1 0-384 0 0,-1 1-64 0 0,2-1-24 0 0,-1 0 0 0 0,-1-1-424 0 0,-2 3-80 0 0,3-2-16 0 0,-1 1-8 0 0,-2-1-120 0 0,0 2 0 0 0,0-2 0 0 0,-1 1-4432 0 0,0 0-832 0 0</inkml:trace>
  <inkml:trace contextRef="#ctx0" brushRef="#br0" timeOffset="45">4083 3641 9215 3351 3029,'-6'-1'408'0'0,"3"1"80"0"0,0 0-392 0 0,2 1-96 0 0,1-1 0 0 0,0 0 0 0 0,0 1 0 0 0,1 0 88 0 0,2 1-88 0 0,0 2 80 0 0,3-1 152 0 0,-6-3 32 0 0,0 0 8 0 0,21 11 0 0 0,-12-6 200 0 0,-2-2 40 0 0,2 1 0 0 0,-2 1 8 0 0,-1-1-200 0 0,1 0-48 0 0,-1-1-8 0 0,0 2 0 0 0,0-1-136 0 0,-1-1-24 0 0,1 2-8 0 0,0-2 0 0 0,-2 1-96 0 0,1-2 0 0 0,-1 0 0 0 0,0 2-4016 0 0,-1-2-768 0 0</inkml:trace>
  <inkml:trace contextRef="#ctx0" brushRef="#br0" timeOffset="46">4358 3894 9215 3413 2884,'0'0'816'0'0,"0"1"-656"0"0,0 1-160 0 0,0-2 0 0 0,0 2 344 0 0,0-2 32 0 0,0 2 8 0 0,2 1 0 0 0,-1 0 80 0 0,1 3 16 0 0,3 1 8 0 0,-1-3 0 0 0,5 1-328 0 0,-4-2-64 0 0,2-1-8 0 0,-1 0-8 0 0,0 2-80 0 0,1 1-88 0 0,-2-2 24 0 0,1 1-5496 0 0</inkml:trace>
  <inkml:trace contextRef="#ctx0" brushRef="#br0" timeOffset="47">4546 4075 12439 3283 2816,'-4'-1'544'0'0,"2"1"128"0"0,1 0-544 0 0,0 1-128 0 0,1 0 0 0 0,0 0 0 0 0,1 0 296 0 0,0 2 32 0 0,1 0 8 0 0,3 3 0 0 0,2 1 72 0 0,2 0 8 0 0,2-1 8 0 0,0 0 0 0 0,3 1-224 0 0,1 0-40 0 0,0 0-16 0 0,-2-2 0 0 0,3 1-144 0 0,-4 1 0 0 0,0-2 0 0 0,-2 0 0 0 0,-1-1 0 0 0,-3-1 0 0 0,0-1 0 0 0,-2 0 0 0 0,-2 0-376 0 0,1-1-48 0 0,-1 1-16 0 0,0-2 0 0 0,-2 2-480 0 0,0-1-96 0 0,0 1-16 0 0,0 0-4176 0 0</inkml:trace>
  <inkml:trace contextRef="#ctx0" brushRef="#br0" timeOffset="48">5227 3961 919 3048 3019,'0'-4'80'0'0,"1"2"-80"0"0,-1-1 0 0 0,0 1 0 0 0,2 1 336 0 0,-2-3 48 0 0,2 0 16 0 0,0-5 0 0 0,1 0 368 0 0,1-3 64 0 0,-1 2 24 0 0,1 0 0 0 0,-2 2 176 0 0,0 1 40 0 0,1 1 8 0 0,-3 1 0 0 0,0 2-48 0 0,2 2-8 0 0,-2-1 0 0 0,1 1 0 0 0,-1 1-224 0 0,-1 1-56 0 0,1 2-8 0 0,-2 0 0 0 0,2 3-288 0 0,-3 3-64 0 0,0 2-16 0 0,-2 2 0 0 0,0 3-152 0 0,0 0-32 0 0,-2 2-8 0 0,-2 1 0 0 0,1 0-64 0 0,0-2-16 0 0,1-2 0 0 0,0-1 0 0 0,2 0 8 0 0,1-2 0 0 0,-1-1 0 0 0,3-3 0 0 0,1-1 32 0 0,-1-2 8 0 0,2 1 0 0 0,2-1 0 0 0,0-1 48 0 0,0-1 0 0 0,2-1 8 0 0,-1-1 0 0 0,3 0-16 0 0,-1-1-8 0 0,0 0 0 0 0,1-1 0 0 0,2 0-40 0 0,1-1-8 0 0,2 2 0 0 0,-1-3 0 0 0,-1 1-56 0 0,2 1-8 0 0,1-2-64 0 0,0 3 96 0 0,0-2-32 0 0,0 1-64 0 0,-1 0 88 0 0,0 0-88 0 0,-1 1 64 0 0,-1 0-64 0 0,-1 0 0 0 0,-1 0 0 0 0,0 0 0 0 0,-1 0 0 0 0,-1 0 0 0 0,0 0 0 0 0,0 0-352 0 0,-1-2-80 0 0,1 0-16 0 0,1 0-8456 0 0</inkml:trace>
  <inkml:trace contextRef="#ctx0" brushRef="#br0" timeOffset="49">5449 3942 4607 2945 3104,'0'-1'200'0'0,"-1"0"48"0"0,1 1-248 0 0,-1 0 0 0 0,1 1 0 0 0,-1 0 0 0 0,-1 2 984 0 0,0 1 144 0 0,-1 3 32 0 0,-3 5 8 0 0,-1 3 104 0 0,2-1 16 0 0,0 2 8 0 0,-1 0 0 0 0,3 1-312 0 0,-1-1-64 0 0,1 1-16 0 0,1-1 0 0 0,0 2-240 0 0,0-2-56 0 0,1 1 0 0 0,1 0-8 0 0,0-1-216 0 0,0-1-48 0 0,0-3-8 0 0,0-1 0 0 0,0 1-144 0 0,0-1-32 0 0,0 2-8 0 0,0-1 0 0 0,0-3-72 0 0,0 1-8 0 0,1-2-64 0 0,-1-1 96 0 0,1-2-96 0 0,0-1 0 0 0,1 1 0 0 0,-2-3 0 0 0,2 0 0 0 0,0-1 0 0 0,-1-1 0 0 0,1 0 0 0 0,0 0-224 0 0,1-1-64 0 0,1-2-8 0 0,-2-1-8 0 0,2 0-1136 0 0,-1-2-232 0 0</inkml:trace>
  <inkml:trace contextRef="#ctx0" brushRef="#br0" timeOffset="50">5759 4013 2759 2812 2698,'2'0'248'0'0,"-2"0"-248"0"0,1 0 0 0 0,-1 0 0 0 0,1 0 448 0 0,-1-2 48 0 0,2 2 8 0 0,1 0 0 0 0,-1-2 232 0 0,1 1 40 0 0,1-1 16 0 0,-2 0 0 0 0,0 2 8 0 0,1-2 8 0 0,-1 1 0 0 0,-1-1 0 0 0,1 0 24 0 0,0 0 0 0 0,-1 1 0 0 0,0-1 0 0 0,0 0-96 0 0,0 0-8 0 0,-1 0-8 0 0,0 0 0 0 0,1-1-272 0 0,-2 2-48 0 0,1-1-16 0 0,-1 0 0 0 0,0 1-216 0 0,-1-1-40 0 0,0 0-16 0 0,0 1 0 0 0,-1 0-112 0 0,-1 0 64 0 0,-1-1-64 0 0,0 2 0 0 0,0 0 72 0 0,-1 2-72 0 0,-1 0 64 0 0,1 0-64 0 0,-2 2 0 0 0,1-1 0 0 0,0 1 64 0 0,0-1-64 0 0,0 2 64 0 0,0-1-64 0 0,2 3 96 0 0,-2-1-32 0 0,3 1-64 0 0,-1-2 0 0 0,3 1 0 0 0,-1 0 0 0 0,1 0 0 0 0,0-1 0 0 0,1 2 0 0 0,1 0 0 0 0,1 0 0 0 0,1-1 0 0 0,1 0 0 0 0,1-3 0 0 0,1 2 88 0 0,-1-1-24 0 0,1 1-64 0 0,2-1 96 0 0,0-1 48 0 0,0 1 8 0 0,0 0 0 0 0,2-1 0 0 0,1 2 16 0 0,1-1 8 0 0,0 2 0 0 0,-1 0 0 0 0,-1-1-40 0 0,0-1-8 0 0,0 2 0 0 0,0 0 0 0 0,0 1-48 0 0,0-2-16 0 0,-2 2 0 0 0,0-2 0 0 0,-2 1-64 0 0,1 2 0 0 0,-1 0 0 0 0,-2-1 0 0 0,-1 0 0 0 0,-1-2 0 0 0,-1 1 0 0 0,-1 1 0 0 0,0 0 0 0 0,-1-1 0 0 0,0-1 0 0 0,-2 1 0 0 0,1 0 0 0 0,-2 0 0 0 0,-1 1 0 0 0,-1-2 0 0 0,0 2 0 0 0,0-1 0 0 0,-2-1 0 0 0,0 0 0 0 0,1 0 0 0 0,-1-2 0 0 0,1 0 0 0 0,-1-1 0 0 0,0-1 0 0 0,0-1 0 0 0,2 0 64 0 0,0-1-64 0 0,1 0 0 0 0,1-2 0 0 0,0 1 0 0 0,2-1 64 0 0,0-2-64 0 0,-1 1 0 0 0,2-3 72 0 0,-1-2-72 0 0,1 2 80 0 0,1-2-16 0 0,2-1-64 0 0,-1-1 96 0 0,2-2-96 0 0,1 0 88 0 0,1 2-88 0 0,1-2 80 0 0,2 3-80 0 0,0 0 64 0 0,1 3-64 0 0,0-2 64 0 0,4 0-64 0 0,0 0 0 0 0,1 0 0 0 0,-2 1 0 0 0,0 0 0 0 0,0 0 0 0 0,1 0 64 0 0,-1 0-64 0 0,1-2 0 0 0,-2 1 0 0 0,0 1 0 0 0,-2-1 0 0 0,-2 3 0 0 0,-1-2 0 0 0,-1 0 0 0 0,-2-2 0 0 0,1 0 0 0 0,-3-1 0 0 0,-3 1 0 0 0,1-2 0 0 0,-2 3 64 0 0,-1 0-64 0 0,-2 1 64 0 0,0-1-64 0 0,0 3 0 0 0,-1 1 64 0 0,0 2-64 0 0,0-1 0 0 0,0 2 64 0 0,-1 0-64 0 0,1 1 0 0 0,-1-1 64 0 0,1 4-64 0 0,1-2 0 0 0,0 2 0 0 0,0-1 0 0 0,-1 3 0 0 0,2-1 0 0 0,1 1 0 0 0,0 1 0 0 0,0 2-296 0 0,3 0-24 0 0,0 1-8 0 0,3 1-8768 0 0</inkml:trace>
  <inkml:trace contextRef="#ctx0" brushRef="#br0" timeOffset="51">1901 279 3679 3213 3054,'1'-3'328'0'0,"-1"-1"-264"0"0,0 2-64 0 0,0 1 0 0 0,0-1 536 0 0,0 0 88 0 0,0-3 16 0 0,0-2 8 0 0,1 0 344 0 0,-1-2 64 0 0,-1 2 8 0 0,1 0 8 0 0,0 1-240 0 0,-1 1-56 0 0,1 2-8 0 0,0-1 0 0 0,0 3-224 0 0,0 0-40 0 0,0 0-16 0 0,1 0 0 0 0,-1 1-120 0 0,0 0-24 0 0,0 0-8 0 0,0 1 0 0 0,0-1-16 0 0,0 0-8 0 0,0 0 0 0 0,0 0 0 0 0,0 0 16 0 0,0 0 8 0 0,0 23 0 0 0,0-15 0 0 0,-1 3-56 0 0,1 0-16 0 0,-2 4 0 0 0,0 3 0 0 0,2 2-16 0 0,-1 0-8 0 0,0 0 0 0 0,0 2 0 0 0,0 2-32 0 0,0 1-8 0 0,-1 0 0 0 0,2-1 0 0 0,0-1-104 0 0,-2 0-32 0 0,2 4 0 0 0,2 1 0 0 0,-2 1 0 0 0,2 1-64 0 0,-1-1 96 0 0,1-2-32 0 0,0-1 0 0 0,0-2-64 0 0,-2-1 96 0 0,2-2-32 0 0,-1-1 8 0 0,0-4 0 0 0,0-2 0 0 0,1-3 0 0 0,-2 0-8 0 0,0 1 0 0 0,0-1 0 0 0,0-2 0 0 0,-2-1 0 0 0,1-1-64 0 0,0 1 96 0 0,0-1-32 0 0,-1 1-64 0 0,-1-3 0 0 0,0 1 72 0 0,0-1-72 0 0,3-2 0 0 0,-3 1 0 0 0,1-1 0 0 0,0-1 64 0 0,0 0-64 0 0,1 0 0 0 0,-1-1 0 0 0,0 0 0 0 0,0-1 0 0 0,0 0 0 0 0,1 0 0 0 0,-1-2 0 0 0,0 0 0 0 0,-1-1 0 0 0,1 0 0 0 0,-2-2 0 0 0,1-2 0 0 0,-2 0 0 0 0,2-2 0 0 0,-2 0 0 0 0,1 0 0 0 0,-1-2 0 0 0,0 0 0 0 0,1 1 0 0 0,0 1 0 0 0,1 0 0 0 0,-1-1-64 0 0,0 0 64 0 0,1-1-72 0 0,-2 2 72 0 0,1 1-80 0 0,1 1 80 0 0,-1 1 0 0 0,1 1-72 0 0,1 0 72 0 0,-1 1 0 0 0,1-1 0 0 0,0 1 0 0 0,-1 0 0 0 0,1 1 0 0 0,1 0 0 0 0,-1 1 0 0 0,0-2 0 0 0,1 2-64 0 0,0 1 64 0 0,1-1 0 0 0,0 0 0 0 0,0 2 0 0 0,0 0 0 0 0,0-1 0 0 0,0 2 0 0 0,1-1 0 0 0,0 3 0 0 0,1-1 0 0 0,-2-2 0 0 0,0 0 0 0 0,0 0 0 0 0,9 20 0 0 0,-6-13 0 0 0,1 2 0 0 0,-1 3 0 0 0,2 0 0 0 0,-2-2 0 0 0,2 2 0 0 0,1 3 0 0 0,1-1 96 0 0,-2-1-32 0 0,0-1 0 0 0,1-1 0 0 0,1 2 8 0 0,-1-1 0 0 0,1-1 0 0 0,0 1-8 0 0,-1-3 0 0 0,1 1 0 0 0,-2-2 0 0 0,0-2 0 0 0,-1-2-64 0 0,1 1 96 0 0,-1-2-32 0 0,1 1 16 0 0,2-3 0 0 0,-2-1 0 0 0,3-1 0 0 0,0-3 48 0 0,1-2 0 0 0,4-4 8 0 0,0-1 0 0 0,1-3 24 0 0,0-3 8 0 0,2-2 0 0 0,2 0 0 0 0,-2-2-16 0 0,-1 2-8 0 0,-1 0 0 0 0,-4 3 0 0 0,-1 3-72 0 0,-2 2-8 0 0,-3 4-64 0 0,-1 1 96 0 0,-2 1-96 0 0,-1 5 0 0 0,0-2 0 0 0,0 1 0 0 0,-1 0 0 0 0,1 0 0 0 0,0 2 0 0 0,0-1 0 0 0,1 1-480 0 0,2-2-96 0 0,3 0-24 0 0,2-3-9720 0 0</inkml:trace>
  <inkml:trace contextRef="#ctx0" brushRef="#br0" timeOffset="52">2567 216 2303 3041 3175,'0'-1'200'0'0,"0"0"-200"0"0,0-1 0 0 0,-1 1 0 0 0,1 0 632 0 0,0 0 80 0 0,-2 0 24 0 0,2-3 0 0 0,-1 0 448 0 0,-1-1 96 0 0,0-1 24 0 0,0 2 0 0 0,0-1-248 0 0,1 1-56 0 0,-1 0-8 0 0,1 1 0 0 0,-2 0-208 0 0,2 1-48 0 0,0 1 0 0 0,-1 0-8 0 0,0 1-168 0 0,1 0-32 0 0,-1 1-8 0 0,1 0 0 0 0,-2 2-184 0 0,3 2-40 0 0,-3 1-8 0 0,1 1 0 0 0,0 1-96 0 0,0 2-32 0 0,1 2 0 0 0,0 1 0 0 0,-1 3 16 0 0,1 0 0 0 0,1 1 0 0 0,-2 0 0 0 0,2 1 24 0 0,0 0 8 0 0,-2 0 0 0 0,2 0 0 0 0,-1-2-120 0 0,1 0-24 0 0,0 3-64 0 0,0-1 96 0 0,-1 1 0 0 0,1-2 0 0 0,0 1 0 0 0,0-2 0 0 0,0 3 8 0 0,0-1 0 0 0,0 1 0 0 0,0-2 0 0 0,2-2-24 0 0,0 0-8 0 0,-2-1 0 0 0,2-3 0 0 0,-1 1-72 0 0,0-3 96 0 0,-1-1-96 0 0,1-1 96 0 0,0-1-96 0 0,-1-1 0 0 0,1-3 0 0 0,-1 2 0 0 0,0-3 0 0 0,0 1 0 0 0,0-2 0 0 0,0 0 0 0 0,2-2-320 0 0,-2 0-48 0 0,2-1-16 0 0,0-2-9024 0 0</inkml:trace>
  <inkml:trace contextRef="#ctx0" brushRef="#br0" timeOffset="53">2524 230 6911 3038 3163,'-1'-7'304'0'0,"0"2"64"0"0,0 1-296 0 0,1-1-72 0 0,0 3 0 0 0,0-1 0 0 0,1 0 576 0 0,-1-3 96 0 0,2-2 16 0 0,0-3 8 0 0,2-2 456 0 0,1-1 88 0 0,0-1 16 0 0,3 0 8 0 0,0 1-504 0 0,2 1-104 0 0,1 0-16 0 0,2 0-8 0 0,0 3-232 0 0,0 1-48 0 0,6 1 0 0 0,-1 1-8 0 0,-4 3-24 0 0,-1 2 0 0 0,0 2 0 0 0,0 1 0 0 0,0 3-152 0 0,-2 1-32 0 0,-1 3-8 0 0,-3 1 0 0 0,0-2-128 0 0,-2 5 0 0 0,-2 1 0 0 0,-3 1 0 0 0,-1 3 80 0 0,-1 1-16 0 0,-3 3 0 0 0,-1 0 0 0 0,-2 2-64 0 0,0-1 0 0 0,-2-2 0 0 0,0-1 0 0 0,-1 0 0 0 0,0-3-88 0 0,-1-1 24 0 0,2-2 0 0 0,-2-2 64 0 0,2-1 0 0 0,-1-3 64 0 0,1 0-64 0 0,0 0 88 0 0,0-2-24 0 0,1-2 0 0 0,2 0 0 0 0,0-2 72 0 0,1 0 16 0 0,1-1 0 0 0,1-1 0 0 0,1 0-64 0 0,1-2-16 0 0,0 1 0 0 0,2-3 0 0 0,0 2-216 0 0,2-4-48 0 0,3 2 0 0 0,1 2-8608 0 0</inkml:trace>
  <inkml:trace contextRef="#ctx0" brushRef="#br0" timeOffset="54">2852 472 3223 2887 3090,'-1'-4'136'0'0,"1"1"40"0"0,0 1-176 0 0,0 0 0 0 0,0 1 0 0 0,0-1 0 0 0,0 1 584 0 0,0-1 88 0 0,1-2 8 0 0,0 0 8 0 0,1-2 944 0 0,0 0 184 0 0,2 2 40 0 0,-1-2 0 0 0,1 2-608 0 0,1 0-128 0 0,-1-1-32 0 0,2 2 0 0 0,0-1-352 0 0,-1 2-80 0 0,2 0-16 0 0,0-1 0 0 0,1 3-256 0 0,-2-2-48 0 0,-1 0-16 0 0,0 2 0 0 0,-1 1-152 0 0,-1 0-32 0 0,2 1-8 0 0,-1-2 0 0 0,-1 3 0 0 0,-1-2-8 0 0,0 2 0 0 0,0-1 0 0 0,-2 0-120 0 0,0-1 0 0 0,2 1 0 0 0,-2 0 0 0 0,0-1 0 0 0,-2 0 0 0 0,2 0 0 0 0,-2 0 0 0 0,0 2 96 0 0,-1-1-24 0 0,-2-1-8 0 0,1 1 0 0 0,-2 2-64 0 0,-2-1 0 0 0,0 1 0 0 0,-3 1 0 0 0,0 0 0 0 0,-1 1 0 0 0,0-1 0 0 0,1 1 0 0 0,1 0 0 0 0,-1 0 0 0 0,4 0 0 0 0,0-1 0 0 0,1 1 0 0 0,2-1 0 0 0,2 0 0 0 0,1 0 0 0 0,0-1 0 0 0,2 0 0 0 0,1 1 0 0 0,2 2 0 0 0,1-2 0 0 0,1 1 0 0 0,2 1 0 0 0,1 1 0 0 0,0 0 0 0 0,2 0 0 0 0,-2 0 0 0 0,1 1 0 0 0,0 0 0 0 0,-1 2 0 0 0,0-1 0 0 0,-1 1 0 0 0,-1-1 0 0 0,-1 0 0 0 0,-1 2 0 0 0,-2-2 0 0 0,-1 0 0 0 0,-2 1 0 0 0,-1-1 0 0 0,0 1 0 0 0,-2 0 0 0 0,-1-2 0 0 0,-1-1 0 0 0,0-1 0 0 0,-2-1 0 0 0,0-2 0 0 0,0 0 0 0 0,-1-1 0 0 0,0-1 0 0 0,0 0 0 0 0,-1-2 0 0 0,2-2 0 0 0,-2 0 0 0 0,0 0 0 0 0,2-1 0 0 0,-3-1 0 0 0,2 1 0 0 0,-1-2 0 0 0,0 1 0 0 0,0-2 0 0 0,3 0 0 0 0,-1 0 0 0 0,1 0 0 0 0,0 2 0 0 0,3-2 0 0 0,1 2 0 0 0,0 0 0 0 0,2 1 0 0 0,0 1-416 0 0,3 2-32 0 0,1-2 0 0 0,1 2-5456 0 0,4-1-1096 0 0</inkml:trace>
  <inkml:trace contextRef="#ctx0" brushRef="#br0" timeOffset="55">3125 523 2759 2895 3094,'2'-6'248'0'0,"-1"3"-248"0"0,-1-1 0 0 0,0 1 0 0 0,0 1 752 0 0,0 2 104 0 0,0-2 16 0 0,-1 1 8 0 0,-1 0 1056 0 0,2 0 208 0 0,-2-1 48 0 0,-2 2 8 0 0,1 3-1048 0 0,0 1-200 0 0,1 1-48 0 0,-2 1-8 0 0,2 3-464 0 0,0 0-96 0 0,2 3-16 0 0,-1-1-8 0 0,-1 2-176 0 0,2-1-32 0 0,2 2-8 0 0,-2-2 0 0 0,2-1 16 0 0,0 1 0 0 0,1-3 0 0 0,1-1 0 0 0,1-1-16 0 0,0 0-8 0 0,1-3 0 0 0,0 0 0 0 0,0-1-88 0 0,1-3 96 0 0,0 0-96 0 0,2 0 96 0 0,-1-3-8 0 0,0-1 0 0 0,0-1 0 0 0,0-1 0 0 0,1 1-24 0 0,-1-4-64 0 0,0 1 96 0 0,-1-1-32 0 0,-1 0-64 0 0,-1-1 96 0 0,1-2-96 0 0,-1 1 96 0 0,0-1-96 0 0,-2 2 0 0 0,-1 0 72 0 0,1 4-72 0 0,-2 1 0 0 0,0 0 0 0 0,-1 1 0 0 0,0 0 64 0 0,0 2-64 0 0,0-1 0 0 0,-1 3 0 0 0,0 0 0 0 0,1 0 0 0 0,-2 0 0 0 0,1 0 0 0 0,0 0 64 0 0,0 2-64 0 0,0 0 0 0 0,1-2 0 0 0,0 0 0 0 0,0 0 0 0 0,0 0 0 0 0,0 0 0 0 0,-1 22 0 0 0,2-16 0 0 0,0 0 0 0 0,1 1 0 0 0,2 2 0 0 0,-2-4 0 0 0,3 1 0 0 0,-1 1 0 0 0,3-2 0 0 0,-2 2 0 0 0,-1-3 0 0 0,3 1 0 0 0,-1-1 0 0 0,1 0 0 0 0,0-1 0 0 0,0 0 0 0 0,0-2 0 0 0,0 0 120 0 0,2-1-16 0 0,-1 0 0 0 0,1-1 0 0 0,0-2-104 0 0,1 1 0 0 0,-3-1 64 0 0,2-2-64 0 0,0 1 64 0 0,1-3-64 0 0,-1 0 88 0 0,-1 2-88 0 0,-2-1 0 0 0,2-1 0 0 0,0-2 0 0 0,0-1 0 0 0,1-2 0 0 0,0 1 0 0 0,0-4 0 0 0,0 1 0 0 0,-1-1 0 0 0,-1-1 0 0 0,0 1 0 0 0,-2 1 0 0 0,0 0 0 0 0,-3 2 0 0 0,0 1 0 0 0,0 0 0 0 0,-2 2 0 0 0,0-1 0 0 0,-2 2 0 0 0,2 0 0 0 0,-3 0 0 0 0,2 1 0 0 0,-1 0 0 0 0,1 2 0 0 0,-2-2 64 0 0,2 1-64 0 0,1 1 0 0 0,-1-1 0 0 0,0 1 72 0 0,1 2-8 0 0,-1 1-64 0 0,1-1 96 0 0,0 3-96 0 0,0-1 0 0 0,0 1 0 0 0,0 0 0 0 0,-2 2 0 0 0,1 0 0 0 0,1 2 0 0 0,-1 2 0 0 0,1 0 0 0 0,-1 1 0 0 0,0-1 0 0 0,1 1 0 0 0,-1 3 0 0 0,1 1 0 0 0,0 0 0 0 0,0 0 0 0 0,1 0 0 0 0,-1 1 0 0 0,1 2 0 0 0,0 2 0 0 0,0-2 0 0 0,0 0 0 0 0,1-1 0 0 0,-2 0 0 0 0,1 1 0 0 0,-1 2 0 0 0,0 2 0 0 0,0-2 0 0 0,0-5 0 0 0,1 3 0 0 0,0-1 0 0 0,-1 2 0 0 0,2 1 0 0 0,1-2 0 0 0,-2-2 0 0 0,1 0 0 0 0,1-1 0 0 0,0-2 0 0 0,1 0 0 0 0,-2-2 0 0 0,1-2 0 0 0,-1 0 0 0 0,0-1 0 0 0,1-2 0 0 0,-1-1 0 0 0,0-1 0 0 0,1 0 0 0 0,-1-3 0 0 0,0 1 0 0 0,1-3 0 0 0,-1 0 0 0 0,0-3 72 0 0,0 0 48 0 0,2 0 8 0 0,-1 0 0 0 0,0-3 0 0 0,0-2-24 0 0,2-2 0 0 0,-2 2 0 0 0,2-1 0 0 0,1 1-32 0 0,1-3-8 0 0,-1 3 0 0 0,3 1 0 0 0,-2 2-64 0 0,0 3 0 0 0,2 0 0 0 0,-2 1 0 0 0,0 4 0 0 0,-1 0 0 0 0,-1 0 0 0 0,0 2 0 0 0,0 2 0 0 0,-1 1 0 0 0,-1 1 0 0 0,-1 0 0 0 0,1 2-144 0 0,-2 1 32 0 0,-1 1 8 0 0,0 0 0 0 0,0-1-64 0 0,-1 1-16 0 0,-2 3 0 0 0,1 2 0 0 0,-1-1 64 0 0,-1 0 16 0 0,1 0 0 0 0,-1-1 0 0 0,1-1 104 0 0,-1-3 0 0 0,1 2-80 0 0,-1-2 80 0 0,1 0 0 0 0,1-2 0 0 0,0-1 0 0 0,0 0 0 0 0,2-1 0 0 0,0-1 0 0 0,0 0 0 0 0,2-1 0 0 0,-2 1 96 0 0,3-2-32 0 0,1 0 0 0 0,0-1 0 0 0,1 0 16 0 0,2-2 0 0 0,0 1 0 0 0,2-1 0 0 0,0-1-80 0 0,0-1 80 0 0,2-1-80 0 0,0-2 80 0 0,1 2-80 0 0,-3-3 0 0 0,0 2 0 0 0,0-2 0 0 0,0 0 72 0 0,2-2-72 0 0,-2 1 80 0 0,-1 1-80 0 0,-2 0 0 0 0,3 0 0 0 0,-2 0 0 0 0,2 0 0 0 0,-2 2 96 0 0,0 2-24 0 0,0 0-8 0 0,-1 0 0 0 0,1 3-64 0 0,0 0 0 0 0,-1 2 0 0 0,0 0 0 0 0,0 2 0 0 0,-2 0 0 0 0,-1 1 0 0 0,1 0 0 0 0,-1 2 0 0 0,-1 2 0 0 0,1-1 0 0 0,-2 3 0 0 0,0 0-88 0 0,-2-1 88 0 0,0 2-64 0 0,-2 0 64 0 0,1-1-72 0 0,-3-1 72 0 0,-1 1-80 0 0,-1-1 80 0 0,0 0 0 0 0,-2 0 0 0 0,0-1 0 0 0,0-1 0 0 0,-1 1 0 0 0,2-3 0 0 0,0-1 0 0 0,0 0 0 0 0,1-1 0 0 0,0 0 0 0 0,0-2 0 0 0,2 0 0 0 0,-1 0 0 0 0,-1-2 0 0 0,0 0 0 0 0,0-1-6432 0 0,0-1-1216 0 0</inkml:trace>
  <inkml:trace contextRef="#ctx0" brushRef="#br0" timeOffset="56">76 1134 2759 3358 3030,'0'-6'248'0'0,"0"3"-248"0"0,0 0 0 0 0,0 1 0 0 0,0 0 496 0 0,0 2 48 0 0,0-2 16 0 0,0 0 0 0 0,0 0 496 0 0,0-1 104 0 0,0-2 24 0 0,0 0 0 0 0,2 2-248 0 0,-2-2-40 0 0,0 4-16 0 0,0-3 0 0 0,0 2-176 0 0,1 1-32 0 0,-1-1 0 0 0,0 2-8 0 0,1-1-184 0 0,-1 1-32 0 0,1 1 0 0 0,0 0-8 0 0,-1-1-152 0 0,0 0-24 0 0,0 0-8 0 0,10 23 0 0 0,-5-12 40 0 0,1 2 8 0 0,0 2 0 0 0,1 1 0 0 0,-2 4-80 0 0,1-1-24 0 0,0 2 0 0 0,0-3 0 0 0,1 1-40 0 0,-2-2 0 0 0,2-1-8 0 0,0 0 0 0 0,0 0-40 0 0,1 0-8 0 0,-1-2 0 0 0,0-3 0 0 0,-1 0 8 0 0,-1-1 0 0 0,2-1 0 0 0,-1 2 0 0 0,2-2-112 0 0,-2-2 72 0 0,-1-1-72 0 0,0-2 64 0 0,0 0 24 0 0,-1-2 0 0 0,1-2 0 0 0,-1-1 0 0 0,1-1 16 0 0,0-2 8 0 0,-1 0 0 0 0,2-5 0 0 0,0-1 32 0 0,1-1 8 0 0,1-3 0 0 0,0-2 0 0 0,1-2-32 0 0,-1 0-8 0 0,1-2 0 0 0,0-3 0 0 0,2 0 0 0 0,-2-2 0 0 0,0 1 0 0 0,-1 3 0 0 0,-1 3-16 0 0,0 2 0 0 0,-2 0 0 0 0,0 2 0 0 0,-2 3-96 0 0,-1 2 0 0 0,0 0 0 0 0,-2 2 0 0 0,0 0 0 0 0,0 3 0 0 0,0-1 72 0 0,0 1-72 0 0,0 0 64 0 0,0 1-64 0 0,0 1 0 0 0,0-1 64 0 0,0-1-64 0 0,0 2 0 0 0,0-1 0 0 0,0 1 0 0 0,0-1 0 0 0,0 2 0 0 0,2 0 0 0 0,-2 0 0 0 0,0 0 0 0 0,0 1 0 0 0,-2 0 0 0 0,2 1 0 0 0,0 2-328 0 0,0 2-8 0 0,0 0 0 0 0,0 4-6240 0 0,2 0-1248 0 0</inkml:trace>
  <inkml:trace contextRef="#ctx0" brushRef="#br0" timeOffset="57">582 1434 1839 3270 3073,'-2'-4'160'0'0,"2"2"-160"0"0,0 0 0 0 0,0-1 0 0 0,0 2 792 0 0,0 1 120 0 0,0-1 24 0 0,0-1 8 0 0,2-1 448 0 0,-2 0 88 0 0,4-1 24 0 0,-1-1 0 0 0,1 0-240 0 0,-1 2-48 0 0,2 0 0 0 0,-1-1-8 0 0,1 1-384 0 0,0 3-80 0 0,-1-2-8 0 0,0 1-8 0 0,1 0-272 0 0,-1 1-48 0 0,1 1-16 0 0,-2-1 0 0 0,1 0-152 0 0,-1 0-32 0 0,0 0-8 0 0,0 0 0 0 0,1 0 0 0 0,-2 0 0 0 0,-1 1 0 0 0,1-1 0 0 0,0 0-136 0 0,-2 0-64 0 0,0-1 64 0 0,0 1-64 0 0,0 1 80 0 0,0-1-80 0 0,0 0 96 0 0,0-1-96 0 0,0 1 88 0 0,0 0-88 0 0,0 0 80 0 0,0 0-80 0 0,0 0 64 0 0,-23 6-64 0 0,16-2 0 0 0,-2 0 72 0 0,0-1-72 0 0,-2 2 0 0 0,-1-1 0 0 0,-1 1 0 0 0,2 1 0 0 0,1 0 0 0 0,-1-1 0 0 0,3 0 0 0 0,1 0 0 0 0,2-1 0 0 0,0 0 0 0 0,1-1 0 0 0,1-1 0 0 0,1 2 0 0 0,2-1 0 0 0,0 2 0 0 0,0 2 0 0 0,4-1 0 0 0,1 1 0 0 0,2 0 0 0 0,-2-2 0 0 0,1 0 0 0 0,1-1 0 0 0,0 1 0 0 0,1 1 0 0 0,0 0 0 0 0,1-1 0 0 0,-2 2 0 0 0,2 2 0 0 0,-3 0 0 0 0,0 3 0 0 0,0-3 0 0 0,-3-2 0 0 0,-2-1 0 0 0,0 2 0 0 0,-2 0 0 0 0,0 3 0 0 0,-1-2 0 0 0,-1-6 0 0 0,-4 3 0 0 0,2 3 0 0 0,-1-4 0 0 0,-1-5 0 0 0,0 0 0 0 0,-2 7 0 0 0,2-7 0 0 0,0-2 0 0 0,0 0 0 0 0,1 4 0 0 0,-3-3 0 0 0,4-7 0 0 0,-1 1 0 0 0,1 2 0 0 0,0-1 0 0 0,3 1 0 0 0,-1 2 0 0 0,1-1 0 0 0,2 3 0 0 0,-2 2 0 0 0,2 3 0 0 0,2-4-112 0 0,1-2-16 0 0,1-3 0 0 0,1-1 0 0 0,4 0-1024 0 0,0 3-200 0 0,0-1-48 0 0,1 2-8 0 0</inkml:trace>
  <inkml:trace contextRef="#ctx0" brushRef="#br0" timeOffset="58">829 1442 6967 3076 3011,'-2'-5'152'0'0,"0"3"32"0"0,1 0 8 0 0,0 0 0 0 0,0 2-192 0 0,0 0 0 0 0,0 0 0 0 0,-2 2 0 0 0,1-1 1424 0 0,-1 0 240 0 0,-2 1 56 0 0,1 3 8 0 0,0 0-960 0 0,1-1-192 0 0,1-1-40 0 0,1 1-8 0 0,0 1-288 0 0,-2 2-56 0 0,3 0-16 0 0,0 2 0 0 0,0 3-16 0 0,0 1-8 0 0,2-3 0 0 0,-1 2 0 0 0,1 0 40 0 0,2 0 8 0 0,0-4 0 0 0,2-1 0 0 0,0 3-80 0 0,0-3-16 0 0,-1-5 0 0 0,2 0 0 0 0,0-1-24 0 0,0-2-8 0 0,1-1 0 0 0,-2 1 0 0 0,0-1 40 0 0,-1 1 8 0 0,4 0 0 0 0,-3-4 0 0 0,1-2-8 0 0,-1 1 0 0 0,-1 1 0 0 0,0-2 0 0 0,2 0 8 0 0,0-4 0 0 0,-2 2 0 0 0,-2 1 0 0 0,0-1 32 0 0,0 1 8 0 0,-1 1 0 0 0,0 1 0 0 0,0-2-24 0 0,-1 2 0 0 0,0-3 0 0 0,-1 2 0 0 0,0 0 0 0 0,0 2-8 0 0,0 1 0 0 0,0 3 0 0 0,-1 0-48 0 0,1 1-8 0 0,-1 0 0 0 0,1 0 0 0 0,0 0-64 0 0,-2 1 0 0 0,2 2 0 0 0,0 0 64 0 0,0 3-64 0 0,0-6 0 0 0,0 0 0 0 0,0 23 0 0 0,0-16 0 0 0,3 3 0 0 0,-1-1 0 0 0,2 0 0 0 0,-1 3 0 0 0,3-2 0 0 0,-1-1 0 0 0,2-2 0 0 0,-1 4 0 0 0,1-4 0 0 0,0-5 0 0 0,0-1 0 0 0,1 0 0 0 0,-1 0 0 0 0,1-1 0 0 0,1 2 0 0 0,-2-2 0 0 0,1 2 0 0 0,0-2 0 0 0,1-5 0 0 0,-2-1 0 0 0,1-1 0 0 0,0 0 0 0 0,-1 0 0 0 0,-1 2 0 0 0,1-3 0 0 0,0-1 64 0 0,-1-2-64 0 0,3 0 0 0 0,-2-3 0 0 0,0-1 0 0 0,0-2 64 0 0,0 0-64 0 0,-1-1 0 0 0,0 1 0 0 0,-3-2 0 0 0,1 3 0 0 0,-3 2 0 0 0,0 0 0 0 0,-1 1 0 0 0,0 3 0 0 0,-2 0 0 0 0,1 1 64 0 0,-2 2-64 0 0,1 2 0 0 0,-1-1 0 0 0,-1 1 0 0 0,2 2 0 0 0,1-1 64 0 0,-2 2-64 0 0,1 0 64 0 0,1 1-64 0 0,-1-1 72 0 0,0 2-72 0 0,1 0 80 0 0,0 3-80 0 0,0-1 64 0 0,0 0-64 0 0,1 3 0 0 0,-1 0 72 0 0,1 1-72 0 0,0 3 0 0 0,1 1 0 0 0,0-1 0 0 0,0 2 0 0 0,0 0 0 0 0,0 0 0 0 0,1 1 0 0 0,0-1 0 0 0,-1 1 0 0 0,1 2 64 0 0,1-3-64 0 0,-2 0 0 0 0,1-2 0 0 0,-1-1 0 0 0,2 1 0 0 0,-1 3 0 0 0,1 0 0 0 0,0 2 0 0 0,-1-1 0 0 0,2-2 0 0 0,-1 1 0 0 0,-1-1 0 0 0,2 0 0 0 0,-2-1 0 0 0,1 1 0 0 0,-1 1 0 0 0,0-2 0 0 0,-1 1 0 0 0,0-6 0 0 0,2-1 0 0 0,-3-2 0 0 0,2 1 0 0 0,-2-1 0 0 0,1 3 0 0 0,0-2 0 0 0,0-2 0 0 0,1-1 0 0 0,-2-1 0 0 0,0-2 0 0 0,2 0 80 0 0,-2-3 0 0 0,0 6 0 0 0,0 0 0 0 0,7-23 16 0 0,-4 13 0 0 0,1 2 0 0 0,-1-3 0 0 0,3-2-96 0 0,1-1 64 0 0,1 0-64 0 0,0 0 64 0 0,0 3-64 0 0,1 0 0 0 0,0 2 0 0 0,1 2 0 0 0,-1 3 0 0 0,-2 1 0 0 0,0 1 0 0 0,-1 2 0 0 0,0 2 0 0 0,-2 0 0 0 0,1 1 0 0 0,-1 3 0 0 0,-3-1-96 0 0,0 2 24 0 0,-1 0 0 0 0,-1 2 0 0 0,-2 1-48 0 0,1-1-8 0 0,-3-1 0 0 0,2 1 0 0 0,-1 2 56 0 0,0-1 8 0 0,1 3 0 0 0,-2-4 0 0 0,3-2 64 0 0,-2-2 0 0 0,2 2 0 0 0,1-1-64 0 0,-1 0 64 0 0,2-1 0 0 0,2-2 0 0 0,-1 1 0 0 0,1 1 0 0 0,0-1 0 0 0,3-2 0 0 0,0-2 0 0 0,1-1 0 0 0,3-2 88 0 0,-1-7-88 0 0,1 2 96 0 0,-1 2-32 0 0,1 1 0 0 0,0-6 0 0 0,2 2 0 0 0,-1 1-64 0 0,1-1 64 0 0,1-2-64 0 0,-2-1 64 0 0,1 1-64 0 0,-1 2 64 0 0,1 1-64 0 0,-1 0 64 0 0,0 1-64 0 0,-2 1 80 0 0,1 3-80 0 0,1-1 80 0 0,-1 2-16 0 0,-1 0-64 0 0,1 1 96 0 0,-1 1-32 0 0,-1 1-64 0 0,-1 0 0 0 0,-2 2 0 0 0,0-1 64 0 0,-1 2-64 0 0,-1 1 0 0 0,0 0 0 0 0,-2 1 0 0 0,0 1 0 0 0,-2-1 0 0 0,-1 2 0 0 0,1-1 0 0 0,-2 1-96 0 0,-1-2 96 0 0,0 0-96 0 0,-1 1 96 0 0,1 2-72 0 0,-4-2 72 0 0,2-3 0 0 0,-3 1 0 0 0,2 2 0 0 0,-1 0 0 0 0,2-1 0 0 0,0-1 0 0 0,3 0 0 0 0,-2-3 0 0 0,0-1 0 0 0,2 0 0 0 0,0-1 0 0 0,1-1 0 0 0,1-3 0 0 0,-1 0 0 0 0,2 3 0 0 0,0 1 0 0 0,-1 0 0 0 0,2-1 0 0 0,2 0-128 0 0,-1-3 0 0 0,3-2 0 0 0,0 3-9280 0 0</inkml:trace>
  <inkml:trace contextRef="#ctx0" brushRef="#br0" timeOffset="59">2491 5078 1375 3262 3400,'0'0'128'0'0,"-1"-2"-128"0"0,1 1 0 0 0,0 1 0 0 0,0-1 296 0 0,-1 0 40 0 0,-1-1 8 0 0,0-3 0 0 0,0 1 352 0 0,-2-2 72 0 0,0 0 8 0 0,0 0 8 0 0,1 1-32 0 0,-2 2-8 0 0,0 1 0 0 0,0 0 0 0 0,-1 0 16 0 0,-1 1 0 0 0,2 2 0 0 0,-4 1 0 0 0,2 0-144 0 0,-2 1-24 0 0,1 2-8 0 0,0 1 0 0 0,0-1-328 0 0,-1 1-72 0 0,1 2-16 0 0,-1 0 0 0 0,2 0-168 0 0,0 0 64 0 0,1 0-64 0 0,1-1 0 0 0,1 0 0 0 0,1 0 0 0 0,1-1 0 0 0,2 0 0 0 0,0-1 0 0 0,0-1 64 0 0,2-1-64 0 0,0 2 0 0 0,3-1 176 0 0,0-2 0 0 0,2 1 0 0 0,0-2 0 0 0,2 0 144 0 0,2-2 32 0 0,1 1 8 0 0,1-2 0 0 0,-2 0-128 0 0,2-3-24 0 0,-1 1-8 0 0,1-3 0 0 0,-3 2-72 0 0,0-1-8 0 0,-2 1-8 0 0,-2-1 0 0 0,-2 0-112 0 0,-3 0 88 0 0,1 0-88 0 0,-4 1 80 0 0,0-2-80 0 0,-3 0 80 0 0,1 0-80 0 0,-2-1 80 0 0,0 1-8 0 0,-2 2 0 0 0,1-2 0 0 0,-2 3 0 0 0,1-1-8 0 0,-1 2 0 0 0,0-1 0 0 0,1 3 0 0 0,0 0-64 0 0,1 2 80 0 0,0 0-80 0 0,0 3 80 0 0,0-1-80 0 0,0 2 96 0 0,2 1-96 0 0,-2 1 96 0 0,0 2-8 0 0,1 0 0 0 0,0 1 0 0 0,2 2 0 0 0,-1-1-88 0 0,1 1 80 0 0,2-3-80 0 0,0 1 80 0 0,2 1 0 0 0,0-2 0 0 0,2 0 0 0 0,0 0 0 0 0,3-1-8 0 0,1 0 0 0 0,-1-2 0 0 0,2 0 0 0 0,0-2 24 0 0,2-1 8 0 0,0-2 0 0 0,0-1 0 0 0,-2-1 24 0 0,2-2 0 0 0,0 0 0 0 0,0-3 0 0 0,0-1-24 0 0,0 1 0 0 0,0-3 0 0 0,-4 0 0 0 0,0 1-104 0 0,-1-1 72 0 0,-1-2-72 0 0,-2-1 64 0 0,-1 1-64 0 0,-1-1 0 0 0,-2 2 72 0 0,-1-1-72 0 0,-2 1 0 0 0,0 2 0 0 0,-1 0 0 0 0,-2 1 0 0 0,2 1 0 0 0,-2 1 0 0 0,0 3 0 0 0,-1 1 0 0 0,0 1 0 0 0,-1 3-120 0 0,-1 0 24 0 0,3 1 0 0 0,-2 1 0 0 0,1 1 8 0 0,0 1 0 0 0,1 0 0 0 0,2 0 88 0 0,2 0 0 0 0,0 3 0 0 0,1-2 0 0 0,1 1 0 0 0,2-2 0 0 0,0 1 0 0 0,2 0 0 0 0,1 0 0 0 0,0 0 0 0 0,2 1 0 0 0,2 0 0 0 0,-1-3 0 0 0,1 1 72 0 0,2 0-72 0 0,0-1 80 0 0,2-3 16 0 0,-1 0 0 0 0,1-1 0 0 0,1-2 0 0 0,1-1-16 0 0,-1-1 0 0 0,1-2 0 0 0,0-1 0 0 0,-1 0-16 0 0,-1-2-64 0 0,1 0 96 0 0,-2-1-32 0 0,0-1-64 0 0,-2 0 0 0 0,0-2 0 0 0,-2-1 64 0 0,-2 2-64 0 0,-2 0 0 0 0,-1 1 0 0 0,-2 0 64 0 0,0 0-64 0 0,-3 2 0 0 0,-1-2 0 0 0,-2 2 0 0 0,0 3 0 0 0,0-1 0 0 0,-1 3 0 0 0,-2 2 0 0 0,2 1-112 0 0,0 2 40 0 0,-1 4 8 0 0,-1-2 0 0 0,0 4 64 0 0,0 0-80 0 0,2 3 80 0 0,0-1-80 0 0,2 1 80 0 0,2-2 0 0 0,1-1 0 0 0,2 0 0 0 0,1 2 0 0 0,1-2 0 0 0,3 1 64 0 0,1-3-64 0 0,3 2 0 0 0,0-4 0 0 0,4 1 0 0 0,0-1 64 0 0,2-2-64 0 0,0 0 0 0 0,-1-1 0 0 0,2-1 0 0 0,1 0-232 0 0,1 0-88 0 0</inkml:trace>
  <inkml:trace contextRef="#ctx0" brushRef="#br0" timeOffset="60">1879 4315 1839 3116 3172,'0'-4'160'0'0,"-1"1"-160"0"0,-1-1 0 0 0,2 2 0 0 0,0 1 544 0 0,0-1 80 0 0,0-3 16 0 0,-2-3 0 0 0,0-2 288 0 0,-1-1 56 0 0,-2 2 8 0 0,-1 1 8 0 0,2 2-152 0 0,-3 3-32 0 0,-2 1-8 0 0,0 2 0 0 0,0 2-216 0 0,-2 1-48 0 0,-2 2 0 0 0,0 2-8 0 0,2 0-248 0 0,-2 2-40 0 0,1 0-16 0 0,1 3 0 0 0,2-2-24 0 0,2 2-8 0 0,2-1 0 0 0,2 0 0 0 0,0-1-64 0 0,2 1-8 0 0,-1 1-8 0 0,2-2 0 0 0,2 0 96 0 0,0 0 16 0 0,1-2 8 0 0,2 0 0 0 0,1-1 32 0 0,1-2 8 0 0,2-1 0 0 0,1-1 0 0 0,1-1-32 0 0,1-4-8 0 0,1 2 0 0 0,0-5 0 0 0,1 0-16 0 0,1-2-8 0 0,-1 0 0 0 0,0-2 0 0 0,-3 2-104 0 0,0-1-16 0 0,-3 0-8 0 0,0 0 0 0 0,-3-1-88 0 0,-1 1 0 0 0,-1 0 0 0 0,-3 0 0 0 0,0 0 0 0 0,-2-2 0 0 0,0 3 64 0 0,-3 0-64 0 0,1-2 0 0 0,-3 2 0 0 0,0 0 0 0 0,-1 2 0 0 0,0 1 0 0 0,0 1 0 0 0,1 2 0 0 0,-1 2 0 0 0,-1 0 0 0 0,3 3 0 0 0,-1-1 0 0 0,0 1 64 0 0,0 1-64 0 0,2 1 96 0 0,-1 1-96 0 0,0 0 96 0 0,1 0 40 0 0,2 0 16 0 0,1-1 0 0 0,2 1 0 0 0,0-1-56 0 0,1 0 0 0 0,2-2-8 0 0,1 1 0 0 0,1-1-88 0 0,2-2 0 0 0,2-1 0 0 0,-2 0 0 0 0,2-1-224 0 0,0-1-32 0 0,3-2 0 0 0,0 1-8 0 0,0-1-1264 0 0,0-1-248 0 0,-1 1-48 0 0,-2-1-16 0 0</inkml:trace>
  <inkml:trace contextRef="#ctx0" brushRef="#br0" timeOffset="61">1118 4228 1375 3216 3245,'-3'1'128'0'0,"0"0"-128"0"0,0 0 0 0 0,3 0 0 0 0,-2 0 560 0 0,-1 2 88 0 0,-3 0 24 0 0,-2 3 0 0 0,-3 2 288 0 0,1 0 64 0 0,1 0 16 0 0,2-1 0 0 0,1-2-144 0 0,4 0-24 0 0,1 0-8 0 0,1-2 0 0 0,2 0-96 0 0,2 0-32 0 0,3-2 0 0 0,-1-1 0 0 0,5-1-192 0 0,-1-2-32 0 0,1 1-16 0 0,-2 0 0 0 0,-1 0-152 0 0,0-1-32 0 0,-1-1-8 0 0,0-1 0 0 0,0 0-224 0 0,-1 1-80 0 0,-1-1 0 0 0,0 0 72 0 0,-2 0-72 0 0,-2-1 0 0 0,0 2 0 0 0,-2-1 0 0 0,0 1 0 0 0,-2 0 0 0 0,-2 0 0 0 0,-1-2 64 0 0,-2 1-64 0 0,0-1 0 0 0,-2 3 0 0 0,1-1 0 0 0,-2 2 80 0 0,1 0-80 0 0,1 2 96 0 0,-2 1-96 0 0,2 2 0 0 0,1-1 0 0 0,0 2 0 0 0,1 0 0 0 0,-1 0 80 0 0,1 1-80 0 0,2 1 64 0 0,-1 0-64 0 0,1 1 112 0 0,0-1-16 0 0,1 2-8 0 0,-1 1 0 0 0,3-2 64 0 0,1 2 8 0 0,1 1 8 0 0,0-1 0 0 0,2-1-8 0 0,2-1 0 0 0,0 0 0 0 0,1-1 0 0 0,2-1 16 0 0,1 0 0 0 0,1-1 0 0 0,0-2 0 0 0,1 0-16 0 0,2-2 0 0 0,-1 0 0 0 0,2-2 0 0 0,-2 0-56 0 0,-1-2-8 0 0,-1 1-8 0 0,0-3 0 0 0,0 0-24 0 0,0-2-64 0 0,-3 0 96 0 0,-1 0-32 0 0,0 0-64 0 0,-3-2 0 0 0,0 1 0 0 0,-2 0 0 0 0,-1 0 0 0 0,-2 0 0 0 0,-1-1 0 0 0,-3 0 0 0 0,0 1 64 0 0,-2 0-64 0 0,-1 2 64 0 0,-1 1-64 0 0,-1 2 0 0 0,0 2 0 0 0,0 2 0 0 0,0 3 0 0 0,-1 1 0 0 0,2 2 0 0 0,1 1 0 0 0,1 1 0 0 0,-1 1 0 0 0,0 2-88 0 0,2 1 88 0 0,0 0-64 0 0,2 0 64 0 0,1-3 0 0 0,3 3 0 0 0,2-1 0 0 0,1-1 0 0 0,3-2 0 0 0,0-1 0 0 0,2-1 0 0 0,2-1-288 0 0,1-1-8 0 0,4-2-8 0 0,1-2-5376 0 0,2 0-1072 0 0</inkml:trace>
  <inkml:trace contextRef="#ctx0" brushRef="#br0" timeOffset="62">151 4020 2303 3358 3476,'0'-3'200'0'0,"0"1"-200"0"0,0 0 0 0 0,-1 0 0 0 0,0 1 480 0 0,0 0 48 0 0,-1-2 16 0 0,-4-3 0 0 0,-2-1 8 0 0,-1 1 8 0 0,-2 3 0 0 0,1 2 0 0 0,0 1-176 0 0,1 1-40 0 0,0 2-8 0 0,0 3 0 0 0,2 1-16 0 0,0 0-8 0 0,2 1 0 0 0,-2 1 0 0 0,2-1 112 0 0,2 1 24 0 0,0 2 8 0 0,1 0 0 0 0,2-2 88 0 0,3 2 24 0 0,1-1 0 0 0,2-1 0 0 0,1-1-72 0 0,0 0-16 0 0,5-1 0 0 0,1-1 0 0 0,1-1-40 0 0,0-2-16 0 0,3-1 0 0 0,0-3 0 0 0,0 0-144 0 0,2-2-32 0 0,-1-2-8 0 0,0-2 0 0 0,-2 1-64 0 0,0-1-16 0 0,-2-2 0 0 0,-1 0 0 0 0,-2 1-72 0 0,-2-2-24 0 0,-2 3 0 0 0,-3-3 0 0 0,-1 1-64 0 0,-3-1 0 0 0,0 2 0 0 0,-5-1 0 0 0,1 0 0 0 0,-3 2 0 0 0,0 0 64 0 0,-2 0-64 0 0,-2 0 0 0 0,-1 2 0 0 0,2 1 0 0 0,-2-1 0 0 0,1 3-224 0 0,-2-1 24 0 0,3 3 0 0 0,-2 0 0 0 0,3 3 8 0 0,-1-1 8 0 0,0 3 0 0 0,1-1 0 0 0,-1 1 88 0 0,1 2 24 0 0,0 0 0 0 0,1 1 0 0 0,-1 1 136 0 0,2-1 32 0 0,0 1 8 0 0,2 0 0 0 0,1 1 160 0 0,0-1 32 0 0,3 0 8 0 0,-1 0 0 0 0,2 0-72 0 0,2-2-8 0 0,1 2-8 0 0,1-3 0 0 0,1 1 40 0 0,1-1 0 0 0,1-2 8 0 0,1 1 0 0 0,1-3-88 0 0,3 0-16 0 0,2-4-8 0 0,0 0 0 0 0,0-1-16 0 0,0-2 0 0 0,2-1 0 0 0,-1-1 0 0 0,1 0-136 0 0,-2-2 80 0 0,0 0-80 0 0,-4-1 64 0 0,1-1-64 0 0,-4 1 0 0 0,-2-2 0 0 0,-1 0 0 0 0,-2 1 0 0 0,-2 1 0 0 0,-2-1 64 0 0,-3 0-64 0 0,-1 1 0 0 0,-2 0 0 0 0,-3 0 0 0 0,-1 2 0 0 0,0 3 0 0 0,-2-1 0 0 0,-1 3 0 0 0,-1 1 0 0 0,1 4 0 0 0,0 1 0 0 0,0 1-96 0 0,1 5 96 0 0,0 1 0 0 0,2 0 0 0 0,0 3 0 0 0,2-1 0 0 0,2 2 0 0 0,1 0 0 0 0,2 1 0 0 0,5-3 0 0 0,0-1 0 0 0,2 0 0 0 0,3-1 0 0 0,3 0 0 0 0,4 0-624 0 0,4-1-64 0 0</inkml:trace>
  <inkml:trace contextRef="#ctx0" brushRef="#br0" timeOffset="63">8141 7791 2759 2545 3441,'0'-2'248'0'0,"0"2"-248"0"0,0-2 0 0 0,0 1 0 0 0,0 0 0 0 0,0 1-80 0 0,0-2 0 0 0,-1-3 0 0 0,0 0 584 0 0,-1 0 112 0 0,-1 1 24 0 0,-1-1 8 0 0,-1 3-216 0 0,1-1-48 0 0,-3 2 0 0 0,0 0-8 0 0,-2 1-136 0 0,0 0-24 0 0,-1 2-8 0 0,1-1 0 0 0,-1 1-72 0 0,0-2-8 0 0,0 2-8 0 0,1-1 0 0 0,0 0 104 0 0,1 0 16 0 0,1 1 8 0 0,0 0 0 0 0,0 0 56 0 0,1 1 16 0 0,1 2 0 0 0,0-1 0 0 0,3 1 16 0 0,0 1 8 0 0,2-1 0 0 0,0 2 0 0 0,0 2 72 0 0,3-2 8 0 0,0 2 8 0 0,2-3 0 0 0,3 3-48 0 0,0-1-16 0 0,3-2 0 0 0,0 1 0 0 0,1-3 32 0 0,4-1 8 0 0,0-1 0 0 0,2-2 0 0 0,0-3-88 0 0,2-1-8 0 0,1-3-8 0 0,-1-1 0 0 0,-1-2-80 0 0,1 0-24 0 0,-2 0 0 0 0,-4-3 0 0 0,0 3-72 0 0,-4-1-8 0 0,-2 1-8 0 0,-4-1 0 0 0,0 0-112 0 0,-4 0 0 0 0,-2 0 64 0 0,-2 2-64 0 0,1 1 0 0 0,-4 0 0 0 0,-4 0 0 0 0,-2 1-80 0 0,1 1 8 0 0,-3 2 0 0 0,-2 1 0 0 0,1 0 0 0 0,1 2-88 0 0,-1 0-8 0 0,0 2-8 0 0,2 1 0 0 0,-2 2 96 0 0,1 0 80 0 0,0 2-104 0 0,-2 0 40 0 0,4 1 64 0 0,-1 2 0 0 0,2-1 0 0 0,1 0 0 0 0,2 1 0 0 0,1 2 96 0 0,2-2 0 0 0,2 0-8 0 0,2 1 40 0 0,1-1 16 0 0,4 0 0 0 0,0 1 0 0 0,3-1 32 0 0,1-1 8 0 0,2 0 0 0 0,1-1 0 0 0,0-2 72 0 0,1-2 24 0 0,-2 1 0 0 0,3-3 0 0 0,2-1-72 0 0,3-3-16 0 0,0 0 0 0 0,1-3 0 0 0,0 0-88 0 0,-2-2-16 0 0,2 0-8 0 0,-2-1 0 0 0,-1-1-80 0 0,-1 1 80 0 0,-3-2-80 0 0,-1 1 80 0 0,-4 1-80 0 0,-1 0 0 0 0,-3-3 0 0 0,-2 2 0 0 0,-2-1 64 0 0,-3 2-64 0 0,-1 1 64 0 0,-1 1-64 0 0,-2 1 0 0 0,-3 3 0 0 0,1 1 0 0 0,-2 2 0 0 0,2 1-80 0 0,-1 1-32 0 0,-1 2-8 0 0,-1 3 0 0 0,3-1 48 0 0,1 1 8 0 0,-1 1 0 0 0,3-1 0 0 0,0 1-8 0 0,2-1 0 0 0,2 1 0 0 0,0-1 0 0 0,3 0-344 0 0,0 0-72 0 0,2 0-16 0 0,3 0-7368 0 0</inkml:trace>
  <inkml:trace contextRef="#ctx0" brushRef="#br0" timeOffset="64">8088 7880 3223 2427 3255,'-2'0'288'0'0,"0"0"-288"0"0,1 0 0 0 0,0 0 0 0 0,1 2 584 0 0,-1-1 64 0 0,-3 1 16 0 0,0 4 0 0 0,-2 2 136 0 0,-2 3 24 0 0,-1 6 8 0 0,0 2 0 0 0,2 3-72 0 0,-2 3-16 0 0,0 7 0 0 0,-1 0 0 0 0,-1 6-32 0 0,0-1-8 0 0,0 4 0 0 0,-1-1 0 0 0,-1 2-104 0 0,1 1-24 0 0,-2-2-8 0 0,1 2 0 0 0,-2 0-88 0 0,0 2-8 0 0,-1 4-8 0 0,0 0 0 0 0,0 0-128 0 0,1-5-24 0 0,2-4-8 0 0,1 0 0 0 0,-1 1-88 0 0,1-1-24 0 0,3-10 0 0 0,2-1 0 0 0,0 3-32 0 0,-2-2 0 0 0,4-1-8 0 0,-2-2 0 0 0,0-1-32 0 0,1-3-8 0 0,-1-1 0 0 0,0-2 0 0 0,1-1 8 0 0,-1-1 0 0 0,0-2 0 0 0,1-1 0 0 0,0-2-24 0 0,-1-3-8 0 0,0 1 0 0 0,3-4 0 0 0,-2 0-24 0 0,2 0 0 0 0,1-3 0 0 0,-1-3 0 0 0,2 0-64 0 0,1-1 0 0 0,-1-1 72 0 0,0 0-72 0 0,2-1 0 0 0,-3 0 0 0 0,3-2 0 0 0,-1 1 64 0 0,0 1-64 0 0,-1-1 0 0 0,2 1-64 0 0,0 0 64 0 0,0 0-224 0 0,0 1-8 0 0,0 1 0 0 0,0 0 0 0 0,2 1-816 0 0,-1-1-160 0 0</inkml:trace>
  <inkml:trace contextRef="#ctx0" brushRef="#br0" timeOffset="65">7778 9178 4143 2875 3302,'-1'-8'368'0'0,"-1"5"-296"0"0,2 0-72 0 0,-2 0 0 0 0,2 0 448 0 0,-3 2 64 0 0,-1 1 24 0 0,0-1 0 0 0,-5-1 376 0 0,-4 1 80 0 0,-2 1 8 0 0,0 1 8 0 0,1 2-312 0 0,0 2-64 0 0,2 0-16 0 0,1 4 0 0 0,-1 0-112 0 0,3 1-24 0 0,1 1-8 0 0,1 2 0 0 0,1 0-112 0 0,3 0-16 0 0,0 0-8 0 0,3-2 0 0 0,3 1-48 0 0,-1-5-16 0 0,-1 0 0 0 0,3 0 0 0 0,2-1 40 0 0,4 0 8 0 0,-1-3 0 0 0,2-1 0 0 0,3 0-48 0 0,1-4-8 0 0,4 0 0 0 0,-1-4 0 0 0,2-1-96 0 0,-4-2-16 0 0,0 0-8 0 0,-2 0 0 0 0,-2-1-72 0 0,-3-1-8 0 0,-3 1-64 0 0,-3-1 96 0 0,-1 2-96 0 0,-5 0 0 0 0,-1 0 64 0 0,-4 0-64 0 0,-2 3 0 0 0,-1 0 0 0 0,-3 2 0 0 0,0 2 0 0 0,-5 2 0 0 0,0 0 0 0 0,0 4 0 0 0,-2 1 0 0 0,3 4 96 0 0,-1 0-32 0 0,2 1-64 0 0,0 2 96 0 0,0 0 0 0 0,5 1 0 0 0,-1 2 0 0 0,5-4 0 0 0,1 0-32 0 0,2-1 0 0 0,1 2-64 0 0,2-2 96 0 0,3 1-32 0 0,1 1-64 0 0,3-1 88 0 0,2-2-88 0 0,3-2 120 0 0,2 0-32 0 0,2-3-8 0 0,2-1 0 0 0,2-1 48 0 0,2-4 16 0 0,-1 0 0 0 0,2-3 0 0 0,-1-2-72 0 0,-2-2-8 0 0,0 0-64 0 0,-2-2 96 0 0,-4 1-96 0 0,-1-1 0 0 0,1-2 64 0 0,-4-1-64 0 0,-1-2 0 0 0,-4 2 0 0 0,-2 1 0 0 0,-3-1 0 0 0,1 1 0 0 0,-4 1 64 0 0,0-1-64 0 0,-4 1 0 0 0,-1 1 64 0 0,0 1-64 0 0,-2 3 0 0 0,0 1 72 0 0,-2 3-72 0 0,0 1 0 0 0,0 4 0 0 0,0 0 64 0 0,0 3-64 0 0,1 0 0 0 0,0 2 0 0 0,2 0 0 0 0,1 0 0 0 0,3 0 0 0 0,2-1 0 0 0,3-2 0 0 0,-1 1 0 0 0,4-2-72 0 0,1 1 72 0 0,3-2-104 0 0,3-1-480 0 0,3-1-96 0 0,1-1-24 0 0,2-3-5016 0 0,2 1-1000 0 0</inkml:trace>
  <inkml:trace contextRef="#ctx0" brushRef="#br0" timeOffset="66">8215 7934 919 2544 3465,'1'-10'80'0'0,"1"6"-80"0"0,-2-1 0 0 0,0 2 0 0 0,0 0 464 0 0,2 2 80 0 0,-2-1 8 0 0,0-1 8 0 0,1-1 264 0 0,0-2 48 0 0,-1 2 16 0 0,-1 0 0 0 0,1 2-48 0 0,-3 2-8 0 0,3 2 0 0 0,-3 2 0 0 0,3 1-344 0 0,0 2-72 0 0,-1 1-8 0 0,2-1-8 0 0,2 1-16 0 0,-1 2-8 0 0,2 1 0 0 0,2 1 0 0 0,1 2 24 0 0,0 2 8 0 0,1 2 0 0 0,2 2 0 0 0,0 3 72 0 0,0 0 8 0 0,0 4 8 0 0,0 2 0 0 0,-1-1-48 0 0,1 5-16 0 0,-2 0 0 0 0,1 3 0 0 0,-2 2-16 0 0,0 2-8 0 0,1 2 0 0 0,0 3 0 0 0,0 3-88 0 0,2 1-8 0 0,1 0-8 0 0,0 0 0 0 0,3-2-72 0 0,-1-5-8 0 0,1-3-8 0 0,0-6 0 0 0,-2-2-56 0 0,1-2-16 0 0,1 1 0 0 0,0-2 0 0 0,0 0-48 0 0,-1-2 0 0 0,0-2-8 0 0,1-1 0 0 0,-2-1 8 0 0,1-3 8 0 0,-2-1 0 0 0,0-2 0 0 0,-1-1 0 0 0,-1-3 0 0 0,-1-1 0 0 0,2-3 0 0 0,-4 0-32 0 0,1-2-8 0 0,-1 0 0 0 0,-3-4 0 0 0,1 1-64 0 0,-2-1 0 0 0,-1-2 72 0 0,-1 0-72 0 0,-1-2 0 0 0,0 0 0 0 0,-1-1 0 0 0,-2-3 64 0 0,-1 0-64 0 0,1-2 0 0 0,-3 0 64 0 0,0-1-64 0 0,-1 1 0 0 0,-1 2 0 0 0,0 0 0 0 0,-2 4 0 0 0,1 1 0 0 0,-4 2 0 0 0,0 3 0 0 0,0 3 0 0 0,-2 2 0 0 0,2 1 0 0 0,0 0 0 0 0,1 0 0 0 0,2 2 0 0 0,4 0 0 0 0,1-2 0 0 0,3 1 0 0 0,1-2 0 0 0,2-2 0 0 0,2 2 0 0 0,2-2 0 0 0,1 0 0 0 0,2-2 0 0 0,2 0 0 0 0,1-3-64 0 0,2-1 64 0 0,0-1 0 0 0,2-2 0 0 0,0-3 0 0 0,-1 1 0 0 0,-1-5 0 0 0,2 2 0 0 0,-1-2 0 0 0,-2-3 0 0 0,-2 1 0 0 0,0 2 0 0 0,-5 0-64 0 0,-1 1 64 0 0,-1 1 0 0 0,-4 2 0 0 0,0 1 0 0 0,-1 1 0 0 0,-3 1 0 0 0,1 2 0 0 0,-2 0 0 0 0,-2 2 0 0 0,2 1 0 0 0,0 1 0 0 0,2-1 0 0 0,1 0 0 0 0,2 1 0 0 0,1-1 0 0 0,1 1 0 0 0,1-1 0 0 0,1-1 0 0 0,3 1 0 0 0,-1-2 0 0 0,3 0 0 0 0,2-2 0 0 0,1 0 0 0 0,0-3 0 0 0,0 2 0 0 0,1-1 0 0 0,-3 0 0 0 0,0 0-96 0 0,-2-1-136 0 0,-2 2-32 0 0,0-2-8 0 0,-3 1 0 0 0,1-1-528 0 0,-2 1-96 0 0,0-1-32 0 0,0-2-7408 0 0</inkml:trace>
  <inkml:trace contextRef="#ctx0" brushRef="#br0" timeOffset="67">8372 7889 919 2476 3527,'-4'-4'80'0'0,"2"1"-80"0"0,-1-1 0 0 0,1 2 0 0 0,1 1 624 0 0,1-1 112 0 0,-1 0 16 0 0,0-1 8 0 0,-1-1 360 0 0,2-3 64 0 0,0 0 24 0 0,0 1 0 0 0,2 1-48 0 0,0 2-8 0 0,3 0 0 0 0,0 2 0 0 0,-1 1-336 0 0,3 1-72 0 0,2 3-8 0 0,1 2-8 0 0,3 2-240 0 0,1 0-40 0 0,-1 1-16 0 0,1 3 0 0 0,4 4-80 0 0,5 2-24 0 0,3 2 0 0 0,3 3 0 0 0,3 4-72 0 0,4 2-24 0 0,2 3 0 0 0,3 3 0 0 0,2 1-72 0 0,-1 1-8 0 0,2 3-8 0 0,0 1 0 0 0,-2 1-64 0 0,-4-5-16 0 0,-2-5 0 0 0,4 3 0 0 0,7 1-64 0 0,4-1 0 0 0,3 0 0 0 0,1-1 0 0 0,0 0 208 0 0,-1-2 0 0 0,-2 1 0 0 0,-7-3 0 0 0,-5-4-32 0 0,-3-2-8 0 0,-4-1 0 0 0,-4 0 0 0 0,-2-2-168 0 0,-4-1 0 0 0,-2-2 0 0 0,-3-2 0 0 0,-3 0 80 0 0,-1 0-16 0 0,0-2-64 0 0,0 2 96 0 0,-1-3 0 0 0,-3-2-8 0 0,0-2 0 0 0,-1-2 0 0 0,-4 0-24 0 0,1-2 0 0 0,0-1 0 0 0,-2-1 0 0 0,0 1 24 0 0,-1-2 0 0 0,2 1 0 0 0,-2-1 0 0 0,0 0-16 0 0,1 0 0 0 0,1 0 0 0 0,-2-1 0 0 0,2 1-72 0 0,-3-1 0 0 0,2 0 72 0 0,-1 0-72 0 0,-1-1 0 0 0,1 1 0 0 0,-1-1 0 0 0,0 1 0 0 0,-1-1 0 0 0,2 0 0 0 0,-1 0 0 0 0,0 0 0 0 0,1-1 0 0 0,-2 1 0 0 0,1-1 0 0 0,-1 0 0 0 0,1 0 0 0 0,0 0 0 0 0,-1-2 0 0 0,0 2 0 0 0,-1-2 0 0 0,0-1 0 0 0,-1 1 0 0 0,1-1 0 0 0,-1-1 0 0 0,-1 1 0 0 0,-1-1 0 0 0,-1 1 0 0 0,-1 1 0 0 0,-2 0 0 0 0,-2 3 0 0 0,-4 0 0 0 0,-2 3 0 0 0,0 1 0 0 0,-2 3 0 0 0,-2 1 0 0 0,-3 2 0 0 0,-1 2 0 0 0,1 3 0 0 0,1-1 0 0 0,1 2 0 0 0,2-2 0 0 0,2 2 0 0 0,4-1 0 0 0,2-1 0 0 0,4-3 0 0 0,4-1 0 0 0,1-1 0 0 0,3-2 0 0 0,3-1 0 0 0,2-1 0 0 0,2-2 0 0 0,3-1 0 0 0,2-2 0 0 0,4-1 0 0 0,0-3 0 0 0,4 2 0 0 0,-1-5 0 0 0,3-2 0 0 0,-2 0 0 0 0,-3 2 0 0 0,0-4 0 0 0,-3 1 0 0 0,-4-1 64 0 0,-1 0-64 0 0,-5 0 0 0 0,-1 1-64 0 0,-3 1 64 0 0,0 2-72 0 0,-5 0 72 0 0,0 0-80 0 0,-3 1 80 0 0,-1 2 0 0 0,-2 1-72 0 0,-1 2 72 0 0,-2 2 0 0 0,-1 2 0 0 0,-4 1 0 0 0,1 2 0 0 0,-1 1 0 0 0,1 2 0 0 0,0-1 0 0 0,1 3 0 0 0,1 0 0 0 0,4-1 0 0 0,0 1 88 0 0,5-2-88 0 0,1-1 96 0 0,2 0-96 0 0,2-1 64 0 0,2 0-64 0 0,4-1 64 0 0,1-2-64 0 0,2-1 0 0 0,2-1 0 0 0,5-2 0 0 0,0-2 0 0 0,3-1 0 0 0,2-1 0 0 0,0-2 0 0 0,-1-1 0 0 0,-1-2 64 0 0,-2-1-64 0 0,-2 0 0 0 0,-4 0 0 0 0,-2-1 0 0 0,-5 2 0 0 0,-1 0 0 0 0,-3 1 0 0 0,-3 1 0 0 0,-1 1 0 0 0,-6 2 0 0 0,0-1-160 0 0,-5 3-56 0 0,-2 2-8 0 0,-3 1 0 0 0,1 2 352 0 0,-2 0 64 0 0,1 1 8 0 0,2 1 8 0 0,2 1-208 0 0,1-1 0 0 0,3 0 0 0 0,2-1 0 0 0,1 3 0 0 0,2-3-88 0 0,1 1 24 0 0,2-1 0 0 0,1 0-264 0 0,1-1-56 0 0,0 1 0 0 0,4-2-8864 0 0</inkml:trace>
  <inkml:trace contextRef="#ctx0" brushRef="#br0" timeOffset="68">6908 8729 455 2681 3491,'0'-4'0'0'0,"0"1"0"0"0,2 1 0 0 0,-2 0 0 0 0,0 1 256 0 0,0-1 0 0 0,2-2 8 0 0,-1-1 0 0 0,0 0 120 0 0,2-5 32 0 0,-1-2 0 0 0,-1 0 0 0 0,0 1 80 0 0,-1 0 16 0 0,-1 0 8 0 0,1 1 0 0 0,-1-1 96 0 0,-1 2 24 0 0,2 1 0 0 0,-2 0 0 0 0,1 0 248 0 0,0 2 48 0 0,0 2 16 0 0,-1 0 0 0 0,2 2-56 0 0,-2 1 0 0 0,2 1-8 0 0,-2 2 0 0 0,0 1-200 0 0,-3 3-40 0 0,0 4-8 0 0,-4 4 0 0 0,-3 5-264 0 0,-1 2-56 0 0,-1 5-16 0 0,-1 1 0 0 0,-2 2-80 0 0,-3 2-24 0 0,-5 5 0 0 0,1-1 0 0 0,3-5 72 0 0,-6 5 16 0 0,-3 7 0 0 0,-2 1 0 0 0,0 5 16 0 0,-1-1 8 0 0,3-1 0 0 0,2-4 0 0 0,2-4-88 0 0,3-4-24 0 0,3 0 0 0 0,4-5 0 0 0,2-4-96 0 0,0 2-16 0 0,1 1-8 0 0,1 0 0 0 0,1 0-16 0 0,2-1-64 0 0,1-3 96 0 0,1-2-32 0 0,3-2 0 0 0,-1-1 0 0 0,3-4 0 0 0,1-3 0 0 0,1-2-64 0 0,2-3 80 0 0,0-3-80 0 0,2-1 80 0 0,-1-2-80 0 0,2-2 0 0 0,1-3 0 0 0,1-3 0 0 0,0-3 0 0 0,2-3 0 0 0,-2-2 0 0 0,0-1 64 0 0,-1-1-64 0 0,-1-3 0 0 0,-3 0 0 0 0,0 1 0 0 0,-2 1-64 0 0,-2-2-32 0 0,-2 2-8 0 0,-1 0 0 0 0,-4 6-24 0 0,0 3-8 0 0,0 3 0 0 0,-3 4 0 0 0,-3 3 40 0 0,-4 4 16 0 0,1 2 0 0 0,-2 4 0 0 0,-3 3 80 0 0,1 2-80 30-18,-1 2 80-1 0,3 3-80-1-1,3-1 80-28 19,1 1 0 0 0,2 1 64 0 0,2-1-64 0 0,5-3 96 0 0,2 0-24 0 0,2-4 0 26-18,3-1 0-26 18,3-1 0 0 0,1-2 0 0 0,2-2 0 0 0,3-1 0 0 0,0-3-8 0 0,3-4-64 0 0,2 0 96 26-18,0-2-32-26 18,2 0 0 0 0,-2-3-64 0 0,2 0 96 0 0,1-4-32 0 0,-3-1-64 0 0,0 0 64 0 0,-5 2-64 0 0,0-2 64 0 0,-2 3-64 27-20,-2-3 0-27 20,-1 4 0 0 0,-3-3 0 0 0,-2 4 0 0 0,-3-1 0 0 0,1 1 0 0 0,-2 1 0 0 0,1 0 0 0 0,-2 1 0 0 0,-1-1 0 0 0,2 1 0 0 0,1 1 0 0 0,1-2-112 0 0,-1 1 16 0 0,1-2 0 0 0,3 1-360 0 0,0-1-72 0 0,3-2-16 0 0,1-1-8320 0 0</inkml:trace>
  <inkml:trace contextRef="#ctx0" brushRef="#br0" timeOffset="69">6120 8282 5063 2858 3481,'2'-2'448'0'0,"-1"-1"-352"0"0,0 1-96 0 0,-2 1 0 0 0,1 1 736 0 0,0-1 128 0 0,0-2 24 0 0,-1 0 8 0 0,-4 0 192 0 0,-1 0 32 0 0,-5 6 16 0 0,-1 2 0 0 0,-1 6-464 0 0,-3 2-88 0 0,-3 3-16 0 0,-1 5-8 0 0,-3 3-104 0 0,-1 6-16 0 0,-3 2-8 0 0,-3 6 0 0 0,-2 1-32 0 0,-2 2-8 0 0,1 2 0 0 0,1 1 0 0 0,-1 0 0 0 0,1-3 0 0 0,3 2 0 0 0,1-8 0 0 0,7-7-40 0 0,-1 2 0 0 0,0 0-8 0 0,-1 2 0 0 0,2 0-120 0 0,-1-1-32 0 0,1 1 0 0 0,1 0 0 0 0,2-2-96 0 0,0-3-32 0 0,2 0 0 0 0,0-2 0 0 0,3-2 0 0 0,1-3-64 0 0,-2 1 96 0 0,1-2-32 0 0,2-1-64 0 0,3-4 0 0 0,2-2 0 0 0,2-1 0 0 0,1-3 0 0 0,0-1 0 0 0,2-3 0 0 0,1-2 0 0 0,1-2 0 0 0,2-4 0 0 0,2-3 64 0 0,1-4-64 0 0,2-3 64 0 0,-1-2-64 0 0,1 0 96 0 0,-1-2-32 0 0,0-2-64 0 0,-3-1 0 0 0,0 2 0 0 0,-3 0 0 0 0,-2 3 0 0 0,-3 1 0 0 0,1 2 0 0 0,-4 4 0 0 0,1 2 0 0 0,1 2-88 0 0,-2 3 88 0 0,-1 2-64 0 0,-1 7 64 0 0,-2 0-104 0 0,2 2 40 0 0,-1 4 64 0 0,-2 1-80 0 0,2 2 80 0 0,0 0 0 0 0,2 2-72 0 0,-1-2 72 0 0,4-2 0 0 0,0 2 0 0 0,3-3 0 0 0,0-1 0 0 0,4-2 0 0 0,1-2 0 0 0,1-2 0 0 0,2-1 0 28-19,1-2 0-28 19,1-2 0 0 0,2-3 0 0 0,1 0 0 0 0,1-4 0 0 0,2-1 0 0 0,-2-2 0 0 0,-1-1 0 0 0,0 1 0 0 0,-2-1 0 0 0,-3 0 0 0 0,-1 1 0 0 0,-3-1 0 0 0,-2 2 0 0 0,-4 0 0 0 0,0 1 0 0 0,-3 0 0 0 0,-1 1 0 0 0,-3 2 0 0 0,1 0 0 26-18,-2 3 0-26 18,-2 1 0 0 0,1 3 0 0 0,-1 0 0 0 0,1 3 0 0 0,1 2 0 0 0,0 0 0 0 0,2 1 0 0 0,0 2 0 0 0,-1 0 0 0 0,1 1 0 0 0,2 2 0 0 0,2-1 0 0 0,3 0 0 0 0,2-1 0 0 0,1-3-96 0 0,1-2 16 0 0,0-2 8 0 0,2 1-6080 0 0,4-1-1216 0 0</inkml:trace>
  <inkml:trace contextRef="#ctx0" brushRef="#br0" timeOffset="70">6168 9715 1839 2950 3173,'1'-1'160'0'0,"-1"1"-160"0"0,0-1 0 0 0,0 0 0 0 0,0-1 528 0 0,1 2 72 0 0,1-4 8 0 0,-2-1 8 0 0,2-2 296 0 0,-1 0 56 0 0,0 2 16 0 0,0 0 0 0 0,1-1 80 0 0,-2 2 24 0 0,2 0 0 0 0,-2 0 0 0 0,0 1-48 0 0,2 0-8 0 0,-2 1 0 0 0,0 0 0 0 0,0 1-264 0 0,0 1-48 0 0,-2 1-16 0 0,0 3 0 0 0,-1 4-232 0 0,-1 4-56 0 0,-3 2 0 0 0,3 0-8 0 0,1-1-216 0 0,-3 4-48 0 0,-2 6-8 0 0,-2 7 0 0 0,0 5-24 0 0,-3 7-8 0 0,2 5 0 0 0,-1 2 0 0 0,-1-3 24 0 0,2-3 0 0 0,1-2 0 0 0,1-2 0 0 0,2-3-32 0 0,0-6-8 0 0,1-2 0 0 0,-1 3 0 0 0,0 4 8 0 0,0 2 0 0 0,0-2 0 0 0,-2 2 0 0 0,1 0 0 0 0,0-4 0 0 0,0-2 0 0 0,0-4 0 0 0,2-4-8 0 0,1-4 0 0 0,1-2 0 0 0,2-3 0 0 0,1-1-24 0 0,-1-3 0 0 0,4-2 0 0 0,-2-1 0 0 0,1-2-64 0 0,0-3 64 0 0,2-2-64 0 0,-3-2 64 0 0,3-3-64 0 0,-2-2 80 0 0,2-2-80 0 0,-1-2 80 0 0,2-2-16 0 0,-3-2-64 0 0,1 2 96 0 0,-2-3-32 0 0,-2-2-64 0 0,-1 0 0 0 0,-2 2 0 0 0,-1 2 0 0 0,-1 3-120 0 0,0 2 16 0 0,-2 2 0 0 0,-2 3 0 0 0,1 4 8 0 0,-3 3 0 0 0,0 3 0 0 0,1 2 0 0 0,-2 2 96 0 0,0 1-96 0 0,1 3 96 0 0,0 1-96 0 0,2-1 96 0 0,2 1 0 0 0,1 0 0 0 0,2-1-72 0 0,3-1 72 0 0,1-1 0 0 0,2-3 0 0 0,0 0 0 0 0,5-1 0 0 0,1 1 0 0 0,2-2 0 0 0,2-3 0 0 0,3-1 0 0 0,1-1 0 0 0,1-4 0 0 0,1 0 0 0 0,0-2 0 0 0,-1-1 0 0 0,-2-2 0 0 0,-1 0 0 0 0,1-2 0 0 0,-1 1-64 0 0,-3-2 64 0 0,-2 3-64 0 0,-2-2 64 0 0,-3 3 0 0 0,0-1 0 0 0,-4 1-64 0 0,-1 2 64 0 0,-3 0 0 0 0,-1 2 0 0 0,-2 1 0 0 0,0 2 0 0 0,-3 1 0 0 0,1 0 0 0 0,0 2 0 0 0,-2 1 0 0 0,-1 2 64 0 0,0 0-64 0 0,0 2 64 0 0,3 0-64 0 0,1-2 64 0 0,3 3-64 23-19,1-3 64-23 19,3-2-64 0 0,0 1 0 0 0,4 1 0 0 0,2-2 0 0 0,1-2 0 0 0,2-1 0 0 0,4-2 0 0 0,1 0 0 0 0,1-3-112 0 0,2 0-8 22-21,-1-1 0-22 21,2-2 0 0 0,2 1-608 0 0,1 0-120 0 0</inkml:trace>
  <inkml:trace contextRef="#ctx0" brushRef="#br0" timeOffset="71">7578 9344 3223 2594 3598,'-1'-2'288'0'0,"-1"-1"-288"0"0,2 2 0 0 0,0 1 0 0 0,0-1 864 0 0,-2-1 128 0 0,2 2 16 0 0,-2-3 8 0 0,0 1 264 0 0,-2 2 48 0 0,2 5 16 0 0,-2 4 0 0 0,1 3-440 0 0,0 6-80 0 0,-1 5-24 0 0,1 6 0 0 0,-1 3-104 0 0,1 5-24 0 0,-1 3-8 0 0,1 2 0 0 0,-1 0-200 0 0,1 0-40 0 0,1 2-8 0 0,-2-2 0 0 0,2 2-24 0 0,-1-4-8 0 0,0-2 0 0 0,1 3 0 0 0,2 0-120 0 0,-1-5-24 0 0,1 0-8 0 0,1-4 0 0 0,-1-4-104 0 0,0-3-16 0 0,2-1-8 0 0,-2-5 0 0 0,1-2-40 0 0,1-1 0 0 0,0-2-64 0 0,-1-3 96 0 0,-1-4-96 0 0,1 0 72 0 0,0 0-72 0 0,-1-3 64 0 0,0-2-64 0 0,0-2 0 0 0,2 3 72 0 0,-4-6-72 0 0,2 1 0 0 0,-1-4 72 0 0,0-2-72 0 0,-2-3 0 0 0,0-2 88 0 0,-1 0-88 0 0,-1 1 80 0 0,-3 1-80 0 0,1 3 0 0 0,-2 2 0 0 0,-1 2 0 0 0,-3 1 0 0 0,0 3 0 0 0,-3 3 0 0 0,0 3 0 0 0,-1-2 0 0 0,-1 6 0 0 0,2 1 0 0 0,3-1 0 0 0,0 1 0 0 0,4-2 0 0 0,1 1 0 0 0,0 0 0 0 0,2 2 0 0 0,2-1 0 0 0,3-2 0 0 0,2 2 0 0 0,3-3 0 0 0,2-1 0 0 0,2-1 0 0 0,2-3 0 0 0,3 0 0 0 0,1-5 0 0 0,3 0 0 0 0,1-1 0 0 0,-1-3 0 0 0,1-1 0 0 0,-4 1 0 0 0,-3 1 0 0 0,0-2 0 0 0,1 0 0 0 0,-1-2 0 0 0,-2-2 0 0 0,-2 1 0 0 0,-4 1 0 0 0,-4 3 0 0 0,-3 0 0 0 0,-1 3 0 0 0,-4 1 0 0 0,-4 1 0 0 0,-1 4 0 0 0,-4-1 0 0 0,2 2 0 0 0,2 0 0 0 0,2 1 0 0 0,-1-1 0 0 0,2 2 0 0 0,-2 0 72 0 0,3 1-72 0 0,1 0 64 0 0,2 0-64 0 0,2 0 0 0 0,3-1 0 0 0,2 0 64 0 0,2-2-64 0 0,3 0 0 0 0,2-2 0 0 0,3-1 0 0 0,4-2-176 0 0,1-2-24 0 0,3-1-8 0 0,0-2 0 0 0,1 1-880 0 0,2-4-184 0 0</inkml:trace>
  <inkml:trace contextRef="#ctx0" brushRef="#br0" timeOffset="72">8698 9148 3679 2183 3661,'4'-5'160'0'0,"-3"3"40"0"0,1 0-200 0 0,-1 1 0 0 0,1-1 0 0 0,-2 2 0 0 0,0-1 760 0 0,2 1 104 0 0,-1 0 32 0 0,1 1 0 0 0,0 3 192 0 0,-2 2 32 0 0,0 3 16 0 0,-3 3 0 0 0,1 4-48 0 0,0 0 0 0 0,-2 4-8 0 0,-1 3 0 0 0,2 2-208 0 0,-2 5-40 0 0,1 3 0 0 0,0 2-8 0 0,0 5-296 0 0,-1-1-56 0 0,1 2-16 0 0,-1-4 0 0 0,1-8-144 0 0,-1 3-32 0 0,1 1-8 0 0,-1 0 0 0 0,-2 0-112 0 0,2-1-32 0 0,-2 0 0 0 0,0 0 0 0 0,0 4-8 0 0,1-2-8 0 0,1 0 0 0 0,-1-3 0 0 0,2-1-112 0 0,1-2 0 0 0,1-3-72 0 0,-2-1 72 0 0,3-2 104 0 0,-1-2 72 0 0,0-2 16 0 0,0 0 0 0 0,0-3-192 0 0,-1-1 0 0 0,3-2 0 0 0,-2-1 64 0 0,2-2-64 0 0,-2-1 0 0 0,2-1 0 0 0,0-1 0 0 0,0-2 64 0 0,0-1-64 0 0,0-1 80 0 0,2-1-80 0 0,-2 0 64 0 0,0-1-64 0 0,2 0 0 0 0,-2-1 72 0 0,2 0-72 0 0,-1-1 0 0 0,-1 2 72 0 0,0 0-72 0 0,0 0 0 0 0,0 0 72 0 0,11-20-72 0 0,-11 15 0 0 0,-2-2 64 0 0,1 0-64 0 0,-1 0 0 0 0,-3 0 0 0 0,1-1 0 0 0,-2 2 0 0 0,-2 1 0 0 0,-1 2 0 0 0,-2 3 0 0 0,-1 1 0 0 0,-2 4 0 0 0,-1 0 0 0 0,-3 2 0 0 0,2 2 0 0 0,0-2-64 0 0,2 2 64 0 0,1 0 0 0 0,1 0 0 0 0,2-1 0 0 0,1 1 0 0 0,3-2 0 0 0,2 0 0 0 0,1 0 0 0 0,2 0 0 0 0,1-2 0 0 0,4 2 0 0 0,0-1 0 0 0,2-1 0 0 0,3-2 0 0 0,1-1 0 0 0,4-2 0 0 0,1 0 0 0 0,2-3 0 0 0,1-1 0 0 0,-2 0 0 0 0,2-1 0 0 0,2-4 0 0 0,-2 1 0 0 0,-1-1-80 0 0,-3 2 80 0 0,-3 1-72 0 0,-5 0 72 0 0,-3 3-96 0 0,-3-1 96 0 0,-4 4-64 0 0,-4-2 64 0 0,-3 4 0 0 0,-3 1 0 0 0,-4 1 0 0 0,0 2 0 0 0,-2 1 0 0 0,1-1 0 0 0,2 0 0 0 0,1 0 0 0 0,1-1 64 0 0,1 1-64 0 0,2-1 80 0 0,2 2-80 0 0,3-2 80 0 0,1-1-80 0 0,4 1 0 0 0,1-1 0 0 0,4 1 0 0 0,0-3 0 0 0,3 0-104 0 0,4-1-48 0 0,3-1-8 0 0,2-1-6328 0 0,2 0-1264 0 0</inkml:trace>
  <inkml:trace contextRef="#ctx0" brushRef="#br0" timeOffset="73">7392 10330 5703 2583 3261,'4'0'512'0'0,"-2"-2"-416"0"0,-2 2-96 0 0,2 0 0 0 0,-1-1 0 0 0,-1 1 0 0 0,0 0 0 0 0,0 0 0 0 0,1 0 0 0 0,0 0 0 0 0,-1 0 0 0 0,0 0 0 0 0,0 0 0 0 0,0 0 0 0 0,0 0 0 0 0,0 0 0 0 0,0 0 0 0 0,0 0 0 0 0,0 0 0 0 0,0 0 0 0 0</inkml:trace>
  <inkml:trace contextRef="#ctx0" brushRef="#br0" timeOffset="74">7437 10297 5623 2570 3261,'0'0'504'0'0,"0"-1"-408"0"0,0 1-96 0 0,0 0 0 0 0,2 0 384 0 0,-2-1 48 0 0,0 0 16 0 0,1 0 0 0 0,0-2 152 0 0,1 0 24 0 0,-1 0 8 0 0,-1 3 8 0 0,0 0 24 0 0,0 0 8 0 0,0 0 0 0 0,0 0 0 0 0,0 0-24 0 0,6-17-8 0 0,-3 15 0 0 0,-2 1 8 0 0,0-1-72 0 0,-1 2-24 0 0,0 0 0 0 0,0 0 8 0 0,-1 0-136 0 0,0 3-24 0 0,-3 0-8 0 0,-1 3 8 0 0,0 2-160 0 0,-4 3-32 0 0,-2 1-8 0 0,-1 6 8 0 0,-1 1-80 0 0,-3 7-24 0 0,-2 4 0 0 0,-1 4 8 0 0,-3 0-112 0 0,0 2 72 0 0,-2-1-72 0 0,-1 3 72 0 0,-2-1 32 0 0,2 0 8 0 0,1-2 0 0 0,2-4 8 0 0,2-5-16 0 0,2-1 0 0 0,0 0 0 0 0,0-1 8 0 0,2-1-40 0 0,-2-2-8 0 0,2 0 0 0 0,1-1 8 0 0,0-2 56 0 0,2 0 16 0 0,2-4 0 0 0,-2 0 16 0 0,2 0-72 0 0,0-2-16 0 0,2-1 0 0 0,1-1 0 0 0,1-4-72 0 0,2 0 96 0 0,0-2-96 0 0,3-2 96 0 0,0 1-96 0 0,2-3 0 0 0,2 0 0 0 0,0-3 64 0 0,1-2-64 0 0,3-2 0 0 0,2-3 0 0 0,1 0 0 0 0,-1-2 64 0 0,1-2-64 0 0,0 0 0 0 0,-4 0 64 0 0,0 3-64 0 0,-3-1-96 0 0,0 0 16 0 0,-2 3 8 0 0,-2-1-16 0 0,-1 3 0 0 0,-1 3 0 0 0,0 1 0 0 0,-2 5-88 0 0,-1 1-16 0 0,-2 5-8 0 0,-1 3 0 0 0,-2-1 64 0 0,1 3 8 0 0,0 1 8 0 0,1-1 0 0 0,2 0 120 0 0,1-2 0 0 0,1 1 0 0 0,0-2 0 0 0,3 2 0 0 0,0-3 0 0 0,3-1 0 0 0,2-1 0 0 0,-1-2 0 0 0,2 0 0 0 0,1-3 0 0 0,1 1 0 0 0,2-3 0 0 0,2-3 0 0 0,0 0 0 0 0,1-1 0 0 0,1-3 64 0 0,0 2-64 0 0,-2-2 0 0 0,-1 1 0 0 0,-1-1 64 0 0,-2 0-64 0 0,-2 1 0 0 0,-1 0 0 0 0,-2 1 0 0 0,0 1 0 0 0,-1-1 0 0 0,-1 0 0 0 0,1 2-280 0 0,0-1-8 0 0,-1 0 0 0 0,2-1 0 0 0,2 0-688 0 0,2-4-144 0 0</inkml:trace>
  <inkml:trace contextRef="#ctx0" brushRef="#br0" timeOffset="75">7478 10227 5815 2500 2998,'-3'-9'128'0'0,"3"4"24"0"0,-2 2 8 0 0,1 0 0 0 0,1 2-160 0 0,0 0 0 0 0,0 0 0 0 0,0 1 0 0 0,1 0 1232 0 0,1 0 208 0 0,0 3 48 0 0,0 3 8 0 0,1 2-480 0 0,1 1-96 0 0,1 4-24 0 0,0 2 0 0 0,2 2-168 0 0,0 2-40 0 0,2 1-8 0 0,2 3 0 0 0,1 3-232 0 0,1 2-40 0 0,1 0-16 0 0,-1 1 0 0 0,1 1-72 0 0,-1-1-24 0 0,2-1 0 0 0,-1 0 0 0 0,1 0-32 0 0,0-1-8 0 0,-3 1 0 0 0,1-3 0 0 0,-3-1-104 0 0,3 3-24 0 0,1 0-8 0 0,-1 2 0 0 0,1 0-48 0 0,-2-2-8 0 0,1 1 0 0 0,-1-2 0 0 0,1-1 8 0 0,-1 1 0 0 0,0-3 0 0 0,0-1 0 0 0,-1 0-8 0 0,-2-1 0 0 0,1-2 0 0 0,-3-4 0 0 0,-1-4-64 0 0,0 1 0 0 0,0 1 72 0 0,-1-1-72 0 0,0-3 0 0 0,0 0 72 0 0,-1-3-72 0 0,0-3 0 0 0,-1 1 104 0 0,0-3-32 0 0,1-2-8 0 0,-1-3 0 0 0,1-1 0 0 0,-1-2-64 0 0,-1-2 96 0 0,0 1-32 0 0,-2-2-64 0 0,-2 0 80 0 0,0-1-80 0 0,-2-1 80 0 0,-2 3-80 0 0,-2 1 0 0 0,-1 1 0 0 0,-3 1 0 0 0,-1 3 0 0 0,-1 1 0 0 0,1 5-64 0 0,-1-2 64 0 0,3 2 0 0 0,-1 1-88 0 0,1 3 88 0 0,0 1-64 0 0,2 0 64 0 0,4-1 0 0 0,0 0 0 0 0,3 0 0 0 0,2 0 0 0 0,0-1 0 0 0,4 1 0 0 0,2-3 0 0 0,2 1 0 0 0,1-1 0 0 0,3-1 0 0 0,-2-3 0 0 0,0 2 0 0 0,2-4 0 0 0,1 2 0 0 0,0-3 0 0 0,0 1-64 0 0,-2-2 64 0 0,-1 1-64 0 0,-2-1 64 0 0,-4 1-96 0 0,-2 1 16 0 0,-2-2 8 0 0,0 1 0 0 0,-4 1 72 0 0,-1-2 0 0 0,0 2-72 0 0,-1 1 72 0 0,1-1 0 0 0,-1 1 0 0 0,-3 2 0 0 0,-3 1 0 0 0,0 0 0 0 0,-1 1 0 0 0,0 1 0 0 0,1-1 0 0 0,4 2 0 0 0,0-1 0 0 0,4 1 0 0 0,-1-1 0 0 0,3-2 0 0 0,-1 1-88 0 0,3 1 88 0 0,1-1-64 0 0,2 1-296 0 0,0 0-56 0 0,1-1-16 0 0,-1-1-8624 0 0</inkml:trace>
  <inkml:trace contextRef="#ctx0" brushRef="#br0" timeOffset="76">7812 11125 1375 2413 2601,'0'0'128'0'0,"0"0"-128"0"0,0-1 0 0 0,0 1 0 0 0,0-1 744 0 0,0 1 128 0 0,0-1 24 0 0,0-1 8 0 0,0-1 312 0 0,0 1 56 0 0,0 0 8 0 0,0 2 8 0 0,0 0-80 0 0,0 0-24 0 0,0 0 0 0 0,0 0 0 0 0,0 0-392 0 0,0 0-88 0 0,0 0-8 0 0,0 0-8 0 0,0 0-288 0 0,3 19-56 0 0,-3-8-16 0 0,-1 2 0 0 0,-1 6-8 0 0,1 1 0 0 0,-1 5 0 0 0,0 3 0 0 0,0 0 0 0 0,-1 0 0 0 0,2 3 0 0 0,-1-1 0 0 0,-1-2-80 0 0,2 1-16 0 0,0-2-8 0 0,0-4 0 0 0,1 0-80 0 0,0-1-8 0 0,1-2-8 0 0,0-1 0 0 0,0 0-56 0 0,1-2 0 0 0,-2-2-64 0 0,1 0 96 0 0,-1 3-32 0 0,1 0-64 0 0,-2 0 88 0 0,1 0-88 0 0,0 0 112 0 0,-1-2-32 0 0,-1 0-8 0 0,2-2 0 0 0,-1 0 8 0 0,1-3 0 0 0,0 0 0 0 0,0-1 0 0 0,0-1-16 0 0,0-2-64 0 0,1-1 96 0 0,-1-3-32 0 0,2-2-64 0 0,-2-1 64 0 0,1 1-64 0 0,0 1 64 0 0,-1-2-64 0 0,0-2 0 0 0,0 4 0 0 0,0-2 64 0 0,0-3 0 0 0,0 1-64 0 0,0 2 96 0 0,0 0-32 0 0,0 0 32 0 0,0 0 0 0 0,0 0 0 0 0,-6-18 0 0 0,5 12-96 0 0,-1 0 0 0 0,0 2 0 0 0,-2-1 0 0 0,1 1 0 0 0,-2-1 0 0 0,-1-2-80 0 0,1-3 80 0 0,-4 1 0 0 0,-1 0 0 0 0,-3-3-64 0 0,4 3 64 0 0,2 2-96 0 0,-3-2 8 0 0,-3 0 0 0 0,-3-2 0 0 0,0 0 88 0 0,1 2-104 0 0,1 1 40 0 0,1 1 64 0 0,2 1-128 0 0,-1-1 32 0 0,3 3 0 0 0,-2-1 8 0 0,2 1 88 0 0,-2-1 0 0 0,3 0-72 0 0,-2 1 72 0 0,0-2 0 0 0,1 0 0 0 0,2 2-72 0 0,1 0 72 0 0,1 1 0 0 0,0-1 0 0 0,3 1 0 0 0,0-1 0 0 0,1 2 0 0 0,1 0 0 0 0,1 1 0 0 0,3-1 0 0 0,-1 2 0 0 0,4-3 0 0 0,1 2 0 0 0,1-2 0 0 0,1 1 0 0 0,4 0 0 0 0,2 1 0 0 0,3-3 0 0 0,2 2 80 0 0,0-1-80 0 0,1-1 80 0 0,0 2-80 0 0,1 0 72 0 0,-1-1-72 0 0,2 3 64 0 0,-1-2-64 0 0,0 2 0 0 0,-1 0 0 0 0,0 0 0 0 0,-1 0 0 0 0,-2 0 0 0 0,-1 2 0 0 0,-2 1 0 0 0,-2-1 0 0 0,-1 0 0 0 0,-2 2 0 0 0,-2-2 0 0 0,-2 1 0 0 0,0 1 0 0 0,0-2 0 0 0,0 1 0 0 0,-1 1 0 0 0,0 1 0 0 0,-2-2 0 0 0,1 2 64 0 0,0-1-64 0 0,-2 1 0 0 0,-1 0 0 0 0,0-2 0 0 0,0 1 0 0 0,-1 0 64 0 0,-2-1-64 0 0,-1 4 64 0 0,0-2-64 0 0,-2 3 96 0 0,-3 0-32 0 0,0 1 0 0 0,-1 0 0 0 0,-2-2 8 0 0,-1 2 0 0 0,-3 1 0 0 0,0 2 0 0 0,0 0-72 0 0,-1 1 96 0 0,-1-1-96 0 0,0 1 96 0 0,0 1-96 0 0,0 0 80 0 0,2-2-80 0 0,2 0 80 0 0,0 0-80 0 0,2 1 64 0 0,3 1-64 0 0,-1-3 64 0 0,3-4-64 0 0,1-2 0 0 0,1 2 0 0 0,0-3 0 0 0,3 0 0 0 0,-1-2 0 0 0,2 1 0 0 0,0-3 0 0 0,1 0-160 0 0,2 0-32 0 0,1-2 0 0 0,2-1-6448 0 0,0-1-1296 0 0</inkml:trace>
  <inkml:trace contextRef="#ctx0" brushRef="#br0" timeOffset="77">9873 9174 5703 2183 3536,'4'0'512'0'0,"-4"0"-416"0"0,0-2-96 0 0,0 1 0 0 0,0 1 0 0 0,-1 0 0 0 0,0-1 0 0 0,-1 0 0 0 0,-2-1 0 0 0,-1 0 0 0 0,1 0 0 0 0,1 0 0 0 0,-1 1 0 0 0,2-1 0 0 0,-1 0 0 0 0,2 2 0 0 0,-1-1 0 0 0,1 1 0 0 0,-2-1 0 0 0,2 1 0 0 0,1-1 0 0 0,-2 1 0 0 0,1-2 0 0 0,-2 1 0 0 0,1 1 0 0 0,0-1 0 0 0,-2 0 0 0 0,1 0 0 0 0,1 0 0 0 0,-2 0 0 0 0,1-1-96 0 0,-1 1 32 0 0,1 0 64 0 0,-1 0-96 0 0,2-1 96 0 0,-1 0 0 0 0,1 0 0 0 0,-1 1 0 0 0,1-1 104 0 0,0 0-8 0 0,-2 0 0 0 0,2 1 0 0 0,-1 0-176 0 0,1 0-40 0 0,0-1-8 0 0,-1 2 24 0 0,1-3 24 0 0,0 2 8 0 0,1 0 0 0 0,0-1 0 0 0,0 0 328 0 0,-1-2 72 0 0,1 1 16 0 0,0 0 16 0 0,1 1 152 0 0,0 0 32 0 0,0 0 8 0 0,0-1 0 0 0,0 1 56 0 0,-1 0 0 0 0,1-1 8 0 0,0 2 0 0 0,0 0-56 0 0,1 1-16 0 0,-1 0 0 0 0,0 2 24 0 0,-1 1-120 0 0,1 1-32 0 0,-1 3 0 0 0,0 1 0 0 0,-1 1-72 0 0,0 2-24 0 0,1 3 0 0 0,0 4 24 0 0,0 0 32 0 0,0 4 8 0 0,0 2 0 0 0,-1 0 0 0 0,1 1-40 0 0,-1 5-8 0 0,0 6 0 0 0,-1 5 0 0 0,0 0 48 0 0,-1 0 16 0 0,1 1 0 0 0,-1-2 16 0 0,2-3-120 0 0,-1-3-16 0 0,0-2-8 0 0,1-2 0 0 0,1-1-112 0 0,0-4-32 0 0,1-3 0 0 0,-2 1 0 0 0,2-1-40 0 0,0-2-16 0 0,0 0 0 0 0,0-2 0 0 0,2-2 0 0 0,-2-2 0 0 0,0-2 0 0 0,1-1 0 0 0,-1-4 24 0 0,0 2 8 0 0,1-3 0 0 0,-1 0 0 0 0,1-1-32 0 0,0-2-8 0 0,-1 2 0 0 0,1-3 0 0 0,1 3 0 0 0,-2-3 0 0 0,1 0 0 0 0,0 0 0 0 0,0 1 0 0 0,0-2 0 0 0,0 0 0 0 0,1-1 0 0 0,-1 2 0 0 0,0-2 0 0 0,0 0 0 0 0,1 0 0 0 0,-2 0-64 0 0,0 0 0 0 0,0 0 0 0 0,0 0 0 0 0,0 0 64 0 0,7-20 0 0 0,-8 14 0 0 0,0-1 0 0 0,-1 0-64 0 0,-2-2 0 0 0,-2 0 0 0 0,-1-1 0 0 0,0 1 0 0 0,-2-1 0 0 0,-1-1 0 0 0,0-1 0 0 0,-2 1 0 0 0,-2-1 0 0 0,1 0 0 0 0,-1 2 0 0 0,1 1-104 0 0,-2-1-16 0 0,0 2 0 0 0,-2-1 0 0 0,1 2 24 0 0,-1 0 0 0 0,-1 1 0 0 0,2 1 0 0 0,-1 0 24 0 0,2 0 8 0 0,1 2 0 0 0,1-2 0 0 0,4 0 64 0 0,0 2 0 0 0,2-2 0 0 0,0 2 0 0 0,2-2 0 0 0,1 2 0 0 0,1 0 0 0 0,2-1 0 0 0,0 1 0 0 0,2-1 0 0 0,1 1 0 0 0,2-1 0 0 0,-1 1 0 0 0,4-2 0 0 0,1 1 0 0 0,4-2 0 0 0,1 1 0 0 0,1 0 0 0 0,2 2 0 0 0,1-2 0 0 0,5 3 0 0 0,0-1 0 0 0,3 1 0 0 0,0 1 0 0 0,0 1 0 0 0,1 1 0 0 0,0 2 64 0 0,-1-1-64 0 0,-1 2 0 0 0,-1-1 0 0 0,0 2 0 0 0,-1-2 0 0 0,-2 2 0 0 0,1-1 0 0 0,-1-1 0 0 0,-3-1 0 0 0,0 0 0 0 0,-1 0 0 0 0,-2-2 0 0 0,-1 0 0 0 0,-2 0 0 0 0,-2 0 0 0 0,0 0 0 0 0,-4 0 0 0 0,0 0 0 0 0,-4 0 0 0 0,0 0 0 0 0,-1 2 0 0 0,-1-1 0 0 0,-1 1 0 0 0,-2 0 0 0 0,-1 2 0 0 0,-1 1 0 0 0,-4 0 0 0 0,0 2 0 0 0,-2 1 0 0 0,-1 1 0 0 0,-1 2 0 0 0,-1-1 0 0 0,-1 1 0 0 0,-1 2 64 0 0,-3 2-64 0 0,1 0 64 0 0,-3 1-64 0 0,1-1 0 0 0,-1 1 64 0 0,1 1-64 0 0,1-1 0 0 0,4-3 96 0 0,0 1-8 0 0,0 0-8 0 0,2-3 0 0 0,3 2-16 0 0,0-3 0 0 0,2-1 0 0 0,2-2 0 0 0,0 0 0 0 0,1-2 0 0 0,2-1 0 0 0,0 0 0 0 0,2-1-64 0 0,0 0 0 0 0,0-1 0 0 0,2-1 0 0 0,0 0 0 0 0,0-1 0 0 0,0 0 0 0 0,0 0 0 0 0,2 0-192 0 0,-2-1-48 0 0,0 0-16 0 0,0 1-6336 0 0,0 0-1280 0 0</inkml:trace>
  <inkml:trace contextRef="#ctx0" brushRef="#br0" timeOffset="78">8436 10191 2303 2533 3183,'1'3'200'0'0,"-1"-3"-200"0"0,1 1 0 0 0,-1-1 0 0 0,2 1 448 0 0,-2 0 56 0 0,0 0 8 0 0,3 1 0 0 0,-1 2 192 0 0,0-1 48 0 0,2 0 8 0 0,-1-1 0 0 0,-1 0 48 0 0,-2 0 16 0 0,2 0 0 0 0,-1-2 0 0 0,0 1-56 0 0,-1 0 0 0 0,0-1-8 0 0,0 0 0 0 0,0-1-152 0 0,0 1-24 0 0,0 0-8 0 0,0 0 0 0 0,0 0 0 0 0,0 0-8 0 0,0 0 0 0 0,0 0 0 0 0,-11-17-216 0 0,9 13-32 0 0,-2 2-16 0 0,1-3 0 0 0,-3-1-136 0 0,-1-1-24 0 0,0 0-8 0 0,-1-4 0 0 0,-2 1-48 0 0,1-1-16 0 0,-1-1 0 0 0,-1-1 0 0 0,2-1 8 0 0,-2-1 0 0 0,-1 1 0 0 0,2 1 0 0 0,1 1 8 0 0,-1 0 0 0 0,4 3 0 0 0,-1-1 0 0 0,2 3 72 0 0,0 2 8 0 0,0-1 8 0 0,1 1 0 0 0,1 0-80 0 0,1 1-8 0 0,0 1-8 0 0,-1 1 0 0 0,2-1-80 0 0,0 1 96 0 0,0 0-96 0 0,1-1 96 0 0,0 2-96 0 0,0-2 0 0 0,0 3 72 0 0,-1-2-72 0 0,1 0 0 0 0,0 1 72 0 0,0 0-72 0 0,0 0 0 0 0,1 1 80 0 0,-1 0-80 0 0,1-2 64 0 0,0 2-64 0 0,1 0 64 0 0,3 2-64 0 0,-5-2 64 0 0,0 0-64 0 0,24 3 0 0 0,-12-1 0 0 0,2-2 64 0 0,4 2-64 0 0,2-2 0 0 0,1 2 96 0 0,3-1-96 0 0,2-1 96 0 0,0 1-96 0 0,0 0 96 0 0,2-1-96 0 0,0 2 96 0 0,0-2-32 0 0,1 0-64 0 0,1 3 96 0 0,-3-2-32 0 0,-2 0 16 0 0,-2 1 0 0 0,-1 0 0 0 0,-3 1 0 0 0,-1-1-80 0 0,-5 2 64 0 0,0-1-64 0 0,-3 1 64 0 0,-3-2 0 0 0,-2 1 0 0 0,-1 2 0 0 0,-4 0 0 0 0,0 0-64 0 0,-2 1 0 0 0,-3 1 0 0 0,-1 1 0 0 0,-1-1 64 0 0,-2 2 0 0 0,-2 2 0 0 0,-3 1 0 0 0,0 2 0 0 0,-2 1 0 0 0,-3 1 0 0 0,-1 2 0 0 0,2-2-64 0 0,-2 0 0 0 0,0 3 0 0 0,-1-2 0 0 0,0 1 0 0 0,1-4 80 0 0,2 2-80 0 0,2-4 80 0 0,1 0-80 0 0,1-2 64 0 0,2 1-64 0 0,1-4 64 0 0,2 2-64 0 0,2-4 0 0 0,0 2 0 0 0,2-3 0 0 0,1 0 0 0 0,1-3 0 0 0,2 1 0 0 0,0-2 0 0 0,1 0 0 0 0,1 0 0 0 0,0-2 0 0 0,2 0 0 0 0,4-1-384 0 0,2-3-8 0 0,3-1-8 0 0,4-2-9200 0 0</inkml:trace>
  <inkml:trace contextRef="#ctx0" brushRef="#br0" timeOffset="79">7108 10852 4631 2652 2994,'-4'0'416'0'0,"3"-2"-336"0"0,-1 2-8 0 0,0 0 0 0 0,1 0 0 0 0,1 0 24 0 0,-1 0-160 0 0,0 0-32 0 0,-1 0-8 0 0,-2 0 16 0 0,1 2 88 0 0,-1-2 0 0 0,-1 3 0 0 0,3-2 0 0 0,-3 0 0 0 0,0-1 0 0 0,1 2 0 0 0,-1-4 0 0 0,-1-1 0 0 0,1-1 0 0 0</inkml:trace>
  <inkml:trace contextRef="#ctx0" brushRef="#br0" timeOffset="80">6869 10963 2759 2773 3070,'0'1'248'0'0,"0"0"-248"0"0,2-1 0 0 0,-2 0 0 0 0,0 0 592 0 0,1 1 72 0 0,0 1 8 0 0,0-1 8 0 0,0 0 152 0 0,2 1 24 0 0,-1-1 8 0 0,-2-1 0 0 0,0 0-16 0 0,0 0 0 0 0,0 0 0 0 0,0 0 0 0 0,0 0-16 0 0,0 0 0 0 0,0 0 0 0 0,0 0 0 0 0,0 0-128 0 0,0 0-24 0 0,0 0-8 0 0,12-14 0 0 0,-12 11-192 0 0,-2-1-32 0 0,1 0-16 0 0,-1-1 0 0 0,0 0-160 0 0,0-1-32 0 0,-1 1-8 0 0,-1-4 0 0 0,1 0-72 0 0,-3 0-8 0 0,1-3-8 0 0,-1-1 0 0 0,0 2-16 0 0,0-1-8 0 0,0 1 0 0 0,1-1 0 0 0,-4-4-40 0 0,2 1-8 0 0,-2 1 0 0 0,2-2 0 0 0,-2 3-72 0 0,2-1 80 0 0,0 2-80 0 0,-2 1 80 0 0,4 2-80 0 0,0 2 0 0 0,0 1 72 0 0,4 1-72 0 0,-2 3 0 0 0,2 0 64 0 0,1 1-64 0 0,1-1 0 0 0,-2 2 0 0 0,3 2 0 0 0,1-2 0 0 0,3 1 0 0 0,1 0 0 0 0,2 0 0 0 0,4 1 0 0 0,1-2 0 0 0,0 3 0 0 0,5-2 0 0 0,2 0 0 0 0,0 1 0 0 0,4 0 0 0 0,-1-1 0 0 0,4 1 0 0 0,-1 0 64 0 0,-3 1-64 0 0,0-2 64 0 0,2 1-64 0 0,-4 0 64 0 0,1 1-64 0 0,-3-2 64 0 0,-1 1-64 0 0,-2-1 64 0 0,-2 2-64 0 0,-4-2 0 0 0,0 1 0 0 0,-3 1 64 0 0,0 1-64 0 0,-2-1 0 0 0,-2 1 64 0 0,0-1-64 0 0,-1 1 64 0 0,0-2-64 0 0,-1 1 80 0 0,-1 1-80 0 0,1 1 88 0 0,0-3-88 0 0,1 0 96 0 0,-1 1-96 0 0,-1-1 80 0 0,0 0-80 0 0,1 1 64 0 0,-2-1-64 0 0,0 0 0 0 0,0 0 0 0 0,0 1 0 0 0,-2-1 0 0 0,0 1 64 0 0,0 1-64 0 0,-3 0 64 0 0,0 1-64 0 0,-2 1 96 0 0,-2 2-32 0 0,-1 0 0 0 0,-2 1 0 0 0,-2 3-64 0 0,-4 0 0 0 0,1 2 0 0 0,-2 1 0 0 0,-1 0 0 0 0,1 0 0 0 0,-2 2 0 0 0,3-2 64 0 0,-1-1-64 0 0,4-3 0 0 0,1 2 0 0 0,1-4 0 0 0,2 0 0 0 0,1 0 0 0 0,1-2 64 0 0,-1 0-64 0 0,2-1 0 0 0,1 0 0 0 0,1-2 0 0 0,-1-1 0 0 0,3 0 0 0 0,-1 0 0 0 0,3-1 0 0 0,0 0 0 0 0,-1-1 0 0 0,3 1 0 0 0,0-2 0 0 0,3 0 0 0 0,-1-2-280 0 0,2-1-16 0 0,3 1-8 0 0,2-3-9136 0 0</inkml:trace>
  <inkml:trace contextRef="#ctx0" brushRef="#br0" timeOffset="81">5829 10566 919 2522 2644,'2'-2'80'0'0,"0"0"-80"0"0,-1 1 0 0 0,-1 1 0 0 0,0 0 144 0 0,2 0 16 0 0,0-2 0 0 0,1 0 0 0 0,-1 0-64 0 0,2-2 0 0 0,-2 3-8 0 0,-1 0 0 0 0,1 0-88 0 0,-2 0 64 0 0,2 0-64 0 0,-1 1 64 0 0,1-2-64 0 0,0 1 0 0 0,0 1 0 0 0,-1-1 0 0 0</inkml:trace>
  <inkml:trace contextRef="#ctx0" brushRef="#br0" timeOffset="82">5913 10554 5983 2830 3441,'0'-5'264'0'0,"0"3"56"0"0,0 1-256 0 0,0-1-64 0 0,0 1 0 0 0,-2 1 0 0 0,2-1 752 0 0,-1 1 136 0 0,0-1 24 0 0,-1 1 8 0 0,-2 0 136 0 0,0 2 32 0 0,0 4 8 0 0,0 0 0 0 0,-2 2-264 0 0,0 0-48 0 0,2 3-16 0 0,-1 1 0 0 0,-1 1-200 0 0,-1 4-48 0 0,2 1-8 0 0,-1-1 0 0 0,3-5-176 0 0,-4 4-40 0 0,2 4-8 0 0,-1 5 0 0 0,-1 2-48 0 0,2 1-16 0 0,-2 2 0 0 0,0 1 0 0 0,0 0-32 0 0,-1 0 0 0 0,1 0-8 0 0,-2-3 0 0 0,2 0-56 0 0,0-3-16 0 0,0-2 0 0 0,-1 0 0 0 0,0 1-16 0 0,1-3 0 0 0,1-3 0 0 0,2 1 0 0 0,-2 1 8 0 0,1 1 0 0 0,2-1 0 0 0,-2 0 0 0 0,3-2-104 0 0,0-2-96 0 0,0 2 24 0 0,0-4 0 0 0,-1 3 208 0 0,1-4 48 0 0,1 0 8 0 0,0 0 0 0 0,-1-1-112 0 0,-1-2-16 0 0,0 0-64 0 0,1-3 96 0 0,2-2-24 0 0,0-1-8 0 0,0-1 0 0 0,-2-1 0 0 0,2-2 0 0 0,0 0-64 0 0,0 0 96 0 0,0-2-32 0 0,0-2 0 0 0,0-1-64 0 0,0 1 96 0 0,0-3-32 0 0,0-1 0 26-19,-2-3-64-26 19,0 2 96 0 0,0 0-32 0 0,-1-1-64 0 0,1 2 0 0 0,-3 1 0 0 0,2 0 0 27-20,-1 3 0-27 20,-1-3 0 0 0,-1 3 0 0 0,-1-1 0 25-19,1 1 0-25 19,-1 1 0 0 0,0-2 0 0 0,-2 1 0 0 0,0 0 0 0 0,0-1 0 0 0,0 2 0 0 0,-1-3 0 0 0,-1 0 0 26-20,0 0 0-26 20,-2 0 0 25-19,3-3 0-25 19,1 2 0 0 0,-2-3 0 0 0,1 0-72 0 0,-1-2 72 0 0,2 2-72 0 0,0 0 72 0 0,0-1-104 0 0,-2 1 40 0 0,1-1 64 0 0,1 1-104 0 0,-2 1 40 0 0,2 2 64 0 0,0 1-64 0 0,0 1 64 0 0,0 0 0 0 0,0 1 0 0 0,2 1 0 0 0,0-1 0 0 0,1 0 0 0 0,1 1 0 0 0,0 0 0 0 0,1 0 0 0 0,2-2 0 0 0,-1 2 0 0 0,3-2 0 0 0,-2 0 0 0 0,2 1 0 0 0,2-1 0 0 0,0 2 0 0 0,1-1 0 0 0,1 1 0 0 0,0 1 0 0 0,3 2-64 0 0,2 0 64 0 0,3 0 0 0 0,1 0 0 0 0,1 2 0 0 0,4-1 0 0 0,1 3 0 0 0,4-2 0 0 0,4 0 0 0 0,2 1 0 0 0,3 0 0 0 0,1-1 0 0 0,0 2 0 0 0,1-3 0 0 0,0 0 0 0 0,-3-2 0 0 0,-6 0 0 0 0,0-1 0 0 0,3 0 0 0 0,3 0 0 0 0,-4 1 0 0 0,-3 0 0 0 0,-2 1 0 0 0,-2-1 0 0 0,-4 1 0 0 0,-2 0 0 0 0,-1 1 0 0 0,-3 0 0 0 0,1-1 0 0 0,-3 1 0 0 0,-2 1 64 0 0,-2 0-64 0 0,0 0 0 0 0,-3 0 64 0 0,0 1-64 0 0,-1 0 64 0 0,-1 1-64 0 0,-2 0 64 0 0,-2-2-64 0 0,-1 4 64 0 0,-1 2 24 0 0,-1 3 0 0 0,-2-2 0 0 0,1 2 0 0 0,0-3-24 0 0,0 3 0 0 0,-5 0 0 0 0,-2 3 0 0 0,-1 1 8 0 0,-2 1 0 0 0,-3 2 0 0 0,0 1 0 0 0,-1-2 0 0 0,0 2 0 0 0,0 0 0 0 0,0-1 0 0 0,1 1 0 0 0,3-3 0 0 0,1 1 0 0 0,4-2 0 0 0,1-1-72 0 0,2-3 0 0 0,3-1 0 0 0,2-4 0 0 0,2 0 0 0 0,1-2 0 0 0,1-1 0 0 0,2-1 0 0 0,2-1-176 0 0,0 1 24 0 0,3-1 8 0 0,-1-1 0 0 0,4-1-408 0 0,1-3-88 0 0,5 1-8 0 0,2-3-9104 0 0</inkml:trace>
  <inkml:trace contextRef="#ctx0" brushRef="#br0" timeOffset="83">5228 9348 4607 2976 3209,'-1'-2'408'0'0,"0"0"-328"0"0,1 0-80 0 0,-1 0 0 0 0,1 1 648 0 0,-2 0 120 0 0,2-2 16 0 0,-4-3 8 0 0,-1-1 448 0 0,2 0 88 0 0,-1 1 16 0 0,-1 4 8 0 0,0 2-192 0 0,1 3-40 0 0,-1 5 0 0 0,1 4-8 0 0,1 4-440 0 0,0 5-96 0 0,0 3-8 0 0,1 4-8 0 0,1 6-200 0 0,0 4-40 0 0,1 3 0 0 0,0-1-8 0 0,0-2-88 0 0,1 1-24 0 0,0-1 0 0 0,-1-8 0 0 0,1-5-72 0 0,-1 2-8 0 0,0 5-8 0 0,-1 5 0 0 0,1 1-24 0 0,-1 2-8 0 0,1-1 0 0 0,-3-5 0 0 0,2-10 0 0 0,-1 5 0 0 0,0 7 0 0 0,0-4 0 0 0,-1-6-16 0 0,1-4-64 0 0,0-2 96 0 0,0-2-32 0 0,0-3 16 0 0,1-1 0 0 0,0 0 0 0 0,-2-1 0 0 0,3 0 8 0 0,-3-2 0 0 0,2-1 0 0 0,1-2 0 0 0,0 0 8 0 0,-1-3 0 0 0,1-2 0 0 0,0-1 0 0 0,0-1-32 0 0,1 0-64 0 0,-1 1 96 0 0,0-2-32 0 0,0 0-64 0 0,0-2 80 0 0,0 2-80 0 0,0 0 80 0 0,0 0-80 0 0,0 0 64 0 0,0 0-64 0 0,0 0 64 0 0,0 0-64 0 0,0 0 0 0 0,0 0 72 0 0,0 0-72 0 0,0 0 64 0 0,0 0-64 0 0,0 0 80 0 0,0 0-80 0 0,0 0 88 0 0,0 0-88 0 0,0 0 96 0 0,-6-18-96 0 0,4 13 64 0 0,-2-2-64 0 0,0-2 0 0 0,-3-2 0 0 0,0-2 0 0 0,-2-1 0 0 0,-2-2 0 0 0,0-1 0 0 0,-2 0 0 0 0,0 1 0 0 0,-3 0 0 0 0,0 4 0 0 0,1 1 0 0 0,1 2 0 0 0,1 4 0 0 0,-1 0 0 0 0,-1 3 0 0 0,2-1 0 0 0,2 2-64 0 0,0-1 64 0 0,0 1 0 0 0,2 0 0 0 0,-1-1 0 0 0,3 0 0 0 0,-2 1 0 0 0,4 0 0 0 0,-1-2-64 0 0,1 1 64 0 0,-1-1 0 0 0,-1-1 0 0 0,2-1 0 0 0,1 0 0 0 0,0-1 0 0 0,2 1 0 0 0,1 1 0 0 0,-1 1 0 0 0,4-1 0 0 0,0 1 0 0 0,3 1 0 0 0,0-2 0 0 0,5 2 0 0 0,1-1 0 0 0,1-1 0 0 0,4 1 0 0 0,4-1 0 0 0,3 1 0 0 0,4 0 0 0 0,3 1 0 0 0,2 0 0 0 0,1-6 0 0 0,3-8 0 0 0,-3 12 0 0 0,1 11 0 0 0,-1-7 0 0 0,-2-13 0 0 0,-4 12 0 0 0,-4 14 0 0 0,-2-3 0 0 0,-1-5 0 0 0,-4-2 0 0 0,-3-1 0 0 0,-2 1 0 0 0,-3 0-64 0 0,-1 0 64 0 0,-2 0 0 0 0,-4 1 0 0 0,0 0 0 0 0,-2 1 0 0 0,-2 0 0 0 0,0 0 0 0 0,-2 3 0 0 0,-2 2 0 0 0,0 2 0 0 0,-3-1 0 0 0,1 2 0 0 0,-4 0 0 0 0,1 1 0 0 0,-3 2 0 0 0,0 0 0 0 0,-2 1 0 0 0,1 0 0 0 0,-2-1 64 0 0,1 0-64 0 0,1-3 0 0 0,2 1 128 0 0,0-3-24 0 0,2 1-8 0 0,-1-2 0 0 0,1 0-32 0 0,1-1 0 0 0,3-2-64 0 0,0 0 96 0 0,2 0-96 0 0,0 0 0 0 0,3-2 0 0 0,0-1 0 0 0,0-1 0 0 0,2-1 0 0 0,1 0 0 0 0,0-2 0 0 0,4-2-296 0 0,1 1-56 0 0,4 0-16 0 0,6-5-9776 0 0</inkml:trace>
  <inkml:trace contextRef="#ctx0" brushRef="#br0" timeOffset="84">6983 6899 6911 2447 3229,'0'0'608'0'0,"-1"0"-480"0"0,1 0-128 0 0,0 0 0 0 0,0 0 0 0 0,0-2-96 0 0,0 2 24 0 0,0 0 0 0 0,0-1 976 0 0,1 1 200 0 0,1 0 40 0 0,-2 0 8 0 0,0 0-312 0 0,0 0-56 0 0,0 0-16 0 0,0 0 0 0 0,20-2 56 0 0,-13 3 8 0 0,1-1 0 0 0,2 0 0 0 0,3 0-160 0 0,1 0-24 0 0,0-1-8 0 0,-3-1 0 0 0,-1 2-256 0 0,2 0-48 0 0,4-2-16 0 0,5 0 0 0 0,0 0-96 0 0,-1-1-32 0 0,0 1 0 0 0,-5 0 0 0 0,-4 1-48 0 0,1-2-16 0 0,-2 2 0 0 0,-2-1 0 0 0,0 2-128 0 0,-2-1 0 0 0,-2-1 0 0 0,-2 2 0 0 0,-1 0 0 0 0,0-1 0 0 0,-1 1 0 0 0,-1 0-72 0 0,2-1 72 0 0,-2 1-104 0 0,1-1 40 0 0,-1 1 64 0 0,1-1-552 0 0,0 1-56 0 0,0 0 0 0 0,0 0-8 0 0,0 0-944 0 0,0 0-184 0 0,-23 2-40 0 0,16-2-4704 0 0</inkml:trace>
  <inkml:trace contextRef="#ctx0" brushRef="#br0" timeOffset="85">7041 6888 4607 2450 3252,'-1'0'96'0'0,"0"0"32"0"0,1 0 0 0 0,0 0 0 0 0,0 0-128 0 0,-2 0 0 0 0,1 1 0 0 0,0-1 0 0 0,0 1 1016 0 0,-1 1 176 0 0,0 0 40 0 0,2-2 16 0 0,0 0-48 0 0,0 0-8 0 0,-9 16 0 0 0,7-11 8 0 0,0 4-312 0 0,-1-2-64 0 0,1 3-16 0 0,-2-1 8 0 0,2 1-144 0 0,-1 1-24 0 0,1 1-8 0 0,0-1 8 0 0,1-2-328 0 0,0 0-72 0 0,1 0-16 0 0,0-1 8 0 0,1-1-112 0 0,-1 0-16 0 0,1-1-8 0 0,-1-2 8 0 0,2 3-24 0 0,-2-4-8 0 0,2-1 0 0 0,-2 0 0 0 0,1 0 16 0 0,-1 0 8 0 0,1-1 0 0 0,-1-1 8 0 0,0 0-16 0 0,0 0-8 0 0,0-1 0 0 0,1-1 8 0 0,-1 2-32 0 0,0 0 0 0 0,0 0 0 0 0,0 0 8 0 0,0 0-72 0 0,0 0 80 0 0,15-18-80 0 0,-10 14 88 0 0,1-1-88 0 0,1-1 0 0 0,0 2 0 0 0,0-1 0 0 0,0 2 80 0 0,2-1-80 0 0,-2 2 80 0 0,2-1-80 0 0,-2 3 80 0 0,0 0-80 0 0,2 0 64 0 0,-1 3-64 0 0,1-1 0 0 0,-1 3 64 0 0,1-1-64 0 0,-2 2 0 0 0,0 0 0 0 0,-1 1 0 0 0,-1 0 0 0 0,0 1 0 0 0,-1 0 0 0 0,-2-1 0 0 0,1 3 0 0 0,-3-2 0 0 0,0 1 0 0 0,-3 1 0 0 0,1-2 0 0 0,-1 1 0 0 0,-3 3 0 0 0,-1-3 0 0 0,0 1 0 0 0,0-1 0 0 0,-2-1 0 0 0,-1 1 0 0 0,1 1 0 0 0,-1-3 0 0 0,-1 3 0 0 0,1-5 0 0 0,-1 1 0 0 0,-1-1 0 0 0,1-2 0 0 0,-2-1 0 0 0,0 1 0 0 0,0-2 0 0 0,2-1 0 0 0,-2 1 0 0 0,1-1 0 0 0,1-1 0 0 0,0 1 96 0 0,0-1-32 0 0,3 0 0 0 0,1-1 0 0 0,1 2-64 0 0,2 0 80 0 0,1-2-80 0 0,0 1 80 0 0,3 0-80 0 0,-1 0 0 0 0,2 0 0 0 0,2-2 0 0 0,-1 2 0 0 0,1-2 0 0 0,3 0 0 0 0,2 0 0 0 0,1 0-376 0 0,3-2-8 0 0,0-2-8 0 0,4 1-8936 0 0</inkml:trace>
  <inkml:trace contextRef="#ctx0" brushRef="#br0" timeOffset="86">7386 6904 12927 2237 3187,'-1'-2'288'0'0,"0"1"56"0"0,-1-1 8 0 0,2 2 8 0 0,2 0-288 0 0,-4 0-72 0 0,1-2 0 0 0,-1 0 0 0 0,1-1 1288 0 0,-2 1 248 0 0,2 1 40 0 0,0 2 16 0 0,0 1-920 0 0,1 3-176 0 0,0 1-40 0 0,1 2-8 0 0,1 3-232 0 0,0 2-56 0 0,1 3 0 0 0,-1 2-8 0 0,1-1-56 0 0,-1 1-16 0 0,-1 2 0 0 0,2 0 0 0 0,-1 1 16 0 0,-1-1 8 0 0,0-1 0 0 0,0 0 0 0 0,1-2-40 0 0,-2-1-64 0 0,2 0 88 0 0,-1-3-88 0 0,0 1 112 0 0,0-3-32 0 0,1 0-8 0 0,-2 0 0 0 0,0-2-72 0 0,0-1 64 0 0,0 0-64 0 0,2-2 64 0 0,-2 0-64 0 0,0 1 0 0 0,0-2 0 0 0,0 0 64 0 0,0-2-64 0 0,0 0 0 0 0,-2-1 0 0 0,2-1 0 0 0,2 0 0 0 0,-2 0 0 0 0,0-1 0 0 0,0 0 0 0 0,-2-1-96 0 0,2-1-32 0 0,0 0 0 0 0,2-2-9560 0 0</inkml:trace>
  <inkml:trace contextRef="#ctx0" brushRef="#br0" timeOffset="87">5336 8041 5983 2751 2994,'0'0'536'0'0,"0"0"-432"0"0,0 0-104 0 0,0 0 0 0 0,1 0 856 0 0,1-2 144 0 0,1 2 32 0 0,1 0 8 0 0,5 0 320 0 0,1-1 64 0 0,3 1 16 0 0,0 0 0 0 0,3 0-576 0 0,-2-1-104 0 0,5 1-24 0 0,0-1-8 0 0,-1-1-184 0 0,-1 2-32 0 0,-2 0 0 0 0,-1 0-8 0 0,-4 0-408 0 0,-1-2-96 0 0,-1 2 0 0 0,-2-3 0 0 0,0 2 0 0 0,-4 0 0 0 0,-1-1 0 0 0,-2 2 0 0 0,1 0 0 0 0,-3-2 0 0 0,-1 1 0 0 0,-1 0 0 0 0,-1 1-424 0 0,-1 0-112 0 0,0 0-16 0 0,-1 0-8 0 0,-2 2-728 0 0,1 0-152 0 0,-1 0-24 0 0,-1-1-8 0 0,0 0-176 0 0,1 2-40 0 0,-1-3-8 0 0,2 2 0 0 0,-1 0 248 0 0,0 0 40 0 0,1 1 16 0 0,0-1 0 0 0,2-1 960 0 0,-3 1 192 0 0,2 0 40 0 0,0-2 8 0 0,0 0 536 0 0,1 2 104 0 0,0-2 32 0 0,1 2 0 0 0,-1-1 464 0 0,2 0 96 0 0,0 0 16 0 0,1 1 8 0 0,0 1 152 0 0,-1 1 24 0 0,1 0 8 0 0,1 2 0 0 0,-2 1-200 0 0,1 0-40 0 0,0 2-8 0 0,3 1 0 0 0,-2 3-104 0 0,1-1-32 0 0,2 0 0 0 0,-1-1 0 0 0,2 3-288 0 0,-1-3-56 0 0,2-1-8 0 0,1-2-8 0 0,-1 0-216 0 0,0-2-32 0 0,3 0-16 0 0,0-2 0 0 0,-1 1-64 0 0,1-4-16 0 0,-1-1 0 0 0,1-1 0 0 0,0-1-16 0 0,1-1-8 0 0,1-1 0 0 0,0 2 0 0 0,0-2-8 0 0,1 1-8 0 0,0 1 0 0 0,-1 1 0 0 0,0 2-24 0 0,0 1 0 0 0,2 0 0 0 0,-1 0 0 0 0,1 1-96 0 0,-2 2 0 0 0,1 1 0 0 0,-1-1 0 0 0,-1 1 0 0 0,0 1 0 0 0,-1 2 0 0 0,-1-1 0 0 0,-1 2 0 0 0,-1-2 0 0 0,-2 0 0 0 0,0 0 0 0 0,0-2 0 0 0,-4 3 0 0 0,-1-2 0 0 0,1 0 0 0 0,-2 2 0 0 0,-2-2 0 0 0,-1 1 0 0 0,0-1 0 0 0,2-3 0 0 0,0 1 0 0 0,-2 0 0 0 0,-2 2 0 0 0,0-2 64 0 0,-1-1-64 0 0,1 3 0 0 0,-2-4 0 0 0,3 1 64 0 0,-1-2-64 0 0,2-2 0 0 0,0 2 0 0 0,2-1 0 0 0,0-1 0 0 0,1 0 0 0 0,2 0 0 0 0,-1-1 0 0 0,0-1 0 0 0,2 0 0 0 0,-1 0 0 0 0,4 1 0 0 0,-3 0 0 0 0,2-2 0 0 0,0 1 0 0 0,1 0-176 0 0,1-1-32 0 0,1-1-8 0 0,3-1-9168 0 0</inkml:trace>
  <inkml:trace contextRef="#ctx0" brushRef="#br0" timeOffset="88">5510 8132 13359 2601 2947,'2'-7'592'0'0,"0"2"120"0"0,0 1-568 0 0,1 0-144 0 0,-1 1 0 0 0,2 3 0 0 0,1-3 1048 0 0,2-1 176 0 0,6 1 40 0 0,5 0 8 0 0,5-1-480 0 0,-3 3-96 0 0,1 5-24 0 0,-4 0 0 0 0,-2 4-472 0 0,-2 1-96 0 0,-4 0-16 0 0,-2 3-8 0 0,-2 1-80 0 0,-5 1 0 0 0,0-1 0 0 0,-2 1 0 0 0,-3 0 0 0 0,0 1 0 0 0,0-1 0 0 0,-1 2 0 0 0,1-4 0 0 0,-2 1 0 0 0,0-2 0 0 0,-1-1 0 0 0,1 0 0 0 0,-1 0 0 0 0,2-1 0 0 0,0 0 0 0 0,2-2 88 0 0,1-3-24 0 0,-1 1-64 0 0,3-2 96 0 0,1 1 32 0 0,0-2 8 0 0,0-1 0 0 0,2 2 0 0 0,1-2 24 0 0,0-1 8 0 0,1 1 0 0 0,2-1 0 0 0,1-1 48 0 0,0 1 8 0 0,1-1 0 0 0,2-1 0 0 0,-3 1-40 0 0,4 0-8 0 0,-2-1 0 0 0,1-1 0 0 0,-1 2-72 0 0,2-1-8 0 0,-1 0-8 0 0,2-1 0 0 0,0 2-88 0 0,-1-1 64 0 0,-2 0-64 0 0,0 0 64 0 0,-1 2-64 0 0,-1 0 0 0 0,-1-1 0 0 0,-2 2 0 0 0,1-1-64 0 0,-3 2-32 0 0,1-1-8 0 0,-1 0 0 0 0,0 1-440 0 0,2-1-96 0 0</inkml:trace>
  <inkml:trace contextRef="#ctx0" brushRef="#br0" timeOffset="89">10115 8910 5063 1988 2894,'0'-1'448'0'0,"1"0"-352"0"0,1-1-96 0 0,-2 2 0 0 0,0-2 832 0 0,2 1 160 0 0,0-1 24 0 0,1-3 8 0 0,1 1 320 0 0,1-1 64 0 0,-2 0 8 0 0,1 1 8 0 0,0 1-336 0 0,-1-1-64 0 0,-3 3-8 0 0,2-1-8 0 0,-2 1-352 0 0,2 1-72 0 0,-2 0-8 0 0,0 0-8 0 0,0 1-288 0 0,0 2-56 0 0,0 0-16 0 0,0-3 0 0 0,0 0-80 0 0,-4 25-24 0 0,4-13 0 0 0,-3 1 0 0 0,1 1-24 0 0,-2 4-8 0 0,2 0 0 0 0,-1 1 0 0 0,1-1 8 0 0,0 0 0 0 0,0-1 0 0 0,-1-1 0 0 0,1-1-16 0 0,1-2 0 0 0,-1-1 0 0 0,0 1 0 0 0,-1-3 0 0 0,1 0-64 0 0,0 0 96 0 0,-1-2-32 0 0,1-1-64 0 0,0 0 80 0 0,-1 0-80 0 0,1-2 80 0 0,0-1-80 0 0,1-1 0 0 0,1 1 72 0 0,-2-2-72 0 0,1 0 0 0 0,1-1 0 0 0,-1 1 0 0 0,1-2 0 0 0,-1 0 0 0 0,1-2 0 0 0,0 1 0 0 0,1 0-96 0 0,0-2-408 0 0,-1 3-80 0 0</inkml:trace>
  <inkml:trace contextRef="#ctx0" brushRef="#br0" timeOffset="90">10343 8964 455 1915 2791,'-2'-2'0'0'0,"-1"1"0"0"0,2-1 0 0 0,0 2 0 0 0,0 0 2008 0 0,-2 0 360 0 0,1 2 64 0 0,-3 0 24 0 0,-2 1-472 0 0,0 2-96 0 0,-4 2-24 0 0,2 1 0 0 0,1 3-704 0 0,1-2-136 0 0,1 2-32 0 0,3-1-8 0 0,1 3-576 0 0,1-2-120 0 0,2 2-16 0 0,0-1-8 0 0,2-1-160 0 0,3-1-32 0 0,1-1-8 0 0,1 0 0 0 0,2-2-64 0 0,2-2 0 0 0,-1 0 0 0 0,2-2 0 0 0,0 1 0 0 0,-1-3 0 0 0,2-2 0 0 0,-1 0 0 0 0,-1-2 0 0 0,1 0 0 0 0,-1-2 0 0 0,-1 0 0 0 0,-1 1 128 0 0,0-1 0 0 0,-1-2 8 0 0,-2 0 0 0 0,-2 0-136 0 0,0-2 80 0 0,-1 2-80 0 0,-2-4 64 0 0,-2 2 8 0 0,-2-1 0 0 0,0-2 0 0 0,-2 0 0 0 0,-1 3-72 0 0,-2-2 96 0 0,0 1-96 0 0,-2 1 96 0 0,2 2-208 0 0,-1 0-40 0 0,-1 0-8 0 0,1 2 0 0 0,0 0 288 0 0,0 2 48 0 0,1 1 16 0 0,-1 0 0 0 0,2 0-192 0 0,0 1 0 0 0,1 0 0 0 0,0 1 0 0 0,2 0-120 0 0,-1 0-56 0 0,3 1-16 0 0,0 0 0 0 0,1 1-48 0 0,1 0-16 0 0,1 1 0 0 0,2-1-8904 0 0</inkml:trace>
  <inkml:trace contextRef="#ctx0" brushRef="#br0" timeOffset="91">10674 8949 10799 1765 3116,'-1'-4'232'0'0,"0"2"56"0"0,-1 1 0 0 0,2 0 24 0 0,-2 1-248 0 0,1 0-64 0 0,0 0 0 0 0,-2 1 0 0 0,-2 2 1344 0 0,-2 1 256 0 0,-2 3 48 0 0,0 1 16 0 0,1 2-672 0 0,1 1-136 0 0,1 3-24 0 0,1-2-8 0 0,1 3-448 0 0,1-1-88 0 0,3 0-24 0 0,2-1 0 0 0,1 1-168 0 0,3-3-96 0 0,2 0 96 0 0,0-1-96 0 0,3-1 88 0 0,0 0-88 0 0,3-2 80 0 0,0 0-80 0 0,2-3 88 0 0,-1 0-88 0 0,1-1 96 0 0,0-3-96 0 0,1 0 64 0 0,0-2-64 0 0,-1-1 0 0 0,0-2 0 0 0,0 0 0 0 0,-3-2 0 0 0,1 0 0 0 0,-4-1 0 0 0,1 0 280 0 0,-4-2 48 0 0,-1-1 16 0 0,-1 2 0 0 0,-1-5-120 0 0,-4 2-16 0 0,0-3-8 0 0,-3-1 0 0 0,0 1-32 0 0,-3 0-8 0 0,-3 0 0 0 0,-1 3 0 0 0,-2 2-16 0 0,1 1-8 0 0,-3 3 0 0 0,1 0 0 0 0,-1 3-136 0 0,1 1 64 0 0,2 0-64 0 0,-1 2 0 0 0,2 0 0 0 0,0 0 0 0 0,0 0 0 0 0,-1 2-96 0 0,2-1-224 0 0,0 0-32 0 0,1 0-16 0 0,1 0-6560 0 0,3 2-1312 0 0</inkml:trace>
  <inkml:trace contextRef="#ctx0" brushRef="#br0" timeOffset="92">10177 9955 5063 2518 2723,'0'0'448'0'0,"-1"0"-352"0"0,1 0-96 0 0,0-2 0 0 0,0 2 744 0 0,-1-1 136 0 0,0-1 24 0 0,-2 0 8 0 0,1-1 336 0 0,0 1 64 0 0,-1 0 8 0 0,0-1 8 0 0,2 2-280 0 0,-2 0-56 0 0,3 1-16 0 0,-2 0 0 0 0,2 1-312 0 0,0 0-64 0 0,0 3-16 0 0,0-1 0 0 0,2 3-264 0 0,-2 0-64 0 0,0 3 0 0 0,2 1-8 0 0,-1 1-16 0 0,0 2 0 0 0,2 1 0 0 0,-3 1 0 0 0,2 2-80 0 0,-2-1-24 0 0,1 5 0 0 0,-1 1 0 0 0,0 0-8 0 0,0 1-8 0 0,0 0 0 0 0,0-1 0 0 0,0-4 0 0 0,1 1 0 0 0,-1 4 0 0 0,0-2 0 0 0,1 0-16 0 0,-1-2 0 0 0,1-1 0 0 0,0-1 0 0 0,-1-1-32 0 0,0-1-64 0 0,0-2 88 0 0,0-1-88 0 0,0-3 64 0 0,-1 1-64 0 0,1-2 0 0 0,-1 0 0 0 0,0-2 0 0 0,0-2 0 0 0,0 1 0 0 0,-1-2 0 0 0,2 0-160 0 0,-2-2-32 0 0,1-1 0 0 0,1 0-8 0 0,0-1-656 0 0,0-3-128 0 0</inkml:trace>
  <inkml:trace contextRef="#ctx0" brushRef="#br0" timeOffset="93">10125 10058 3679 2562 2856,'2'-7'160'0'0,"-2"2"40"0"0,0 1-200 0 0,0-1 0 0 0,0 2 0 0 0,1-1 0 0 0,0 0 1048 0 0,2-6 168 0 0,1-3 32 0 0,3-7 0 0 0,2-1 256 0 0,0 1 40 0 0,3 1 16 0 0,-1 3 0 0 0,2 1-464 0 0,-1 1-88 0 0,1 3-16 0 0,-1 2-8 0 0,2 1-304 0 0,-2 1-56 0 0,-2 2-16 0 0,1 3 0 0 0,1 1-320 0 0,0 2-64 0 0,-1 1-8 0 0,-4 3-8 0 0,2 2-136 0 0,-4 2-72 0 0,0 3 80 0 0,-2 1-80 0 0,-2 3 0 0 0,-1 3 0 0 0,-3 1 0 0 0,-2 3 0 0 0,-1-1 0 0 0,-1 1 0 0 0,0 0 0 0 0,-2-1 0 0 0,0-3 0 0 0,-1-1 0 0 0,0-3 0 0 0,0-1 0 0 0,1-3 0 0 0,-1 1 0 0 0,0-3 0 0 0,-2 0 0 0 0,1-1 0 0 0,-1-1 0 0 0,1 0 0 0 0,-1-1 0 0 0,2-2 0 0 0,-1 1 0 0 0,2-2 0 0 0,2 1 0 0 0,0-3 64 0 0,2 0-64 0 0,3-1 0 0 0,-1 0 0 0 0,2-1 0 0 0,0-1 0 0 0,1-1 0 0 0,1-1-6048 0 0,1-1-1224 0 0</inkml:trace>
  <inkml:trace contextRef="#ctx0" brushRef="#br0" timeOffset="94">10379 10335 5063 2498 2658,'0'-3'448'0'0,"0"3"-352"0"0,1-2-96 0 0,-1 2 0 0 0,1-2 736 0 0,0 1 136 0 0,1-1 24 0 0,0-3 8 0 0,2-1 768 0 0,1 2 152 0 0,-1-1 32 0 0,1 2 8 0 0,-2-1-672 0 0,1 3-136 0 0,-2 1-24 0 0,1 3-8 0 0,-3 0-472 0 0,2 3-96 0 0,-2 3-16 0 0,0 0-8 0 0,-2 3-288 0 0,0 2-56 0 0,0 4-16 0 0,-1-1 0 0 0,-1 4-8 0 0,1-2-64 0 0,-1 1 96 0 0,2-2-32 0 0,-1-2-64 0 0,0 0 0 0 0,1 0 0 0 0,0-2 0 0 0,-1 0 0 0 0,2-2 0 0 0,0-2 0 0 0,0-2 0 0 0,1-2 96 0 0,0 0-32 0 0,0-1 0 0 0,1-1 0 0 0,0-1 40 0 0,0-1 8 0 0,2 2 0 0 0,1-2 0 0 0,1 1 16 0 0,0-3 0 0 0,2 0 0 0 0,0 0 0 0 0,1-2 16 0 0,2 2 8 0 0,-1-1 0 0 0,1 0 0 0 0,0 0 16 0 0,1-1 8 0 0,-1-1 0 0 0,-1 1 0 0 0,0 1-80 0 0,-2-2-8 0 0,2 1-8 0 0,-3 0 0 0 0,2 2 32 0 0,-1-1 8 0 0,0-1 0 0 0,-1 2 0 0 0,-2 0-120 0 0,-1-2 88 0 0,1 2-88 0 0,-4-1 80 0 0,2 0-80 0 0,-1 1 0 0 0,-1-1 0 0 0,0 0 0 0 0,-1 0 0 0 0,1-1-112 0 0,-2 2 24 0 0,2-2 8 0 0,0 1-376 0 0,0 0-80 0 0,0 1-8 0 0,0-1-9408 0 0</inkml:trace>
  <inkml:trace contextRef="#ctx0" brushRef="#br0" timeOffset="95">10766 10505 4607 2284 2608,'0'-2'408'0'0,"-1"1"-328"0"0,1-1-80 0 0,-1 2 0 0 0,1 0 1184 0 0,0 0 216 0 0,0 0 40 0 0,-1 0 16 0 0,1 0 200 0 0,-2 2 40 0 0,2 1 0 0 0,0-3 8 0 0,0 0-848 0 0,0 18-176 0 0,0-8-32 0 0,0-1-8 0 0,0 1-184 0 0,0 2-40 0 0,0-1 0 0 0,0 0-8 0 0,2 0-152 0 0,-1-1-32 0 0,-1 0-8 0 0,0-1 0 0 0,1 1-88 0 0,0 0-24 0 0,0-2 0 0 0,0 1 0 0 0,-1-2-104 0 0,2-2 88 0 0,-2 0-88 0 0,0-1 80 0 0,0-1-80 0 0,0-1-128 0 0,2 0 32 0 0,-1-2-6088 0 0,1 2-1224 0 0</inkml:trace>
  <inkml:trace contextRef="#ctx0" brushRef="#br0" timeOffset="96">10841 10594 7831 2197 2488,'-1'1'696'0'0,"-1"1"-560"0"0,2 1-136 0 0,0-3 0 0 0,0 2 1144 0 0,0 0 200 0 0,2 3 32 0 0,-1 3 16 0 0,3 1-88 0 0,0 1-24 0 0,3-1 0 0 0,0-2 0 0 0,2 0-624 0 0,1-3-128 0 0,0-1-24 0 0,1-1-8 0 0,1-2-232 0 0,-1-3-40 0 0,1 0-16 0 0,-3-2 0 0 0,0-2-96 0 0,-2 2-16 0 0,0-1-8 0 0,-4 0 0 0 0,1 0 8 0 0,-4 0 8 0 0,0 2 0 0 0,-1-2 0 0 0,-3 0 24 0 0,-2-1 0 0 0,1 2 0 0 0,-2-1 0 0 0,-2 0-16 0 0,2 2 0 0 0,0-1 0 0 0,-2 1 0 0 0,2 1-112 0 0,1 1 88 0 0,-1 1-88 0 0,1 0 80 0 0,0 1-80 0 0,2 1 0 0 0,-1 0 0 0 0,2 1 0 0 0,-1-1-72 0 0,3 1-32 0 0,0 0-8 0 0,0 0 0 0 0,2 1-472 0 0,1 0-96 0 0</inkml:trace>
  <inkml:trace contextRef="#ctx0" brushRef="#br0" timeOffset="97">11032 10582 10591 2366 2848,'-3'6'472'0'0,"3"-3"96"0"0,0 0-456 0 0,0-1-112 0 0,0 2 0 0 0,2-2 0 0 0,-1 1 880 0 0,1 2 152 0 0,3 3 32 0 0,1 2 8 0 0,3 2-136 0 0,1-2-24 0 0,-1-1-8 0 0,1 0 0 0 0,2-4-384 0 0,-3 0-72 0 0,2-3-24 0 0,0 0 0 0 0,-2 0-104 0 0,2-2-16 0 0,-2-2-8 0 0,-1-1 0 0 0,-1 1-104 0 0,-3-3-16 0 0,0 1-8 0 0,-2-1 0 0 0,-2-1 16 0 0,-1-1 0 0 0,-1 0 0 0 0,-1-1 0 0 0,-1 0-48 0 0,-1 0-8 0 0,0-1 0 0 0,-2-1 0 0 0,0 1-40 0 0,-1 0-16 0 0,-1 2 0 0 0,2 0 0 0 0,-2 1-72 0 0,2 1 0 0 0,-2 2 72 0 0,2 0-72 0 0,0 2 0 0 0,2 1 0 0 0,-1 0 0 0 0,1 1 0 0 0,2 0-104 0 0,0 1-32 0 0,-1 1-8 0 0,1-1 0 0 0,0 2-128 0 0,1-1-24 0 0,1 2-8 0 0,-1-1-9096 0 0</inkml:trace>
  <inkml:trace contextRef="#ctx0" brushRef="#br0" timeOffset="98">8788 8843 2303 2305 3291,'0'-2'200'0'0,"0"1"-200"0"0,0-1 0 0 0,0 2 0 0 0,1-2 480 0 0,-1 1 48 0 0,1 1 16 0 0,0-1 0 0 0,0-1 320 0 0,1-1 72 0 0,-1 0 16 0 0,0 1 0 0 0,0 0 64 0 0,-1 2 8 0 0,0-2 8 0 0,-1 1 0 0 0,0 1-240 0 0,-3 1-56 0 0,-1-1 0 0 0,-1 2-8 0 0,-2 0-328 0 0,0 1-64 0 0,0 1-16 0 0,-1-1 0 0 0,2 3-184 0 0,-2-1-40 0 0,2 1 0 0 0,-2-1-8 0 0,4 0-88 0 0,-1 1 80 0 0,3 0-80 0 0,-1-1 80 0 0,3 0 8 0 0,0-1 0 0 0,1 1 0 0 0,1-1 0 0 0,0 1 80 0 0,3 0 24 0 0,-1-1 0 0 0,1-1 0 0 0,1 2 72 0 0,0-1 24 0 0,1 0 0 0 0,1 1 0 0 0,-2-2-32 0 0,2 1-8 0 0,0 1 0 0 0,1 1 0 0 0,0-1-72 0 0,-1-1-16 0 0,1 1 0 0 0,0 1 0 0 0,0-1-64 0 0,-1 0-24 0 0,0-1 0 0 0,-1 1 0 0 0,-1 1-72 0 0,-1-3 64 0 0,-1 3-64 0 0,-1-3 64 0 0,0 2-64 0 0,-1-1 0 0 0,-1 1 0 0 0,0 0 0 0 0,-1-1 0 0 0,-3 1 0 0 0,2 0 0 0 0,-3 1 0 0 0,1-1 0 0 0,-1 0 0 0 0,0 0 0 0 0,1-1 0 0 0,1-1 0 0 0,-2 0 0 0 0,3-1 0 0 0,-2 0 0 0 0,0-2 0 0 0,-1 0 0 0 0,0 0 0 0 0,0-3 0 0 0,0-1 0 0 0,-1 1 0 0 0,0-1 0 0 0,-1-1 0 0 0,2-1 0 0 0,-2 2 0 0 0,1-2 0 0 0,1 0 0 0 0,1-1 0 0 0,1 1 0 0 0,1 1 0 0 0,0-1 0 0 0,1 1 0 0 0,2 0 0 0 0,1-1 64 0 0,2-1-64 0 0,1-1 0 0 0,2 1 0 0 0,0-1 0 0 0,2 1 0 0 0,2-1 0 0 0,-1 0 0 0 0,2 0 0 0 0,-2 0 64 0 0,1 1-64 0 0,-2 0 64 0 0,1 0-64 0 0,-1-1 64 0 0,0 1-64 0 0,-3 0 0 0 0,0 1 0 0 0,-2 1 0 0 0,1 0 0 0 0,-3-1 0 0 0,1 1 0 0 0,-2 2 0 0 0,-1 0 0 0 0,0-2 0 0 0,-1 2 0 0 0,-2-2 0 0 0,0 2 0 0 0,-1 0 0 0 0,0-1 0 0 0,-1 1 0 0 0,0 1 0 0 0,-1 1 0 0 0,0 1 0 0 0,0 0 0 0 0,3 1-160 0 0,-1 1-56 0 0,-1 0-8 0 0,1 1-5496 0 0,2 2-1096 0 0</inkml:trace>
  <inkml:trace contextRef="#ctx0" brushRef="#br0" timeOffset="99">8922 8883 6447 2251 3211,'-2'3'288'0'0,"1"-2"56"0"0,0 1-280 0 0,0-1-64 0 0,1 1 0 0 0,0-1 0 0 0,0 1 1096 0 0,0 2 208 0 0,0 3 40 0 0,2 2 0 0 0,0 1 24 0 0,3 0 0 0 0,2 0 0 0 0,0-1 0 0 0,0-1-448 0 0,1-1-88 0 0,1-2-24 0 0,1-1 0 0 0,1-1-384 0 0,-2-1-72 0 0,0-2-24 0 0,-1-2 0 0 0,-1 1-200 0 0,0-3-32 0 0,-1-1-16 0 0,-2-1 0 0 0,0 2-80 0 0,-2-3 64 0 0,-1 0-64 0 0,-1-2 64 0 0,-1 0-64 0 0,-1 0 80 0 0,-2 2-80 0 0,0-3 80 0 0,-2 1-80 0 0,-2 0 64 0 0,-1-1-64 0 0,0 1 64 0 0,0 1-64 0 0,2 2 0 0 0,-3-1 72 0 0,1 0-72 0 0,-1 2 0 0 0,1 1 0 0 0,4 1 0 0 0,-1 2 0 0 0,-1 0 0 0 0,-2 2 0 0 0,-1 1 0 0 0,1 3 0 0 0,-1 1 0 0 0,2-1-104 0 0,1 4 24 0 0,0-2 8 0 0,4 2-296 0 0,-1 2-56 0 0</inkml:trace>
  <inkml:trace contextRef="#ctx0" brushRef="#br0" timeOffset="100">8313 10444 7367 2493 2926,'0'-1'656'0'0,"0"0"-528"0"0,0 1-128 0 0,0 0 0 0 0,0 0 816 0 0,0 0 136 0 0,1 0 24 0 0,-1 0 8 0 0,1 0 104 0 0,-1 0 16 0 0,1 4 8 0 0,-1-4 0 0 0,0 0-344 0 0,0 0-72 0 0,0 25-16 0 0,0-16 0 0 0,-1 0-184 0 0,0 2-40 0 0,-2 2-8 0 0,0 0 0 0 0,0 0-160 0 0,0 0-32 0 0,0 3 0 0 0,-1 0-8 0 0,1 0-88 0 0,1 0-8 0 0,1 1-8 0 0,-2 2 0 0 0,3-1-48 0 0,0-1 0 0 0,-2-3-8 0 0,2 0 0 0 0,0 0-88 0 0,0-2 96 0 0,0 1-96 0 0,0-2 96 0 0,0-1-96 0 0,0-1 64 0 0,0-2-64 0 0,0 2 64 0 0,0-4-64 0 0,-1 0 0 0 0,0-2 0 0 0,0 1 0 0 0,1-2 0 0 0,-2-2 0 0 0,2 1 0 0 0,0-2 0 0 0,-2-1-528 0 0,2-2-96 0 0,-1 1-16 0 0,0-2-8032 0 0</inkml:trace>
  <inkml:trace contextRef="#ctx0" brushRef="#br0" timeOffset="101">8261 10552 4607 2433 2976,'1'-16'200'0'0,"0"7"48"0"0,2 0-248 0 0,-2 1 0 0 0,0 5 0 0 0,0-2 0 0 0,2-1 1144 0 0,1-6 176 0 0,4-4 40 0 0,1-4 8 0 0,4-1 264 0 0,-1 3 64 0 0,1 3 0 0 0,-1 2 8 0 0,1 4-648 0 0,-3 2-128 0 0,0 4-24 0 0,0 0-8 0 0,-3 3-432 0 0,0 3-88 0 0,-2 1-24 0 0,-2 3 0 0 0,1 0-280 0 0,-4 2-72 0 0,0 2 0 0 0,-1 2 0 0 0,-1 0 0 0 0,-1 0 64 0 0,1 3-64 0 0,-2-3 64 0 0,1 0-64 0 0,-1-1 0 0 0,0-1-96 0 0,-1-2 96 0 0,0 1-256 0 0,-2 0 16 0 0,1-3 0 0 0,-1-1 0 0 0,1-2 32 0 0,0 1 8 0 0,-1-2 0 0 0,1 2 0 0 0,1-2 136 0 0,-1-1 64 0 0,1 2-64 0 0,-2-1 64 0 0,2-1-144 0 0,1 0 16 0 0,1 1 0 0 0,-1-1 0 0 0,4 1-512 0 0,-2 1-96 0 0</inkml:trace>
  <inkml:trace contextRef="#ctx0" brushRef="#br0" timeOffset="102">8466 10647 10591 2512 3023,'1'-5'472'0'0,"-1"3"96"0"0,0 0-456 0 0,0 0-112 0 0,0 1 0 0 0,0 1 0 0 0,0 0 1072 0 0,1 0 192 0 0,1 1 40 0 0,0 2 8 0 0,0 1-304 0 0,-2-4-56 0 0,0 0-16 0 0,0 27 0 0 0,-2-15-504 0 0,-2 3-104 0 0,1 0-16 0 0,-1 0-8 0 0,1 3-208 0 0,-1-1-96 0 0,0 1 80 0 0,1-1-80 0 0,1-1 0 0 0,0-2 0 0 0,1 0 0 0 0,-1-3 0 0 0,2-1 0 0 0,0-4 0 0 0,0 1 0 0 0,0-2 0 0 0,0 0 80 0 0,2-2-80 0 0,-1 0 80 0 0,3-2-80 0 0,-1-1 208 0 0,1-1-8 0 0,3-2 0 0 0,0 1 0 0 0,1-2-40 0 0,2 0 0 0 0,-1-2-8 0 0,2 2 0 0 0,-2 0-24 0 0,2 1 0 0 0,-2 1 0 0 0,0 0 0 0 0,1 1 0 0 0,-3 1 0 0 0,2-1 0 0 0,-2 1 0 0 0,0 0 0 0 0,0 1-8 0 0,-1-1 0 0 0,-1 0 0 0 0,-1 0-48 0 0,0 0-8 0 0,-2 0 0 0 0,0 0 0 0 0,1 1-64 0 0,-1-1 0 0 0,-1 0 0 0 0,-1 2 0 0 0,1-2 0 0 0,-2 0 0 0 0,1 0-80 0 0,-1 0 80 0 0,1 0-328 0 0,-1 0-24 0 0,0 0 0 0 0,-1-2-6184 0 0,2 2-1240 0 0</inkml:trace>
  <inkml:trace contextRef="#ctx0" brushRef="#br0" timeOffset="103">8795 10743 5527 2356 2931,'0'-1'488'0'0,"0"1"-392"0"0,-1 0-96 0 0,1 0 0 0 0,-2 0 1256 0 0,1 0 232 0 0,-1 1 48 0 0,-1 1 0 0 0,-3 0-448 0 0,0 0-96 0 0,3 3-24 0 0,-3-2 0 0 0,1 2-384 0 0,2 1-72 0 0,0-1-24 0 0,-1 0 0 0 0,3 1-48 0 0,-1-1-16 0 0,0 2 0 0 0,2-1 0 0 0,0 0-88 0 0,2-1-16 0 0,-2 1-8 0 0,3 0 0 0 0,-1 0-56 0 0,2-1 0 0 0,-2 2-8 0 0,3-3 0 0 0,-2 1-56 0 0,2 0 0 0 0,-1 1-8 0 0,2-1 0 0 0,-1 0-88 0 0,0 1-8 0 0,2 1-8 0 0,0-1 0 0 0,-1-1-16 0 0,1 1 0 0 0,1 1 0 0 0,-1-1 0 0 0,0 1 0 0 0,0-1-64 0 0,0 1 96 0 0,-2-2-32 0 0,1 2-64 0 0,-3-1 0 0 0,1-1 0 0 0,-2 0 64 0 0,0 0-64 0 0,-2-1 0 0 0,-1 2 0 0 0,1 1 0 0 0,-2-3 0 0 0,-3-1 0 0 0,2-1 0 0 0,-2 2 0 0 0,2-2-64 0 0,-3-1 64 0 0,0 1-80 0 0,1-2 80 0 0,-2 2-80 0 0,1-4 80 0 0,0 2-80 0 0,0 0 80 0 0,-1-3 0 0 0,2 1 0 0 0,-1 0 0 0 0,0-2 0 0 0,1 1 0 0 0,0-1 0 0 0,2-2 0 0 0,-1 2 0 0 0,3-2 0 0 0,0 0 0 0 0,0-1 0 0 0,1 0 0 0 0,2 0 0 0 0,0-2 96 0 0,1 2-32 0 0,1-2-64 0 0,1 1 88 0 0,2-1-88 0 0,0 0 80 0 0,0 1-80 0 0,0 2 0 0 0,-1-1 0 0 0,2 1 0 0 0,-1 0 0 0 0,0 2 0 0 0,-3-1-64 0 0,1 3 64 0 0,-1-1 0 0 0,-2 1 0 0 0,-1-1 0 0 0,0-1 0 0 0,-1 2 0 0 0,-1-1 0 0 0,0-1 0 0 0,-1 1 96 0 0,0-1-24 0 0,-1 1-72 0 0,-1-1 0 0 0,0 2 0 0 0,-1 1 0 0 0,2 0 0 0 0,-1 0 0 0 0,1 2 0 0 0,-1-1 0 0 0,1 1 0 0 0,1 0-112 0 0,1-1 40 0 0,1 1 8 0 0,0 2-408 0 0,1-2-72 0 0,2 1-24 0 0,1-1-8272 0 0</inkml:trace>
  <inkml:trace contextRef="#ctx0" brushRef="#br0" timeOffset="104">8936 10831 4143 2387 2855,'-1'2'184'0'0,"0"-1"40"0"0,0 1-224 0 0,1-2 0 0 0,0 2 0 0 0,0-1 0 0 0,0 1 1376 0 0,0 2 224 0 0,0 3 56 0 0,2 4 8 0 0,0 1 248 0 0,3-2 48 0 0,1 0 16 0 0,0-2 0 0 0,0 2-984 0 0,3-3-192 0 0,0 0-32 0 0,0-3-16 0 0,1 1-392 0 0,1-3-72 0 0,0-1-24 0 0,2-2 0 0 0,-2-1-80 0 0,1-1-24 0 0,0-1 0 0 0,-3-1 0 0 0,0-1 0 0 0,-2 1-8 0 0,0-4 0 0 0,-2 1 0 0 0,-1 0-8 0 0,-4 0 0 0 0,2 1 0 0 0,-4-1 0 0 0,0 0-24 0 0,-1-1-8 0 0,-1 0 0 0 0,-3-1 0 0 0,0 3-112 0 0,0 0 72 0 0,-1 1-72 0 0,0 1 64 0 0,-1 3-64 0 0,-1 0 0 0 0,1 0 0 0 0,1 2 64 0 0,-3 0-64 0 0,2 0 0 0 0,0 2 0 0 0,0-1 0 0 0,2 0-96 0 0,0 0-32 0 0,3 0 0 0 0,1-1-8 0 0,2 1-184 0 0,2 1-32 0 0,2-2 0 0 0,1-2-6144 0 0,2 0-1216 0 0</inkml:trace>
  <inkml:trace contextRef="#ctx0" brushRef="#br0" timeOffset="105">8011 11129 5983 2612 3055,'0'-2'536'0'0,"2"2"-432"0"0,-1-2-104 0 0,0 1 0 0 0,0 1 864 0 0,1-1 160 0 0,3-2 24 0 0,2-1 8 0 0,2-1 176 0 0,2-2 40 0 0,1 3 8 0 0,-1-1 0 0 0,-1 3-496 0 0,0-1-96 0 0,-1 0-16 0 0,0 2-8 0 0,-2 1-272 0 0,0 0-48 0 0,0 0-16 0 0,-2 0 0 0 0,-2 1-112 0 0,-2 0-24 0 0,1 2-8 0 0,-4-2 0 0 0,1 1 8 0 0,0 1 0 0 0,-1 2 0 0 0,-1 1 0 0 0,0 1-56 0 0,-1 1-8 0 0,2 1 0 0 0,-1 2 0 0 0,-1 0-40 0 0,1 0-16 0 0,-1 5 0 0 0,0-2 0 0 0,-1 0 24 0 0,1 1 0 0 0,1 0 0 0 0,-1-1 0 0 0,2 0-24 0 0,-1-2 0 0 0,2 1 0 0 0,0-1 0 0 0,1-2-72 0 0,-1-1 80 0 0,1-1-80 0 0,-1-1 80 0 0,1 1-80 0 0,-1-2 0 0 0,-1 0 0 0 0,1-2 0 0 0,0-1 0 0 0,-1 1-112 0 0,1 1 24 0 0,0-4-9072 0 0</inkml:trace>
  <inkml:trace contextRef="#ctx0" brushRef="#br0" timeOffset="106">8022 11252 5983 2580 3018,'0'-4'264'0'0,"0"3"56"0"0,1 0-256 0 0,0 0-64 0 0,0 0 0 0 0,1 0 0 0 0,0-1 1072 0 0,3 1 200 0 0,1-1 40 0 0,4 0 0 0 0,0-2 64 0 0,1 3 16 0 0,2-1 0 0 0,-2 0 0 0 0,1 2-600 0 0,-1 0-120 0 0,-2 0-32 0 0,1 0 0 0 0,-2 2-392 0 0,-1-1-88 0 0,1-1-8 0 0,-2 1-8 0 0,-1-1-600 0 0,1 0-120 0 0</inkml:trace>
  <inkml:trace contextRef="#ctx0" brushRef="#br0" timeOffset="107">8277 11153 9215 2625 3087,'-5'4'408'0'0,"2"-1"80"0"0,1 0-392 0 0,0-1-96 0 0,0 1 0 0 0,1-1 0 0 0,0 3 864 0 0,-1 1 144 0 0,1 4 32 0 0,-2 3 8 0 0,3 3 40 0 0,3-3 16 0 0,1 1 0 0 0,2-3 0 0 0,2-2-448 0 0,2-2-88 0 0,2-2-24 0 0,-1-1 0 0 0,2-3-192 0 0,1-1-32 0 0,0-3-16 0 0,-1-1 0 0 0,1-1-136 0 0,0 0-24 0 0,-3-2-8 0 0,0 0 0 0 0,-3 1-40 0 0,-1-2-16 0 0,-2 1 0 0 0,-3-1 0 0 0,-1 0-80 0 0,-2-1 80 0 0,-1-1-80 0 0,-2 1 80 0 0,-1-1-80 0 0,0 1 80 0 0,-1 1-80 0 0,-2-1 80 0 0,0 0-80 0 0,-1 0-136 0 0,0 4 32 0 0,0 1 8 0 0,-1 1 96 0 0,0 3 0 0 0,2 1 0 0 0,-2 0 0 0 0,3 2-352 0 0,0-1-128 0 0,0 3-32 0 0,2 2-8224 0 0</inkml:trace>
  <inkml:trace contextRef="#ctx0" brushRef="#br0" timeOffset="108">7866 12038 1375 2730 2677,'-3'-4'128'0'0,"1"1"-128"0"0,0 1 0 0 0,2 0 0 0 0,-2 1 1928 0 0,2 1 368 0 0,0 0 72 0 0,-2 0 8 0 0,1 0-528 0 0,-1 1-112 0 0,0 0-16 0 0,2 1-8 0 0,-2 3-696 0 0,1 1-144 0 0,1 2-24 0 0,0-2-8 0 0,0-3-376 0 0,0 1-80 0 0,0 3-8 0 0,0 4-8 0 0,0 3-240 0 0,-1 3-40 0 0,0 1-16 0 0,-1 2 0 0 0,2-2 48 0 0,-3 2 8 0 0,1 1 0 0 0,0-1 0 0 0,-1-2-128 0 0,1 1 0 0 0,0-1 0 0 0,-1-1 0 0 0,1-1 144 0 0,0-4 8 0 0,-1 0 0 0 0,2-2 0 0 0,-1-1-152 0 0,0-1 0 0 0,-1 1 0 0 0,1-2 0 0 0,-1 2 0 0 0,0-4 0 0 0,2 0 0 0 0,-1-2 0 0 0,1 0-320 0 0,0-1-48 0 0,1-1-8 0 0,0-2-8888 0 0</inkml:trace>
  <inkml:trace contextRef="#ctx0" brushRef="#br0" timeOffset="109">7823 12126 7831 2769 2694,'-1'-18'168'0'0,"1"7"40"0"0,0 1 8 0 0,0 1 8 0 0,1 4-224 0 0,0 1 0 0 0,0-3 0 0 0,3-4 0 0 0,0-2 1712 0 0,4-5 304 0 0,3-1 56 0 0,0 0 8 0 0,1 6-864 0 0,2 2-184 0 0,0 2-32 0 0,0 3-8 0 0,0 5-488 0 0,-2 2-104 0 0,2 2-16 0 0,-3 1-8 0 0,-2 1-216 0 0,-1 2-48 0 0,-2 0-8 0 0,-3 2 0 0 0,0 1-104 0 0,-3-1 0 0 0,-3 2 0 0 0,0 1 0 0 0,-3 3 0 0 0,-2-1 0 0 0,0-1 0 0 0,0 1 0 0 0,1-7 0 0 0,-1 4 0 0 0,-1-1 0 0 0,-3 0-80 0 0,1 1 80 0 0,-2-2 0 0 0,3-1 0 0 0,1-2-64 0 0,2-1 64 0 0,0 0 0 0 0,-2-1 0 0 0,2-2 0 0 0,0 3-256 0 0,0-3-40 0 0,2 1-8 0 0,2-1 0 0 0,0 2-624 0 0,2-1-128 0 0</inkml:trace>
  <inkml:trace contextRef="#ctx0" brushRef="#br0" timeOffset="110">7973 12269 11519 2631 2448,'-2'0'1024'0'0,"1"-2"-824"0"0,1 1-200 0 0,0 1 0 0 0,1 0 1024 0 0,1 0 168 0 0,-2 0 32 0 0,0 0 8 0 0,4 3-208 0 0,-2 2-48 0 0,2 3-8 0 0,-2 3 0 0 0,0-1-536 0 0,-2 3-112 0 0,-1 1-16 0 0,-1 0-8 0 0,-2 2-136 0 0,0 0-32 0 0,-2-2-8 0 0,2-1 0 0 0,-1 0-56 0 0,1-2 0 0 0,1-1-64 0 0,1-1 96 0 0,0 0-96 0 0,2-2 64 0 0,-2 0-64 0 0,2-2 0 0 0,2 1 0 0 0,-2-2 0 0 0,0-1 0 0 0,2-1 0 0 0,0 1 136 0 0,1-2 8 0 0,1-1 0 0 0,1 1 0 0 0,0-1-32 0 0,2 0-8 0 0,1-1 0 0 0,0-1 0 0 0,2 0 16 0 0,0 0 0 0 0,-1 1 0 0 0,2-1 0 0 0,-2 0 0 0 0,0 0 0 0 0,1 1 0 0 0,-2 0 0 0 0,1 0-32 0 0,0 0-8 0 0,-2-1 0 0 0,-2 1 0 0 0,1 1 16 0 0,-1 0 0 0 0,-2 0 0 0 0,1-1 0 0 0,-1-1-96 0 0,-1 1 0 0 0,-1 1 0 0 0,-1 0 0 0 0,0 0 0 0 0,0 0-112 0 0,-1-2 16 0 0,1 0 0 0 0,1 0-480 0 0,0-1-96 0 0</inkml:trace>
  <inkml:trace contextRef="#ctx0" brushRef="#br0" timeOffset="111">8224 12355 11975 2633 2402,'-1'-5'528'0'0,"1"3"112"0"0,0 0-512 0 0,1 2-128 0 0,0-2 0 0 0,1 1 0 0 0,0 0 832 0 0,1-1 128 0 0,5-1 32 0 0,3-4 8 0 0,3 3-200 0 0,0-1-48 0 0,2 1-8 0 0,-2-1 0 0 0,1 1-352 0 0,-2 0-72 0 0,0 4-8 0 0,-3-2-8 0 0,0-3-80 0 0,-3 4-24 0 0,-1 1 0 0 0,-1 0 0 0 0,-2-1-8 0 0,-2 1-8 0 0,0 1 0 0 0,-2 0 0 0 0,2 0-48 0 0,-2 2-8 0 0,-1 1 0 0 0,0 2 0 0 0,-2 0-32 0 0,1 1-16 0 0,-2-1 0 0 0,1 1 0 0 0,0 0-80 0 0,1 2 80 0 0,-2-2-80 0 0,1 2 80 0 0,0 0-80 0 0,-1 0 0 0 0,2 0 0 0 0,-2 2 64 0 0,2-2-64 0 0,-1 0 80 0 0,1 1-80 0 0,1 1 80 0 0,-1-1-8 0 0,1 1 0 0 0,0 0 0 0 0,0 0 0 0 0,2 1-72 0 0,0-3 80 0 0,-2 0-80 0 0,1 0 80 0 0,-1 2-80 0 0,0-1 0 0 0,-1 0 0 0 0,1 0 0 0 0,0 0 0 0 0,-2 0 0 0 0,2-1 0 0 0,-1 0 0 0 0,1-2-144 0 0,1-2-48 0 0,0-1 0 0 0,1-2-9496 0 0</inkml:trace>
  <inkml:trace contextRef="#ctx0" brushRef="#br0" timeOffset="112">8254 12476 919 2780 3047,'-3'-2'80'0'0,"0"1"-80"0"0,2 0 0 0 0,0 0 0 0 0,1 0 2112 0 0,0 0 416 0 0,0 1 72 0 0,1-2 24 0 0,3 0-480 0 0,-1-1-88 0 0,4 0-16 0 0,0 1-8 0 0,2 0-1016 0 0,3 0-208 0 0,-2 0-40 0 0,2 1 0 0 0,-1 0-480 0 0,-1 0-88 0 0,0 2-16 0 0,-1-1-8 0 0,-1 1-112 0 0,-1-1-64 0 0,-1 1 64 0 0,-2-1-64 0 0,1 2-128 0 0,0-2-64 0 0,0 3-16 0 0,3-1-8992 0 0</inkml:trace>
  <inkml:trace contextRef="#ctx0" brushRef="#br0" timeOffset="113">8493 12430 14279 2493 2390,'-2'0'1272'0'0,"-1"2"-1016"0"0,3 0-256 0 0,-2-1 0 0 0,2 1 640 0 0,-2 1 88 0 0,0 3 8 0 0,-1 1 8 0 0,-1 4 120 0 0,3 2 16 0 0,3-3 8 0 0,1 1 0 0 0,4-4-568 0 0,2 0-120 0 0,0-1-16 0 0,0-3-8 0 0,2 0-48 0 0,2-2 0 0 0,-1-2-8 0 0,0 0 0 0 0,2-3-40 0 0,-1-1-8 0 0,1-2 0 0 0,-3 0 0 0 0,0-1-72 0 0,-1 0-88 0 0,-2 0 24 0 0,-3-1 0 0 0,0 1 304 0 0,-3 0 64 0 0,0 0 16 0 0,-4 0 0 0 0,-1 0-192 0 0,-1-1-32 0 0,-1 0 0 0 0,-2 0-8 0 0,0 1-24 0 0,-1 2 0 0 0,1 1 0 0 0,-2 3 0 0 0,0 1-64 0 0,-2 2 80 0 0,2 0-80 0 0,0 1 80 0 0,1-1-80 0 0,0 4 0 0 0,1-1 0 0 0,0-1 64 0 0,4-1-224 0 0,-1 1-56 0 0,2-2-8 0 0,1 0-6496 0 0,1-2-1312 0 0</inkml:trace>
  <inkml:trace contextRef="#ctx0" brushRef="#br0" timeOffset="114">5559 5679 20271 3144 2584,'-25'-16'1800'0'0,"5"6"-1440"0"0,6 7-288 0 0,7 5-72 0 0,2 0 0 0 0,-1-1-112 0 0,-11-3 24 0 0,-8-3 8 0 0,-4-1-864 0 0,-2 2-176 0 0,6 3-32 0 0,9 2 0 0 0,7 2-328 0 0,7 2-64 0 0,6 1-16 0 0,7 3-3912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3T19:25:46.360"/>
    </inkml:context>
    <inkml:brush xml:id="br0">
      <inkml:brushProperty name="width" value="0.05292" units="cm"/>
      <inkml:brushProperty name="height" value="0.05292" units="cm"/>
      <inkml:brushProperty name="color" value="#0030AB"/>
      <inkml:brushProperty name="ignorePressure" value="1"/>
    </inkml:brush>
  </inkml:definitions>
  <inkml:trace contextRef="#ctx0" brushRef="#br0">1037 539 2759 2934 2930,'0'0'248'0'0,"0"0"-248"0"0,0 0 0 0 0,0-1 0 0 0,0 1 448 0 0,0 0 48 0 0,0-1 8 0 0,0-1 0 0 0,0 1 304 0 0,0 0 64 0 0,0-2 16 0 0,0 2 0 0 0,0 0-96 0 0,0 0-24 0 0,0 0 0 0 0,-1 0 0 0 0,0 0-128 0 0,1 0-32 0 0,-1 1-8 0 0,-1 0 0 0 0,0 1-88 0 0,-1 0-24 0 0,-1 0 0 0 0,1 0 0 0 0,-1 2-240 0 0,-1 0-56 0 0,0 0 0 0 0,-1 2-8 0 0,2 0-88 0 0,0-1-24 0 0,0 1 0 0 0,0 0 0 0 0,0-1 24 0 0,-1 1 0 0 0,3-1 0 0 0,-1 1 0 0 0,0 0 56 0 0,2-1 8 0 0,-2 1 8 0 0,2-2 0 0 0,0 2 56 0 0,0-1 16 0 0,1 0 0 0 0,-1 0 0 0 0,1 0 8 0 0,0 0 0 0 0,0 0 0 0 0,1-1 0 0 0,-1 1-16 0 0,1 1 0 0 0,0 0 0 0 0,2 0 0 0 0,-1 0-32 0 0,0-1-8 0 0,0-1 0 0 0,0-1 0 0 0,0 2-16 0 0,2-1-8 0 0,-1 0 0 0 0,2 0 0 0 0,0 0-40 0 0,1-1-16 0 0,0 0 0 0 0,0-1 0 0 0,1-1-16 0 0,-1 0-8 0 0,2 0 0 0 0,-2-1 0 0 0,1-1 0 0 0,-1 0 0 0 0,0-1 0 0 0,1 1 0 0 0,0-2-88 0 0,-1 0 96 0 0,1-1-96 0 0,0-1 96 0 0,-1 1-96 0 0,0-1 0 0 0,-1 0 0 0 0,0 0 64 0 0,-1 0-64 0 0,-2-1 0 0 0,1 2 0 0 0,-2-2 0 0 0,-1 2 0 0 0,1-2 0 0 0,-1 1 0 0 0,-1 2 0 0 0,0-2 0 0 0,-1 1 0 0 0,0 0 0 0 0,-2 1 0 0 0,2 0 0 0 0,-2 1 0 0 0,2 0 0 0 0,-2-1 0 0 0,1 2 0 0 0,-2-1 0 0 0,0 0 0 0 0,1 2 0 0 0,-1-2 0 0 0,0 2 0 0 0,-1-1 0 0 0,1 0 0 0 0,-2 1 0 0 0,2 0 0 0 0,-1-1 0 0 0,1 2 0 0 0,0-1 0 0 0,-1 1 0 0 0,2 0 0 0 0,0 0 0 0 0,-1 0 0 0 0,1 1 0 0 0,1 0 0 0 0,0 0 0 0 0,0 0 0 0 0,0 0 0 0 0,1 1 0 0 0,-1-1 0 0 0,2 0-112 0 0,-1-1 40 0 0,1 0 8 0 0,1 1 0 0 0,0-1-160 0 0,0 0-32 0 0,2 1-8 0 0,-1-1-5848 0 0,3 0-1176 0 0</inkml:trace>
  <inkml:trace contextRef="#ctx0" brushRef="#br0" timeOffset="1">1054 698 3703 2944 2841,'0'-1'328'0'0,"0"0"-264"0"0,0 1-64 0 0,0 0 0 0 0,1 1 0 0 0,-1-1 0 0 0,0 1 0 0 0,0-1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0,4-8 0 0 0,-3 9 0 0 0,-1-1 0 0 0,0 0 0 0 0,0 0 0 0 0,0 0 0 0 0,1 0 0 0 0,-1 0 0 0 0,0-1 0 0 0,0 1 0 0 0,0-1 0 0 0,0 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64 0 0,0 0-64 0 0,0 0 0 0 0,0 0 0 0 0,0 0 0 0 0,0 0 0 0 0,0 0 0 0 0,0 0-72 0 0,0 0 72 0 0,0 0 200 0 0,0 0 64 0 0,0 0 16 0 0,0 0 8 0 0,0 0 96 0 0,0 0 24 0 0,0-8 0 0 0,0 8 8 0 0,0-1 136 0 0,1 0 24 0 0,-1 0 8 0 0,1-1 24 0 0,-1 2 96 0 0,0-2 16 0 0,0 1 8 0 0,0 0 8 0 0,0 0 104 0 0,0-1 24 0 0,0 1 0 0 0,0 0 8 0 0,-1 1-112 0 0,0-2-24 0 0,1 2-8 0 0,-1-1 8 0 0,1 1-288 0 0,0-1-56 0 0,0 1-8 0 0,-1 0 0 0 0,1 0-248 0 0,-1 1-48 0 0,1 0-16 0 0,0 0 16 0 0,-1 1-88 0 0,1-1 0 0 0,0 2-96 0 0,-1 1 96 0 0,1 0-88 0 0,1 0 88 0 0,-1 1-96 0 0,0-1 96 0 0,0 4 0 0 0,1 0 0 0 0,-1 1 0 0 0,0 1 0 0 0,0 2 72 0 0,0-1 16 0 0,0 1 0 0 0,0 0 8 0 0,-1-1 56 0 0,1-1 8 0 0,-1 3 0 0 0,1-3 8 0 0,0 0 8 0 0,0 0 0 0 0,-1 3 0 0 0,1-1 0 0 0,0-2-48 0 0,0 2 0 0 0,1 4-8 0 0,-1 3 0 0 0,1-2-24 0 0,0 0-8 0 0,-1-1 0 0 0,1-2 0 0 0,0-1 0 0 0,-1 0 0 0 0,0-2 0 0 0,0 0 0 0 0,0 1-24 0 0,0-3-64 0 0,0 0 96 0 0,0 0-32 0 0,0-1 0 0 0,0 0-64 0 0,0-1 96 0 0,0 0-32 0 0,1 1-64 0 0,-1-2 96 0 0,0 0-96 0 0,0-1 96 0 0,1 0-96 0 0,0-1 80 0 0,-1 0-80 0 0,0-2 80 0 0,1 1-80 0 0,0 0 64 0 0,-1-2-64 0 0,0 0 64 0 0,0 0-64 0 0,0 0 0 0 0,0-1 72 0 0,0 0-72 0 0,0 1 64 0 0,1-1-64 0 0,-1-1 64 0 0,0 2-64 0 0,0-1 64 0 0,0 1-64 0 0,0-2 64 0 0,1 0-64 0 0,-1 1 64 0 0,0 0-64 0 0,0 0 64 0 0,0 0-64 0 0,0 0 0 0 0,0 0 64 0 0,0 0-64 0 0,0 0 0 0 0,0 0 0 0 0,2-9 0 0 0,-2 7 0 0 0,0 1 0 0 0,0 0 0 0 0,-1-2 0 0 0,1 2 0 0 0,0-2 0 0 0,-1 2 0 0 0,1-2 0 0 0,-2 2 0 0 0,2-1 0 0 0,-2 0 0 0 0,1 0 0 0 0,-1 0 0 0 0,1 1-64 0 0,-1 1-16 0 0,0 0 0 0 0,1-1 0 0 0,-2 1 0 0 0,1 1-8 0 0,-1-1 0 0 0,1 2 0 0 0,-1 0 0 0 0,1-1 88 0 0,-1 1-96 0 0,0 0 96 0 0,1 0-96 0 0,-1 0 96 0 0,2 0 0 0 0,-1 1 0 0 0,0-1 0 0 0,1 0 0 0 0,-1 0 0 0 0,2 1 0 0 0,-1 0 0 0 0,2 1 0 0 0,-1-1 0 0 0,2-1 0 0 0,-1 2 0 0 0,3-2 0 0 0,-2 1 0 0 0,1-1 0 0 0,2 0 0 0 0,-1 0 0 0 0,1 0 0 0 0,0-1 0 0 0,0 0 0 0 0,0 1 0 0 0,1-2 72 0 0,-2-1-72 0 0,1 0 80 0 0,1-1-80 0 0,-1-1 64 0 0,1 2-64 0 0,-1-3 64 0 0,0 1-64 0 0,-1-1 0 0 0,-1-1 72 0 0,-1 0-72 0 0,1 1 0 0 0,-1 0 0 0 0,-2-1 0 0 0,0 0 0 0 0,0 1 0 0 0,-2-1 0 0 0,0-1 0 0 0,0 1 0 0 0,-1 0 0 0 0,0 2 0 0 0,1 1-64 0 0,-1-1 64 0 0,0 2-72 0 0,0 0 72 0 0,0 0-80 0 0,-2 1 80 0 0,1 1-72 0 0,0 0 72 0 0,-1 0-64 0 0,0 1 64 0 0,0 0 0 0 0,0 1 0 0 0,1-1 0 0 0,-1 1 0 0 0,2 1 0 0 0,-1-2 0 0 0,0 1 0 0 0,2 1 0 0 0,-1-1 0 0 0,2 0 0 0 0,-1 0 0 0 0,1 0 0 0 0,1-1 0 0 0,0 1 0 0 0,2 1 0 0 0,-1-1 64 0 0,1-1-64 0 0,0 2 0 0 0,0-2 0 0 0,1 0 0 0 0,-1 2 0 0 0,1-1 0 0 0,0-1 0 0 0,-1 2 0 0 0,1-2 0 0 0,-1 0 0 0 0,2-1 0 0 0,0 0 0 0 0,0-1 64 0 0,0 0-64 0 0,0 0 80 0 0,1-2-80 0 0,0 0 80 0 0,1 0-80 0 0,-1-1 80 0 0,-1-1-80 0 0,1 0 64 0 0,-2 0-64 0 0,1-1 0 0 0,0 0 72 0 0,-4 1-72 0 0,2 0 0 0 0,-2 0 0 0 0,0 0 0 0 0,0 1 0 0 0,-2-2 0 0 0,0 1 0 0 0,-1 0 0 0 0,-2 1 0 0 0,1-1 0 0 0,1 2 0 0 0,-2 0 0 0 0,0 2 0 0 0,-1 0 0 0 0,1 1-80 0 0,0 0 80 0 0,1 0-80 0 0,-1 1 80 0 0,0 1-80 0 0,-2 0 80 0 0,1 0 0 0 0,0 1 0 0 0,0 0-64 0 0,0 0 64 0 0,0 0 0 0 0,2 0 0 0 0,1 0 0 0 0,0 0 0 0 0,0 1 0 0 0,1-1 0 0 0,0 0 0 0 0,2 0 0 0 0,0 1 0 0 0,0-1 0 0 0,0-2 0 0 0,2 0 0 0 0,-2 2 0 0 0,2-2 0 0 0,1 1 0 0 0,-2 0 0 0 0,3-1 0 0 0,-1 1 0 0 0,-1-2 64 0 0,2 1-64 0 0,0 0 88 0 0,0-2-16 0 0,0 1 0 0 0,0-1 0 0 0,1-1-72 0 0,-1 1 64 0 0,0-2-64 0 0,1-1 64 0 0,0 2-64 0 0,-1-2 64 0 0,0-1-64 0 0,0 0 64 0 0,-1 1-64 0 0,0-2 0 0 0,1 0 0 0 0,-2 0 0 0 0,0 1 0 0 0,-1-1 0 0 0,-1 0 64 0 0,-1 0-64 0 0,0 0 0 0 0,-1 1 0 0 0,0 1 0 0 0,-1 0 0 0 0,2 1 0 0 0,-3 0 0 0 0,1 2 0 0 0,-1-1 0 0 0,0 1 0 0 0,0 0 0 0 0,-1 1-80 0 0,1-1 80 0 0,0 2-72 0 0,0 0 72 0 0,1 0-64 0 0,-1 0 64 0 0,0 0 0 0 0,0 1 0 0 0,0-1 0 0 0,1 1-64 0 0,1 0 64 0 0,-1-1 0 0 0,1 1 0 0 0,0 1 0 0 0,1 0 0 0 0,0 0 0 0 0,2 1 0 0 0,0-1 0 0 0,1-1 0 0 0,0 1 0 0 0,1-1 0 0 0,-1 0 0 0 0,2 0 0 0 0,1-1 0 0 0,-1 0 0 0 0,1-1 0 0 0,-1 0 0 0 0,1-1 0 0 0,-1-1 0 0 0,2 0 0 0 0,-2-1 0 0 0,1 1 0 0 0,-2-1 64 0 0,2-1-64 0 0,-2-1 0 0 0,0 0 72 0 0,0 0-72 0 0,-1 0 0 0 0,0-1 0 0 0,-1 1 0 0 0,0-1 0 0 0,-1-1 0 0 0,0 0 0 0 0,-1 2 0 0 0,1 0 0 0 0,-1 0 0 0 0,-2 1 0 0 0,1 1 0 0 0,-1 0 0 0 0,0 0 0 0 0,1 2 0 0 0,-1 0-72 0 0,0 2 72 0 0,0-1-64 0 0,-2 1 64 0 0,3 1-80 0 0,-2 1 80 0 0,0 1-80 0 0,1 1 80 0 0,0-1 0 0 0,0-1 0 0 0,0 0 0 0 0,1 1 0 0 0,0-1 0 0 0,1-1 0 0 0,1 0 0 0 0,0 1 0 0 0,0-2 0 0 0,0 0 0 0 0,1-1 0 0 0,0 0 0 0 0,0 0 0 0 0,1 0 0 0 0,0-2 0 0 0,-1 0 0 0 0,2 0 0 0 0,0 0 0 0 0,0 0 64 0 0,1-1-64 0 0,0 0 0 0 0,-1 1-88 0 0,1-1 88 0 0,0-1-280 0 0,0 2-8 0 0,-1-1 0 0 0,2 0-5888 0 0,-1 1-1184 0 0</inkml:trace>
  <inkml:trace contextRef="#ctx0" brushRef="#br0" timeOffset="2">1045 1172 1375 2906 2723,'0'0'128'0'0,"0"0"-128"0"0,0 0 0 0 0,0 0 0 0 0,0 0 520 0 0,0 0 88 0 0,0 0 8 0 0,-1 1 8 0 0,0-1 208 0 0,0 0 32 0 0,1 0 16 0 0,0 0 0 0 0,0 0 152 0 0,0 0 32 0 0,0 0 8 0 0,0 0 0 0 0,0 0-40 0 0,0 0-8 0 0,0 0 0 0 0,0 0 0 0 0,0 0-264 0 0,0 0-56 0 0,-6 5-16 0 0,5-3 0 0 0,0 0-296 0 0,-1 0-56 0 0,1 1-16 0 0,-2-1 0 0 0,2 0-112 0 0,-2 2-24 0 0,0-1-8 0 0,-1 2 0 0 0,-1 0-80 0 0,-1 1-24 0 0,1 0 0 0 0,-2 0 0 0 0,-1 1-72 0 0,-1 2 96 0 0,2-3-96 0 0,-2 2 96 0 0,-2 3-96 0 0,-1-1 96 0 0,-2 3-96 0 0,-1 0 96 0 0,1 0-96 0 0,-1 0 0 0 0,1 0 72 0 0,-1 0-72 0 0,0-3 80 0 0,2 1-16 0 0,2-1-64 0 0,-1-1 96 0 0,0-2-8 0 0,0 0-8 0 0,2-1 0 0 0,0 0 0 0 0,1 0 16 0 0,2-1 8 0 0,2-1 0 0 0,0-1 0 0 0,-1 1 16 0 0,0-1 0 0 0,2 0 0 0 0,-1 1 0 0 0,1 0-24 0 0,-1-1-8 0 0,1 0 0 0 0,0 0 0 0 0,0 0-88 0 0,1-1 64 0 0,1 1-64 0 0,0-2 64 0 0,1 0-64 0 0,0 0 0 0 0,0 0 72 0 0,0 0-72 0 0,0-1 0 0 0,1 1 64 0 0,-1 0-64 0 0,1 0 0 0 0,0-1 0 0 0,-1 0 0 0 0,1 0 0 0 0,0 0 0 0 0,-1 1 0 0 0,1-1 0 0 0,0 0 0 0 0,0 0 64 0 0,0 0-64 0 0,0 0 0 0 0,0 0 0 0 0,0 0 0 0 0,0 0 0 0 0,0 0 0 0 0,0 0 0 0 0,0 0 0 0 0,0 0 0 0 0,0 0 0 0 0,0 0 0 0 0,0 0 64 0 0,3-9-64 0 0,-2 6 0 0 0,0 2 0 0 0,0-1 0 0 0,-1 0 0 0 0,0 1 0 0 0,1-1 0 0 0,-1 1 0 0 0,1-2 0 0 0,-1 1 0 0 0,0 0 0 0 0,-1 0 0 0 0,1 0 0 0 0,-1 0 0 0 0,1 1 0 0 0,-1-1 0 0 0,0 1 0 0 0,-1-1 0 0 0,1 0 0 0 0,-1 1 0 0 0,0 1-96 0 0,0-1 32 0 0,-1 1 0 0 0,1 0 0 0 0,-1 1-8 0 0,1 0 0 0 0,0 0 0 0 0,0 1 0 0 0,-1-1 72 0 0,0 2 0 0 0,0 0-72 0 0,-1 1 72 0 0,-1 0 0 0 0,2 0 0 0 0,-1 0 0 0 0,1 1 0 0 0,-1 1 0 0 0,2-1 0 0 0,0-1 0 0 0,1 1 0 0 0,1-1 0 0 0,0-1 0 0 0,1 0 0 0 0,1 0 0 0 0,0 0 0 0 0,3-1 0 0 0,-2-1 72 0 0,1 0-72 0 0,2-1 104 0 0,0-2-8 0 0,-1 1-8 0 0,0 0 0 0 0,-1-1-24 0 0,1 0 0 0 0,0-1 0 0 0,-1 0 0 0 0,1-1-64 0 0,-1 0 0 0 0,-1 1 0 0 0,-1-1 64 0 0,1 0-64 0 0,-2 0 0 0 0,0-1 0 0 0,-2 1 0 0 0,0 0 0 0 0,0 1 0 0 0,-1 1 0 0 0,-1-2 0 0 0,1 2 0 0 0,-2 0 0 0 0,0 1 0 0 0,-1 1 0 0 0,0 1 0 0 0,0-1 0 0 0,0 2 0 0 0,0 1 0 0 0,1 1 0 0 0,-2 0 0 0 0,0 1 0 0 0,1 1 0 0 0,1 0 0 0 0,1-1 0 0 0,-2 1 0 0 0,2 0 0 0 0,1 0 0 0 0,0 0 0 0 0,1-1 0 0 0,1 0 0 0 0,0-2 0 0 0,1-1 0 0 0,0 1 0 0 0,1-2 0 0 0,1 0 0 0 0,1 0 0 0 0,-1-1 0 0 0,1-2 0 0 0,2 0 0 0 0,0-1 64 0 0,0-1 0 0 0,-1 1 0 0 0,0 0-64 0 0,0-1 80 0 0,-1 0-80 0 0,1-1 80 0 0,1 0-80 0 0,-2-1 0 0 0,1 1 0 0 0,-2 0 0 0 0,0 1 0 0 0,-1-1 0 0 0,-1 1 0 0 0,0-2-88 0 0,-1 2 88 0 0,-1-2-104 0 0,1 2 40 0 0,-2 0 64 0 0,0 0-80 0 0,0 2 80 0 0,-1 0 0 0 0,-1 0-72 0 0,1 2 72 0 0,-2 0 0 0 0,1 1 0 0 0,-2 0-64 0 0,2 1 64 0 0,-1 0 0 0 0,1 1 0 0 0,-1 2 0 0 0,0-1 0 0 0,1 0 0 0 0,0 1 0 0 0,3-1 0 0 0,0 0 0 0 0,0-2 0 0 0,2 1 0 0 0,1 0 0 0 0,0-2-256 0 0,1 0 0 0 0,2 0-8 0 0,1-2-8896 0 0</inkml:trace>
  <inkml:trace contextRef="#ctx0" brushRef="#br0" timeOffset="3">633 1508 2759 3213 2662,'-1'-1'120'0'0,"0"0"32"0"0,1 1-152 0 0,0-1 0 0 0,0 1 0 0 0,0 0 0 0 0,0 0 704 0 0,-1 0 120 0 0,0 0 16 0 0,-1 0 8 0 0,2-2 240 0 0,-1 2 40 0 0,-1 0 16 0 0,1-1 0 0 0,0 2-224 0 0,1-2-48 0 0,0 1-8 0 0,-2 0 0 0 0,1 0-160 0 0,0 0-32 0 0,0 1 0 0 0,-1 0-8 0 0,0 0-248 0 0,0 1-40 0 0,-1 1-16 0 0,-1 0 0 0 0,0 0-104 0 0,0 1-16 0 0,-1 0-8 0 0,0 1 0 0 0,0-1 0 0 0,-1 2 0 0 0,0 1 0 0 0,-1-1 0 0 0,-2 2-48 0 0,1 0-16 0 0,0-2 0 0 0,-1 1 0 0 0,0-1-40 0 0,0 2 0 0 0,-1 0-8 0 0,0 0 0 0 0,0-1-48 0 0,-2 0-8 0 0,1 1 0 0 0,-3 1 0 0 0,1 2-64 0 0,0-3 96 0 0,3-1-96 0 0,0 0 96 0 0,-1 0 8 0 0,-1 1 8 0 0,1-1 0 0 0,0 0 0 0 0,0-1-112 0 0,1-1 0 0 0,0 1 0 0 0,2-2 0 0 0,1 0 72 0 0,0-1-72 0 0,1 0 64 0 0,1 0-64 0 0,1 0 88 0 0,0-1-24 0 0,1-1-64 0 0,-1 2 96 0 0,1-1-96 0 0,0-1 72 0 0,0 1-72 0 0,0 0 64 0 0,1-1-64 0 0,0 1 0 0 0,0-1 0 0 0,-1 0 0 0 0,1 1 0 0 0,0-1 0 0 0,0 0 64 0 0,0 0-64 0 0,0 0 0 0 0,1 0 0 0 0,0-1 72 0 0,-1 1-72 0 0,1 0 64 0 0,0 0-64 0 0,1-1 80 0 0,0 0-80 0 0,-1 0 72 0 0,1 0-72 0 0,0 0 64 0 0,1 0-64 0 0,-1-1 0 0 0,0 0 0 0 0,0 1 64 0 0,0 0-64 0 0,0 0 0 0 0,6-9 0 0 0,-4 5 0 0 0,0 1 0 0 0,-1 1 0 20-26,0-1 0-2-2,0 1 0 0 3,0 0-88-18 25,-2 1 88 0 0,0 1-80 0 0,-1 0 80 17-28,1 0-80-17 28,-2 0 80 0 0,1 2-104 0 0,-1 0 40 0 0,-1 2 64 0 0,0-1-104 0 0,0 2 40 0 0,0 0 64 0 0,-1 0-104 0 0,1 1 32 16-25,1 0 8-16 25,1-1 0 0 0,-1 0 0 0 0,0 0 64 0 0,1 0 0 0 0,1 0 0 0 0,-1-1 0 0 0,2-2 0 0 0,0 2 0 0 0,0-2 0 0 0,1 0 0 0 0,0-1 0 0 0,2 0 0 0 0,-1 0 0 0 0,1-1 64 0 0,0-1-64 0 0,0 0 64 0 0,2-2-64 17-28,0 0 64-17 28,2-1 0 0 0,-1-1 0 0 0,-1-1 0 0 0,-1 2 0 0 0,-1 0-64 0 0,0-1 0 0 0,-2 1 0 0 0,-1 1 0 0 0,0 0 0 0 0,-1 0 0 0 0,0 2 0 0 0,-2 0 0 0 0,1 0 0 0 0,-1 1 0 0 0,0 1 0 0 0,0 0 0 0 0,-1 1 0 0 0,0 0 0 0 0,0 1 0 0 0,2 0 64 0 0,-2 0-64 0 0,3 0 0 0 0,-2 0 0 17-26,2-1 0-17 26,0 2 0 0 0,0-2 0 0 0,0 1 0 0 0,1 0 0 0 0,1-1 0 0 0,0 1 0 0 0,0-2 0 0 0,0 1 0 0 0,1-2 0 0 0,0 1 0 0 0,-1-1 0 0 0,2-1 0 0 0,-1 0 0 0 0,1-1 88 0 0,-1 1-88 0 0,1-1 96 0 0,-1 0-96 0 0,1-1 0 0 0,-1-1 72 15-28,1 0-72-15 28,0 0 0 0 0,-1 1 72 0 0,0-1-72 0 0,0 0 0 0 0,-1 1 64 0 0,-1 0-64 0 0,1 1 0 0 0,-1-1 0 0 0,-1 2 0 0 0,1 1 0 0 0,0-1 0 0 0,0 1 0 0 0,-1 0 0 0 0,1 0 0 0 0,-1 1 0 0 0,0-1 0 0 0,0 2 0 0 0,0 0-88 0 0,0 0 88 0 0,0 1-104 0 0,0 0 104 0 0,-1 0-72 0 0,1 1 72 0 0,-1-1-64 0 0,0 1 64 0 0,0-1 0 0 0,0 0 64 0 0,1 0-64 0 0,-2 1 0 0 0,1-1 0 0 0,1 1 0 0 0,-1-2 64 0 0,1 0-64 0 0,1 0 0 0 0,0-1 64 0 0,0 0-64 0 0,1 1 0 0 0,1-2 72 0 0,1-1-72 0 0,0 0 0 0 0,1-1 72 0 0,-1-1-72 0 0,3 0 0 0 0,-1-1 72 0 0,-1 1-72 0 0,0-1 0 0 0,0 0 0 0 0,-1 1 0 0 0,1 0-288 0 0,-2 0-16 0 0,0 0-8 0 0,-1 1 0 0 0,0 0-976 0 0,-1 0-200 0 0,0 2-40 0 0,0-1-5816 0 0</inkml:trace>
  <inkml:trace contextRef="#ctx0" brushRef="#br0" timeOffset="4">672 1498 2759 3270 2745,'0'0'248'0'0,"-1"0"-248"0"0,1 0 0 0 0,0 0 0 0 0,0 1 512 0 0,0-1 64 0 0,-1-1 0 0 0,1 1 8 0 0,-1 0 360 0 0,2-1 72 0 0,-2 0 8 0 0,1 1 8 0 0,0 0-168 0 0,0 0-40 0 0,0 0-8 0 0,0 0 0 0 0,0 0-8 0 0,0 0 0 0 0,0 0 0 0 0,0 0 0 0 0,0 0-72 0 0,0 0-24 0 0,-2 10 0 0 0,1-5 0 0 0,1 2-280 0 0,-1 0-56 0 0,0 1-16 0 0,1 1 0 0 0,0 1-48 0 0,-1 3-16 0 0,1-3 0 0 0,0 1 0 0 0,1 0-40 0 0,-1 0-16 0 0,1 0 0 0 0,0-1 0 0 0,-1 3-80 0 0,0-1-24 0 0,1 0 0 0 0,-1 1 0 0 0,0-1-32 0 0,1 1-8 0 0,-1-1 0 0 0,0 0 0 0 0,0-1-8 0 0,0 0-8 0 0,0 1 0 0 0,0-2 0 0 0,-1 2 0 0 0,0-3 0 0 0,1 2 0 0 0,0-1 0 0 0,-2-2 0 0 0,2 1 0 0 0,0-1 0 0 0,-1-1 0 0 0,0 0-80 0 0,1-1 96 0 0,-1 1-96 0 0,0-1 96 0 0,1 0-32 0 0,0-2-64 0 0,0-1 96 0 0,0-1-32 0 0,0 1-64 0 0,0-2 64 0 0,0-1-64 0 0,0 0 64 0 0,1 0-64 0 0,0 0 64 0 0,-1 0-64 0 0,1-2 64 0 0,0 0-64 0 0,-1 0 96 0 0,2-1-96 0 0,-1 0 96 0 0,0 1-96 0 0,0-2 0 0 0,-1 0 72 0 0,0 1-72 0 0,1-1 0 0 0,-1 0 0 0 0,0 1 0 0 0,0 0 0 0 0,-1-1 0 0 0,1 0 0 21-26,0 2 0-4 0,-1-1 0-17 26,-1 1 0 19-28,0 0 0-1 0,1 0 0-1 2,-1 1-64-17 26,0 1-16 18-28,-1 0 0-18 28,0 1 0 0 0,0 2 0 0 0,-1 0 0 0 0,1 1 0 0 0,-1 1 0 0 0,-1-1 0 0 0,2 1 80 0 0,-1 0 0 0 0,2 0-72 0 0,-1 0 72 0 0,1 1 0 0 0,-1 1 0 0 0,2-1 0 0 0,-1 2 0 0 0,2-3 0 0 0,2-1 0 0 0,-1 0 0 0 0,0-1 0 0 0,2-1 0 0 0,0 1 0 0 0,0-2 0 0 0,1 0 0 0 0,-1 0 0 0 0,0-2 0 17-27,1 0 0-17 27,0 1 64 0 0,0-4-64 0 0,0 1 96 0 0,1 0-96 0 0,-1-1 96 0 0,-1 0-96 0 0,1 0 0 0 0,-2 0 72 0 0,0 0-72 0 0,-1 1 0 0 0,0 0 0 0 0,0 0 0 0 0,-2 2 0 0 0,1-1 0 0 0,0 1 0 0 0,-1 0 0 0 0,-1 1 0 0 0,0 0 0 0 0,1 1 0 0 0,-2 0 0 0 0,1 1 0 0 0,-1 1 0 0 0,1 0 0 0 0,-1 1 0 0 0,2-2 0 0 0,0 0 0 0 0,0 1 0 0 0,1-1 0 0 0,1-1 0 0 0,0 0 0 0 0,0 0 0 0 0,2-1 0 0 0,-1 0 0 0 0,2-2 0 0 0,0 1 0 0 0,1-1 0 0 0,0-1 0 0 0,-1-1-96 0 0,2 0 16 0 0,-1-1 8 0 0,0 1 0 0 0,-2 0-24 0 0,1 0 0 0 0,-3 2 0 0 0,1-1 0 0 0,-2 0 96 0 0,0 0-104 0 0,-2 1 40 0 0,0 0 64 0 0,-1 1 0 0 0,-2-1 0 0 0,0 1 0 0 0,-2 1 0 0 0,1 0 0 0 0,0 0 0 0 0,-1 1 0 0 0,1 0 0 0 0,-1 1 0 0 0,2 0 0 0 0,1-2 0 0 0,1 2 0 0 0,2-1 0 0 0,0-1 0 0 0,2 0 0 0 0,0-1 0 0 0,3-1-416 0 0,0-1-40 0 0,1-1-16 0 0,1-1-8616 0 0</inkml:trace>
  <inkml:trace contextRef="#ctx0" brushRef="#br0" timeOffset="5">714 1485 5063 3212 2783,'-2'-2'224'0'0,"2"2"48"0"0,-1-1-272 0 0,0 1 0 0 0,0-1 0 0 0,1 0 0 0 0,0 1 952 0 0,-1 0 136 0 0,0-1 24 0 0,1 1 8 0 0,0 0 120 0 0,0 0 24 0 0,-1 2 8 0 0,1-2 0 0 0,0 2-472 0 0,0 0-96 0 0,1 0-24 0 0,-1 1 0 0 0,0 0-112 0 0,2 0-24 0 0,1 2-8 0 0,-1 0 0 0 0,1 1-192 0 0,1 0-40 0 0,1 0-8 0 0,0 2 0 0 0,2 0-40 0 0,0 2-16 0 0,0 0 0 0 0,0 1 0 0 0,1 0-48 0 0,-2 0 0 0 0,2-1-8 0 0,-1 1 0 0 0,-1 0-56 0 0,1 0-16 0 0,0 0 0 0 0,0 0 0 0 0,0 1-16 0 0,0 0 0 0 0,-1-1 0 0 0,0 0 0 0 0,0-1-16 0 0,-1 0-8 0 0,1 1 0 0 0,2 1 0 0 0,-2-1 16 0 0,1 0 0 0 0,0-1 0 0 0,-1-1 0 0 0,0 0 8 0 0,0-1 8 0 0,-1 1 0 0 0,1-2 0 0 0,0 0 0 0 0,-1 0 0 0 0,-1-2 0 0 0,1 1 0 0 0,0 0-16 0 0,1 1-8 0 0,0-1 0 0 0,-1-1 0 0 0,-1 1-80 0 0,1-1 80 0 0,0-1-80 0 0,-1 0 80 0 0,0 0-80 0 0,-1-1 0 0 0,0 0 72 0 0,-2-2-72 0 0,1 0 64 0 0,0 0-64 0 0,-2 0 64 0 0,1 0-64 0 0,0-1 0 0 0,-1 0 64 0 0,1 0-64 0 0,0 1 0 0 0,-1-1 64 0 0,0 0-64 0 0,0 0 64 0 0,0 1-64 0 0,0-1 0 0 0,0 0 64 0 0,0 0-64 0 0,0 0 0 0 0,0 0 0 0 0,0 0 0 0 0,0 0 0 0 0,0 0 64 18-25,0 0-64-18 25,0 0 0 0 0,0 0 0 0 0,0 0 0 0 0,0 0 0 0 0,0 0 0 0 0,0 0 0 0 0,0 0 0 0 0,0 0 0 18-25,0 0 0-18 25,0 0 0 0 0,0 0 0 0 0,0 0 0 0 0,0 0 0 0 0,0 0 0 0 0,0 0 0 0 0,0 0 0 0 0,0 0 0 0 0,0 0 0 0 0,-2-10 0 0 0,2 7 0 0 0,-1-1 0 0 0,1 1 0 0 0,-1 0 0 0 0,0 1-64 0 0,-1-1 0 20-25,0 2 0-20 25,-2-2 0 0 0,0 3-32 0 0,2 0-8 0 0,0-1 0 0 0,-1 2 0 0 0,0-1 8 0 0,0 2 0 0 0,0 0 0 0 0,-1 2 0 0 0,-1 0 96 0 0,2 1-72 0 0,1-1 72 0 0,-1 0-64 0 0,1 1 64 0 0,0 0 0 0 0,0 0 0 0 0,2 2 0 0 0,0-1 0 0 0,0-1 0 0 0,2 0 0 0 0,0-1 0 0 0,3 0 0 0 0,0-2 0 0 0,-1 1 0 0 0,1-2 0 0 0,0-1 0 0 0,3 0 0 0 0,0-2 0 0 0,0 0 0 18-25,0-1 0-18 25,-2-1 0 0 0,1 0 0 0 0,-1-1 0 16-27,-2 2 0-16 27,-1-1 0 0 0,0 1 0 0 0,-1-1-64 0 0,-1 1 64 0 0,0 1-64 0 0,-1-2 64 0 0,-1 2-64 20-26,0 0 64-20 26,-1 0 0 0 0,1 1 0 0 0,-2 0 0 0 0,1 1 0 0 0,-1 0 0 0 0,-1 1 0 16-28,1 1 0-16 28,0-1 0 0 0,-1 2 0 0 0,-1 0 0 0 0,0 1 0 0 0,2 1 0 0 0,-1 0 0 0 0,2 0 0 0 0,-1-1 64 0 0,1 0-64 0 0,1 0 0 0 0,1-1 0 0 0,0 0 64 0 0,1-1-64 0 0,2 0 0 0 0,-1-1 0 0 0,2 0 64 0 0,1-1-64 0 0,0-2 0 0 0,1 1 0 0 0,2-3 0 0 0,-2 0 0 0 0,2 0 0 0 0,-1-1 0 0 0,0-1 0 0 0,0 0 0 0 0,-1 1-64 0 0,-1-1 64 0 0,-1 1-96 0 0,-1 1-8 0 0,-1-1-8 0 0,0 1 0 0 0,-2 0 0 0 0,-2 0 32 0 0,-1 1 8 0 0,-1 0 0 0 0,1 1 0 0 0,-1 0 72 0 0,-1 2 0 0 0,-2 0 0 0 0,-3 2 0 0 0,1 0 160 0 0,-1 2-8 0 0,1 0 0 0 0,-1-1 0 0 0,3 1-8 0 0,0-1 0 0 0,1 1 0 0 0,1 0 0 0 0,1-1-32 0 0,1 0-8 0 0,1-1 0 0 0,1 1 0 0 0,1-1-104 0 0,1 1 0 0 0,0-2 0 0 0,1-1 0 0 0,2 0-264 0 0,1 0-56 0 0,2-2 0 0 0,2 0-9664 0 0</inkml:trace>
  <inkml:trace contextRef="#ctx0" brushRef="#br0" timeOffset="6">1122 1178 2303 3158 3177,'-1'0'200'0'0,"-1"0"-200"0"0,1 1 0 0 0,0-1 0 0 0,1 0 592 0 0,0 0 80 0 0,-2 0 8 0 0,-1 1 8 0 0,1 0 224 0 0,-1 0 48 0 0,1-1 0 0 0,0 1 8 0 0,2-1-80 0 0,0 0-24 0 0,0 0 0 0 0,1 0 0 0 0,2 0-256 0 0,-1-1-48 0 0,1 1-16 0 0,2 0 0 0 0,-1 0-72 0 0,0 1-24 0 0,1-1 0 0 0,0 2 0 0 0,0 0 16 0 0,1-1 0 0 0,2 2 0 0 0,-1 1 0 0 0,1 0-136 0 0,2 0-24 0 0,0 1-8 0 0,2 0 0 0 0,0 0-40 0 0,1 1 0 0 0,2 0-8 0 0,-2-2 0 0 0,-1 1-56 0 0,2-1-16 0 0,2 1 0 0 0,-1 1 0 0 0,-2-1-16 0 0,1 1-8 0 0,2 1 0 0 0,1 0 0 0 0,0 1-32 0 0,-1 0-8 0 0,0 0 0 0 0,0-1 0 0 0,-1 0-16 0 0,1 0 0 0 0,0 1 0 0 0,-1-2 0 0 0,1 1-8 0 0,-2-1-8 0 0,1 1 0 0 0,-1-2 0 0 0,1 0-16 0 0,-2 0 0 0 0,1 0 0 0 0,-2-1 0 0 0,2 0-64 0 0,-3 0 0 0 0,-1-1 72 0 0,0 1-72 0 0,0-2 64 0 0,0 1-64 0 0,-2-1 80 0 0,0 0-80 0 0,1-1 64 0 0,-2 0-64 0 0,0 0 0 0 0,-2-1 72 0 0,0 1-72 0 0,0-1 96 0 0,-1 1-96 0 0,0-1 96 0 0,-2 1-96 0 0,0 0 0 0 0,0 0 72 0 0,0-1-72 0 0,-1 0 0 0 0,0 1 0 0 0,0 1 0 0 0,0-1 64 0 0,0 0-64 0 0,1-1 0 0 0,-2 2 64 0 0,1-1-64 0 0,1 0 0 0 0,-1-1 0 0 0,0 1 0 0 0,1 0 64 0 0,-1 0-64 0 0,0 0 0 0 0,0-1 0 0 0,0 1 64 0 0,1 0-64 0 0,-1-1 64 0 0,0 2-64 0 0,0-1 64 0 0,0-1-64 0 0,0 0 64 0 0,-1 1-64 0 0,1-1 64 0 0,-1 1-64 0 0,0-1 0 0 0,1 0 0 0 0,-1 0 0 0 0,0 0 0 0 0,0-1 0 0 0,0 1 0 0 0,0-1 0 0 0,0 0 0 0 0,0-1 0 0 0,-1 0 0 0 0,1 0 64 0 0,-1 0-64 0 0,-2 0 0 0 0,1 0 0 0 0,-1 0 0 0 0,0 0 0 0 0,-1 1 0 0 0,-2 1 0 0 0,0 0 0 0 0,1 0 0 0 0,0 2 0 0 0,-2 1 0 0 0,0 0 0 0 0,0 0 0 0 0,1 0 0 0 0,0 1 0 0 0,1 1-64 0 0,1-2 64 0 0,0 2 0 0 0,2-1 0 0 0,0 0 0 0 0,1 0 0 0 0,1-1 0 0 0,0-1 0 0 0,0 1 0 0 0,1-1 0 0 0,1 1 0 0 0,0-1 0 0 0,2 0 0 0 0,0 0 0 0 0,1 0 0 0 0,-1-1 0 0 0,1-1 0 0 0,1 0 0 0 0,-1 0 0 0 0,2-1 0 0 0,-1-1 64 0 0,-1 1-64 0 0,1-3 0 0 0,0 1 0 0 0,-1 0 0 0 0,0-1 0 0 0,-2 0 0 0 0,0 0 0 0 0,-2 0 0 0 0,1 0 0 0 0,-1 0 0 0 0,0 0 0 0 0,-2 1 0 0 0,1 0 0 0 0,-2-1 0 0 0,0 1 0 0 0,0 1 0 0 0,-1 0 0 0 0,-1 1 0 0 0,1 0 0 0 0,-2 1 0 0 0,0 0 0 0 0,0 1 0 0 0,0 2 0 0 0,-1-2-64 0 0,2 3 64 0 0,-1-2 0 0 0,0 2 0 0 0,0 0 0 0 0,0 2 0 0 0,1-1 0 0 0,0 0 0 0 0,3-1 0 0 0,-1 0 0 0 0,1 0 0 0 0,1-2 0 0 0,0 1 0 0 0,1 1 0 0 0,1-2 0 0 0,-1 1 0 0 0,1-2 0 0 0,1 1 0 0 0,1-1 0 0 0,0-1 0 0 0,1 0 0 0 0,0 0 0 0 0,0-2 0 0 0,1 0 0 0 0,-2 1 0 0 0,0-1 0 0 0,1-1 0 0 0,2 0 0 0 0,-1-2 64 0 0,0-1-64 0 0,-1 1 0 0 0,-1 0 0 0 0,0 1-64 0 0,-3 0 64 0 0,0 0-104 0 0,-1 1 40 0 0,-1 0 64 0 0,-1 0-80 0 0,-1 2 80 0 0,-1-1 0 0 0,0 2-72 0 0,0 0 72 0 0,0 1 0 0 0,-2 0 0 0 0,1 0 0 0 0,-1 2 0 0 0,1-1 88 0 0,0 1-88 0 0,0 1 96 0 0,1-1-24 0 0,1-1 0 0 0,1 1 0 0 0,1-2 0 0 0,0 2-72 0 0,2-2 0 0 0,-1 1 72 0 0,1 0-72 0 0,1-1 0 0 0,1 0 0 0 0,-1-1 0 0 0,1 1 0 0 0,1-1 0 0 0,1 0 64 0 0,-1-1-64 0 0,-1 0 0 0 0,0 0 0 0 0,1 1 64 0 0,-2-2-64 0 0,-1 2 0 0 0,1-2 0 0 0,-1 2 0 0 0,-1-1 0 0 0,2 1 0 0 0,-2-1 0 0 0,1 1 0 0 0,-1-1 0 0 0,1 0 0 0 0,-1 1 0 0 0,0 0 0 0 0,0 0 0 0 0,1-1 0 0 0,0 1 0 0 0,-1 0 0 0 0,1-1 0 0 0,-1 1 0 0 0,0 0 0 0 0,0 0-64 0 0,0 0 64 0 0,0 0-64 0 0,0 0 64 0 0,0 0-104 0 0,0 0 40 0 0,0 0 64 0 0,0 0-112 0 0,0 0 40 0 0,0 0 8 0 0,0 0 0 0 0,0 0-24 0 0,0 0 0 0 0,0 0 0 0 0,0 0 0 0 0,0 0-64 0 0,0 0-8 0 0,0 0-8 0 0,0 0 0 0 0,0 0-456 0 0,0 0-88 0 0,0 0-24 0 0,0 0 0 0 0,0 0-960 0 0,0 0-192 0 0</inkml:trace>
  <inkml:trace contextRef="#ctx0" brushRef="#br0" timeOffset="7">1720 1449 919 2987 3505,'0'-1'80'0'0,"0"1"-80"0"0,0-1 0 0 0,0 0 0 0 0,0 1 632 0 0,-1 0 104 0 0,1 0 32 0 0,0 0 0 0 0,0 0 512 0 0,-2-1 96 0 0,1 1 32 0 0,1 0 0 0 0,0 0-280 0 0,0 0-48 0 0,0 0-16 0 0,-6 8 0 0 0,4-4-496 0 0,0-1-104 0 0,1 3-16 0 0,-1 0-8 0 0,0 4-56 0 0,-2 0-16 0 0,2 2 0 0 0,-3 2 0 0 0,1 3 40 0 0,-2 0 8 0 0,-1 2 0 0 0,0-1 0 0 0,1-4 32 0 0,-1 1 0 0 0,-2 1 8 0 0,0 1 0 0 0,0 0-120 0 0,-1 0-24 0 0,1 0-8 0 0,0-2 0 0 0,2-1-48 0 0,-1-1-16 0 0,3 0 0 0 0,0-3 0 0 0,1-1-128 0 0,0 0-24 0 0,2-2-8 0 0,-1-2 0 0 0,2-1-16 0 0,0 0 0 0 0,0-1 0 0 0,1-2 0 0 0,0 1 0 0 0,0-1-64 0 0,0 0 96 0 0,0-2-32 0 0,0 0 0 0 0,0-1-64 0 0,0 2 96 0 0,0-1-32 0 0,0-2 24 0 0,0 3 0 0 0,0 0 0 0 0,0 0 0 0 0,1-9-88 0 0,-1 6 0 0 0,0 1 0 0 0,-1-1 0 0 0,1 0 0 0 0,-1 0 0 0 0,0-1 0 0 0,-1 1 0 0 0,0 0 0 0 0,1 2 0 0 0,-2-1 0 0 0,1 0 0 0 0,-1 1 0 0 0,1 1 0 0 0,-2 0 0 0 0,1 0 0 0 0,-1 0 0 0 0,0 1 0 0 0,0 2-64 0 0,-1-1 64 0 0,0 2-64 0 0,-2 1 64 0 0,1-1-80 0 0,1 2 80 0 0,0-1 0 0 0,-1 1 0 0 0,1 1 0 0 0,0-1 0 0 0,1 0 0 0 0,0 0 0 0 0,1 0 0 0 0,-2 0 0 0 0,4 1 0 0 0,-1-1 0 0 0,1-1 0 0 0,1-1 0 0 0,1-1 0 0 0,0-1 0 0 0,1 1 0 0 0,2 0 0 0 0,0-2 0 0 0,0 0 0 0 0,2-1 0 0 0,-1 0 0 0 0,0 0 0 0 0,0-2 104 0 0,0 0-32 0 0,0 1-8 0 0,1-2-64 0 0,0 0 64 0 0,-2 1-64 0 0,-1-1 64 0 0,1 0-64 0 0,-1 0 0 0 0,-1 0 0 0 0,-1 0 0 26-21,1 1 64-26 21,-2-2-64 27-19,0 1 0-27 19,-1 0 64 0 0,-1 1-64 0 0,1 1 0 0 0,-1-1 0 0 0,0 1 0 0 0,-1 1-64 26-21,0 0 64-26 21,0 1 0 0 0,-1 1 0 0 0,0 0 0 0 0,1 1 0 0 0,-1 0-72 0 0,0 2 72 0 0,-1-1 0 0 0,1 0 0 0 0,1-1 0 0 0,1 1 0 0 0,0 0 0 0 0,0-1 0 0 0,1 1 0 0 0,1 0 0 0 0,0 0 0 25-21,0-1 0-25 21,1-1 0 0 0,1 0 0 0 0,0 0 0 0 0,1-2 0 0 0,0 1 0 0 0,1-1 0 0 0,0 0 0 0 0,0-1 0 0 0,1 0 0 0 0,1-2 0 0 0,2 1 80 0 0,-2-1-80 0 0,-1-1 80 25-19,1 2-80-25 19,-3-1 0 0 0,1 0 0 0 0,0 0 0 0 0,1-1 0 0 0,-3 1 0 0 0,1-1 0 0 0,-3 0-72 0 0,0 0 72 0 0,0 2-64 0 0,0-1 64 0 0,-2 0 0 0 0,-1 0-72 0 0,1-1 72 0 0,-2-1 0 0 0,0 1 0 0 0,-1-1 0 0 0,0 2-72 0 0,0 1 72 0 0,1 1-80 0 0,0 1 80 0 0,0 0-72 0 0,-1 2 72 0 0,2-1-64 0 0,-1 2 64 0 0,1 0 0 0 0,-1 1-64 0 0,2 0 64 0 0,-1-1 0 0 0,2 3 0 0 0,-1-2 0 0 0,1-1 0 0 0,1 0-64 0 0,0 0 64 0 0,0-1-104 0 0,2 0 40 0 0,-1 0 64 0 0,0-1-328 0 0,2 0-8 0 0,-1 0 0 0 0,0-1 0 0 0,0 0-816 0 0,2 0-168 0 0,-1 0-32 0 0,0 0-8 0 0,1 0-480 0 0,-1-1-96 0 0</inkml:trace>
  <inkml:trace contextRef="#ctx0" brushRef="#br0" timeOffset="8">1529 1869 1375 3063 3041,'-1'-1'64'0'0,"1"1"8"0"0,0 0-72 0 0,-1-1 0 0 0,1 1 0 0 0,0 0 0 0 0,0 0 544 0 0,0 0 96 0 0,0-1 24 0 0,0 1 0 0 0,0-1 104 0 0,0 1 16 0 0,0 0 8 0 0,0 0 0 0 0,0 0-240 0 0,0 0-40 0 0,0 0-16 0 0,0 0 0 0 0,7-6-56 0 0,-7 5-16 0 0,2 0 0 0 0,-2 1 0 0 0,1-1 136 0 0,-1 0 24 0 0,2 0 8 0 0,-2 1 0 0 0,0-1 104 0 0,1 0 16 0 0,-1 1 8 0 0,0 0 0 0 0,0 0-40 0 0,0 0-8 0 0,0-1 0 0 0,0 1 0 0 0,0 0-240 0 0,1 0-48 0 0,-1 0-16 0 0,0 0 0 0 0,0-1-176 0 0,0 1-40 0 0,0 0-8 0 0,0 0 0 0 0,0 0-8 0 0,0 0 0 0 0,0 0 0 0 0,0 0 0 0 0,0 0-8 0 0,0 0-8 0 0,0 0 0 0 0,0 0 0 0 0,0 0-32 0 0,0 0-8 0 0,0 0 0 0 0,0 0 0 0 0,0 0-16 0 0,0 0-64 0 0,0 0 96 0 0,0 0-32 0 0,0 0-64 0 0,0 0 64 0 0,0 0-64 0 0,0 0 64 0 0,0 0-64 0 0,0 0 80 0 0,0 0-80 0 0,0 0 80 0 0,0 0-80 0 0,0 0 0 0 0,0 0 0 0 0,0 0 64 0 0,0 0-64 0 0,0 0 0 0 0,0 0 0 0 0,0 0 64 0 0,0 0-64 0 0,0 0 0 0 0,0 0 72 0 0,0 0-72 0 0,0 0 0 0 0,0 0 72 0 0,0 0-72 0 0,0 0 0 0 0,0 0 64 0 0,0 0-64 0 0,-8 5 0 0 0,7-3 0 0 0,0-2 0 0 0,1 2 0 0 0,-1 0 64 0 0,-1-1-64 0 0,1 2 0 0 0,0-1 0 0 0,-1 1 64 0 0,0 0-64 0 0,1 1 0 0 0,-2 1 0 0 0,1 0 64 0 0,-1 1-64 0 0,-1 0 0 0 0,0 0 0 0 0,1 0 64 0 0,-2 0-64 0 0,1 3 0 0 0,-2 0 64 0 0,0 0-64 0 0,0 1 0 0 0,0 0 80 0 0,-1 1-80 0 0,1-1 64 0 0,-1 0-64 0 0,1 0 96 0 0,0-1-32 0 0,-1 0 0 0 0,0 1 0 0 0,0-2 0 0 0,0 0 0 0 0,2 0 0 0 0,-2 0 0 0 0,0 2 0 0 0,-2 0-64 0 0,1 2 96 0 0,-1 1-32 0 0,1-2 0 0 0,0 0-64 0 0,-1 1 96 0 0,1-2-32 0 0,0-1 0 0 0,1 0-64 0 0,0-1 96 0 0,1-1-32 0 0,1 0 16 0 0,0-1 0 0 0,1-1 0 0 0,0 1 0 0 0,0 0-80 0 0,0-2 80 0 0,1 1-80 0 0,1-1 80 0 0,-1 0-80 0 0,1 0 0 0 0,0 0 0 0 0,0-2 64 0 0,0 1-64 0 0,-1 1 0 0 0,2-2 0 0 0,-1 0 64 0 0,0 0-64 0 0,1-1 0 0 0,-1 1 0 0 0,2-2 64 0 0,-1 0-64 0 0,1 1 0 0 0,0-1 0 0 0,0 0 64 0 0,0-1-64 0 0,0 1 0 0 0,0-1 0 0 0,0 0 0 0 0,0 1 0 0 0,0 0 64 0 0,4-7-64 0 0,-3 3 64 0 0,0 0-64 0 0,2 0 0 0 0,-2 0 0 0 0,1 0 0 24-25,0-1 0-3 3,-2 1 0 1-2,0 1-88-22 24,0 0 88 0 0,0 0-96 21-23,0 2 16-21 23,-2-2 8 0 0,0 3 0 22-24,1-2-24-22 24,-1 2-8 0 0,-1 0 0 0 0,0 0 0 0 0,1 1 8 0 0,-2 0 0 0 0,0 1 0 0 0,0 0 0 0 0,1 1 32 0 0,-2 1 64 0 0,-1 1-104 0 0,1-1 40 0 0,0 1 64 0 0,0-1 0 0 0,1 2 0 0 0,-2 1 0 0 0,3-2 0 0 0,-1 0 0 0 0,1 0 0 0 0,1 0 0 0 0,0-1 0 0 0,2 0 0 0 0,-2 0 0 0 0,2 0 0 0 0,0-1 0 0 0,2-1 0 0 0,-2 0 0 20-25,2 0 0-20 25,1 0 64 0 0,1-1-64 0 0,-1-1 64 0 0,1 0-64 0 0,0-1 96 0 0,0-1-24 0 0,0 0 0 0 0,1 0 0 0 0,-1-1-72 0 0,1 0 96 0 0,-1 0-96 0 0,-1-1 96 0 0,0 1-96 0 0,-2 0 0 0 0,1-1 0 0 0,-1 1 0 0 0,-1 0 0 0 0,0 0 0 0 0,-2 1 0 0 0,1 0 0 0 0,0 1 0 0 0,-1-1 0 0 0,-1 2-64 0 0,2 0 64 0 0,-2 0-88 0 0,2 0 24 0 0,-2 2 0 0 0,1 0 0 0 0,-1 0 64 0 0,1 0-80 0 0,-1 1 80 0 0,2-2-80 0 0,1 1 80 0 0,-1 0 0 0 0,1-1 0 0 0,0 0 0 0 0,0 1 0 0 0,1-1 0 0 0,0 0 0 0 0,0 0 0 0 0,1 0 0 0 0,-1-1 0 0 0,1 1 0 0 0,0-1 0 0 0,-1 0-128 0 0,1 1 24 0 0,0-1 0 0 0,-1 0 0 0 0,2 0-56 0 0,-2-1-16 0 0,1 1 0 0 0,-1 0 0 0 0,1-1 0 0 0,-2 1 0 0 0,1 0 0 0 0,-1 0 0 19-23,1 0 8-19 23,-1 0 0 0 0,0-1 0 0 0,0 0 0 0 0,0 0 168 0 0,-1 0 0 0 0,1 1-72 0 0,0-1 72 0 0,-1-1 0 0 0,1 2 0 0 0,0 0 0 0 0,0 0 0 0 0,0 0 0 0 0,0 0 0 0 0,0 0 64 0 0,0 0-64 0 0,0 0 64 0 0,0 0 0 0 0,0 0-64 0 0,-7 3 96 0 0,5-2 0 0 0,1 1 0 0 0,-1-1 0 0 0,0 1 0 0 0,1 1-8 0 0,-1-2-8 0 0,-1 2 0 0 0,0 1 0 0 0,0-1-16 0 0,0 2-64 0 0,-1 0 96 0 0,0-1-32 0 0,-1 1 0 0 0,1 1-64 0 0,-2 1 96 0 0,1 1-32 0 0,-2 0 0 0 0,0 0-64 0 0,-2 2 96 0 0,0-2-32 0 0,1 2 16 0 0,-1 0 0 0 0,-1 0 0 0 0,0 0 0 0 0,1 0-8 0 0,0-1 0 0 0,0 0 0 0 0,1 0 0 0 0,-1 0-8 0 0,0-1 0 0 0,2 0 0 0 0,-1-1 0 0 0,1 0-64 0 0,0-1 64 0 0,1 0-64 0 0,0-1 64 0 0,1-1 16 0 0,-1-1 0 0 0,2 0 0 0 0,0 0 0 0 0,0 0 0 0 0,0 0 0 0 0,0 0 0 0 0,0 0 0 0 0,0-1-8 0 0,1 0 0 0 0,1 0 0 0 0,-1 0 0 0 0,1 0-72 0 0,1-2 64 0 0,-1 1-64 0 0,1 0 64 0 0,1-1-64 19-24,0 0 0-19 24,0-1 0 0 0,1 0 0 0 0,-1 1 0 0 0,2-2 0 0 0,-1 0 0 0 0,-1 1 64 20-25,1 0-64-20 25,1-1 0 21-26,-1 0 0-21 26,0 0 0 22-31,-1 1 0-1 3,0 0-72-3 2,0-1 72-18 26,0 1-80 0 0,0 1 80 0 0,0 0-96 0 0,-1 0 96 0 0,0 0-96 18-27,-1 1 24-18 27,1 2 0 18-27,-1-2 0-18 27,0 2 0 18-28,1 1 72-18 28,-2 1-96 17-28,2-1 96-17 28,-1 0-96 0 0,1 1 96 0 0,-1-1 0 0 0,2 0 0 0 0,0 0 0 0 0,0 0 0 0 0,0-2 0 0 0,0 1 0 0 0,1-2 0 0 0,1 1 0 16-28,0-2 0-16 28,1 0 0 0 0,-2-1 0 0 0,3 0 0 0 0,-1-1 0 0 0,0-1 0 17-27,1 1-64-17 27,-2-1 64 0 0,1-1-96 0 0,0 0 96 0 0,-1 0-96 0 0,-2 0 96 17-30,2 2-104-2 3,-2-1 40-15 27,0-1 64 0 0,0 2-96 0 0,-2 0 96 0 0,1 0-96 0 0,-1-1 96 0 0,0 2-88 0 0,-1-1 88 0 0,1 1-64 0 0,-2 1 64 0 0,3 0-72 0 0,0 0 72 0 0,-1 0-80 0 0,1 0 80 0 0,1 0-104 0 0,-1 0 24 0 0,1 0 8 0 0,0 0 0 0 0,0 0-232 0 0,1 1-48 0 0,1-1 0 0 0,-2 0-5712 0 0,0 0-1136 0 0</inkml:trace>
  <inkml:trace contextRef="#ctx0" brushRef="#br0" timeOffset="9">1245 2303 6911 3212 2416,'-1'-1'304'0'0,"0"1"64"0"0,1-1-296 0 0,-1 0-72 0 0,1 1 0 0 0,0-1 0 0 0,0 1 696 0 0,0 0 120 0 0,0 0 24 0 0,1-1 8 0 0,-1 0-48 0 0,0 1-16 0 0,0 0 0 0 0,0 0 0 0 0,0 0-344 0 0,0 0-72 0 0,0 0-16 0 0,0 0 0 0 0,0 0 112 0 0,0 0 16 0 0,5 9 8 0 0,-5-5 0 0 0,1-1-72 0 0,-1 1-24 0 0,0 2 0 0 0,0 0 0 0 0,1 1-112 0 0,-1 0-24 0 0,0 3-8 0 0,1-1 0 0 0,-1 1 48 0 0,-1 2 16 0 0,1-1 0 0 0,-1 0 0 0 0,1 2-24 0 0,-1 0-8 0 0,-1-1 0 0 0,0 1 0 0 0,1 4-88 0 0,-2 0-8 0 0,2-1-8 0 0,-1 0 0 0 0,0 1-32 0 0,1-1-8 0 0,-1 0 0 0 0,1-2 0 0 0,1-1-32 0 0,0 0-8 0 0,1-2 0 0 0,-1-1 0 0 0,2-2-96 0 0,-2-2 64 0 0,1 2-64 0 0,-1-2 0 0 0,0 0 112 0 0,0-1-24 0 0,1 0-8 0 0,-1-1 0 0 0,0 0-16 0 0,0-2 0 0 0,0 0 0 0 0,0-1 0 0 0,0-1-64 0 0,0 1 80 0 0,-1-2-80 0 0,1 0 80 0 0,0 0-8 0 0,-1-2 0 0 0,-1 2 0 0 0,0-2 0 0 0,2-1-8 0 0,-1 0-64 0 0,0 1 96 0 0,-1-1-32 0 0,1 1-64 0 0,0 0 0 0 0,0 1 0 0 0,-1 0 0 0 0,1 1 0 0 0,1 1 0 0 0,-1 0 0 0 0,0 0 0 0 0,0 0-72 0 0,0 1-32 17-26,1 0-8-17 26,-1 1 0 0 0,0 0 0 16-29,1 1 0 1 1,-2 0 0-17 28,2 0 0 14-27,0 0 112-14 27,-1 0 0 0 0,2 0-80 0 0,0-1 80 0 0,0 0 0 0 0,1 0-88 15-27,0-1 88-15 27,0 0-64 0 0,2-1-32 0 0,-1 0 0 0 0,0 0 0 0 0,2-2 0 0 0,-1 1-8 0 0,-1-1-8 0 0,0 0 0 0 0,0 0 0 0 0,-1 0 0 0 0,0 1 0 0 0,-1-1 0 0 0,-1 1 0 0 0,0 0 40 0 0,0 0 8 0 0,0-1 0 0 0,-2 1 0 15-28,0 0 64-15 28,0 0 0 0 0,-2 0 0 0 0,0 1 0 0 0,1-1 88 0 0,-1 1-24 0 0,2-1 0 0 0,-2 0 0 0 0,2 0-64 0 0,-1 0 64 0 0,2 1-64 0 0,1-2 64 0 0,0 0-224 0 0,2 0-40 0 0</inkml:trace>
  <inkml:trace contextRef="#ctx0" brushRef="#br0" timeOffset="10">1272 2306 3479 3280 2423,'-2'-3'72'0'0,"1"1"24"0"0,1 0 0 0 0,-1 1 0 0 0,1 0-96 0 0,0 0 0 0 0,0 1 0 0 0,0-2 0 0 0,1 1 1792 0 0,-1-2 328 0 0,0 1 72 0 0,0 0 16 0 0,1 0-600 0 0,0 1-112 0 0,0 0-24 0 0,-1 2-8 0 0,2 0-664 0 0,-1 1-136 0 0,1 0-24 0 0,0 2-8 0 0,1 0-280 0 0,-1 2-48 0 0,2-1-16 0 0,-1 0 0 0 0,2 3-160 0 0,0-1-32 0 0,3 3 0 0 0,-2-1-8 0 0,3 0-16 0 0,-2 0 0 0 0,1 1 0 0 0,1-1 0 0 0,-2 1 16 0 0,1-1 0 0 0,0-1 0 0 0,-2 1 0 0 0,2 0 8 0 0,1 1 8 0 0,-2 0 0 0 0,1-1 0 0 0,-1 0 16 0 0,0 0 0 0 0,-2-1 0 0 0,2 0 0 0 0,0 1 16 0 0,0 0 8 0 0,0 1 0 0 0,1 1 0 0 0,-2-2-64 0 0,1 0-16 0 0,0 0 0 0 0,-2-1 0 0 0,0 0 0 0 0,0 0 0 0 0,-1-2 0 0 0,1 0 0 0 0,-3-1-64 0 0,1-1 0 0 0,-1-2 72 0 0,-1 1-72 0 0,0-1 0 0 0,-1-1 0 0 0,1 0 0 0 0,-1 0 64 0 0,-1-1 0 0 0,1 0 8 0 0,0 0 0 0 0,0 0 0 0 0,0 0-8 0 0,0 0 0 0 0,0 0 0 0 0,0 0 0 0 0,0 0 0 0 0,0 0-64 0 0,0 0 96 0 0,0 0-32 0 0,0 0-64 0 0,0 0 80 0 0,0 0-80 0 0,0 0 80 0 0,0 0-80 0 0,0 0 0 0 0,-9-4 0 0 0,8 2 0 0 0,0 0 0 0 0,-2 0 0 0 0,2 0-96 0 0,-2 1 96 0 0,1 1-88 0 0,-1-1 88 0 0,0 1-64 0 0,0 1 64 0 0,0 0-88 0 0,0 2 88 0 0,-1 0-104 0 0,1 0 40 0 0,0 0-8 0 0,1 0 0 0 0,0-1 0 0 0,1 2 0 0 0,1-2 72 0 0,0 0 0 0 0,2 1 0 0 0,-1-1 0 0 0,2-1-64 0 0,0 0 64 0 0,1 0-64 0 0,0-1 64 0 0,1 0-128 0 0,0 0 24 0 0,-1-2 0 0 0,0 0 0 0 0,1 1 32 0 0,-2-2 8 0 0,1 2 0 0 0,-1-1 0 0 0,-1 0 64 0 0,0 0 0 0 0,-1 1-72 0 0,0 0 72 0 0,-1 1 0 0 0,0 0 0 0 0,0 0 0 0 0,0 0 0 0 0,-1 0 0 0 0,0 0 0 0 0,0 1 80 0 0,0 1-80 0 0,-1-1 192 0 0,2-1-24 0 0,0 0 0 0 0,0 0 0 0 0,-4 7-56 0 0,2-5-16 0 0,2-1 0 15-26,0 1 0-15 26,1-1-96 0 0,0 0 0 0 0,0 1 0 0 0,1-2 0 0 0,0 0-272 0 0,2-1-48 0 0,-1 0-16 0 0,1-1-6320 0 0,1-1-1272 0 0</inkml:trace>
  <inkml:trace contextRef="#ctx0" brushRef="#br0" timeOffset="11">148 1912 4143 3311 2894,'-1'2'368'0'0,"0"1"-296"0"0,1-2-72 0 0,0 1 0 0 0,-1-1 280 0 0,0 1 40 0 0,-1 1 0 0 0,0 2 8 0 0,-1 2-64 0 0,-2 3-8 0 0,2-1-8 0 0,1-1 0 0 0,-1-1-184 0 0,1 0-64 0 0,0-2 0 0 0,0-1 72 0 0,1 0-272 0 0,1-2-56 0 0,-1-1-16 0 0,-1 0 0 0 0,0-2 272 0 0</inkml:trace>
  <inkml:trace contextRef="#ctx0" brushRef="#br0" timeOffset="12">52 2081 5063 3401 2713,'-4'3'224'0'0,"3"-2"48"0"0,-2 2-272 0 0,1-2 0 0 0,1 0 0 0 0,0 0 0 0 0,0 1 272 0 0,0 0 0 0 0,-2 0 0 0 0,0 2 0 0 0,0 1-272 0 0,1-1-152 0 0,1 0 24 0 0,2-3 0 0 0</inkml:trace>
  <inkml:trace contextRef="#ctx0" brushRef="#br0" timeOffset="13">637 1954 6911 3236 2716,'-4'1'608'0'0,"2"-1"-480"0"0,0 1-128 0 0,0 0 0 0 0,2 0 728 0 0,0 1 120 0 0,-2-2 24 0 0,0 4 8 0 0,0 0-384 0 0,-2 3-80 0 0,1-1-8 0 0,2 1-8 0 0,-1-1-680 0 0,1 2-136 0 0,1-3-24 0 0,-1 1-8 0 0</inkml:trace>
  <inkml:trace contextRef="#ctx0" brushRef="#br0" timeOffset="14">602 2121 5527 3233 2584,'-2'2'488'0'0,"0"0"-392"0"0,2 0-96 0 0,0-2 0 0 0,0 1 896 0 0,-2 1 152 0 0,1 0 32 0 0,-1 2 8 0 0,-2 2-368 0 0,2 0-72 0 0,0-1-8 0 0,1 0-8 0 0,0-2-536 0 0,1 1-96 0 0,0-1 0 0 0,-1-1-3488 0 0,1 2-656 0 0</inkml:trace>
  <inkml:trace contextRef="#ctx0" brushRef="#br0" timeOffset="15">1003 1964 15199 2993 2676,'-4'2'672'0'0,"2"0"144"0"0,0 0-656 0 0,1 0-160 0 0,1-1 0 0 0,0 1 0 0 0,0 0 0 0 0,0 1 0 0 0,1 2 0 0 0,2 0 0 0 0,-1 2-752 0 0,2-1-184 0 0,3-1-40 0 0,-2-1-8 0 0</inkml:trace>
  <inkml:trace contextRef="#ctx0" brushRef="#br0" timeOffset="16">1035 2078 1839 3101 2770,'-3'3'160'0'0,"0"-2"-160"0"0,1 1 0 0 0,0 0 0 0 0,1 0 1544 0 0,0-1 280 0 0,1 0 48 0 0,0 2 16 0 0,-2 0-544 0 0,1 1-112 0 0,0 1-16 0 0,1-1-8 0 0,1 0-936 0 0,1-1-184 0 0,0-1-88 0 0,1-1-5776 0 0</inkml:trace>
  <inkml:trace contextRef="#ctx0" brushRef="#br0" timeOffset="17">817 2583 8287 3316 2205,'-1'0'736'0'0,"1"1"-584"0"0,-1 0-152 0 0,1-1 0 0 0,0 1 272 0 0,0 0 24 0 0,-2 1 8 0 0,0 1 0 0 0,-1 1 256 0 0,1 0 48 0 0,-2 0 16 0 0,2 0 0 0 0,-1 1-216 0 0,1-2-48 0 0,-1 1-8 0 0,0 0 0 0 0,-1 0-416 0 0,1 0-96 0 0,-1-1-8 0 0,0 0-5392 0 0</inkml:trace>
  <inkml:trace contextRef="#ctx0" brushRef="#br0" timeOffset="18">730 2700 919 3305 2076,'-1'1'80'0'0,"-1"0"-80"0"0,2-1 0 0 0,-1 1 0 0 0,1-1 776 0 0,0 1 144 0 0,-2 1 24 0 0,-1-1 8 0 0,1 2-88 0 0,-1-1-24 0 0,1 1 0 0 0,0-1 0 0 0,1 0-840 0 0,1-2-96 0 0,1 0-64 0 0,-1 0 0 0 0</inkml:trace>
  <inkml:trace contextRef="#ctx0" brushRef="#br0" timeOffset="19">1230 2740 15199 3213 2184,'-5'5'672'0'0,"3"-1"144"0"0,0 0-656 0 0,1-1-160 0 0,0-1 0 0 0,1-1 0 0 0,0 2-88 0 0,0 2-48 0 0,1 3-16 0 0,0 0 0 0 0,2 1-1416 0 0,1-1-288 0 0,1-3-64 0 0,0 0 0 0 0</inkml:trace>
  <inkml:trace contextRef="#ctx0" brushRef="#br0" timeOffset="20">1225 2941 12895 3216 1933,'-6'4'576'0'0,"3"-2"112"0"0,0 0-552 0 0,1 0-136 0 0,1-2 0 0 0,1 1 0 0 0,-1-1 280 0 0,0 1 24 0 0,1 1 8 0 0,0-1 0 0 0,1 1-1016 0 0,1-1-192 0 0,0-2-48 0 0,1-1-8 0 0,1 0 792 0 0,1-2 160 0 0</inkml:trace>
  <inkml:trace contextRef="#ctx0" brushRef="#br0" timeOffset="21">1563 2738 14279 2926 2019,'1'1'1272'0'0,"-1"0"-1016"0"0,0 0-256 0 0,2 0 0 0 0,0 1-880 0 0,-1-1-224 0 0,3 1-48 0 0,1 2 0 0 0,5-1 64 0 0,-1 1 8 0 0,0 0 8 0 0,0 0 0 0 0</inkml:trace>
  <inkml:trace contextRef="#ctx0" brushRef="#br0" timeOffset="22">1652 2825 2759 2966 1854,'2'2'120'0'0,"-1"0"32"0"0,1 0-152 0 0,-1-1 0 0 0,0 0 0 0 0,-1 0 0 0 0,0 0 704 0 0,2 1 120 0 0,0 0 16 0 0,0 2 8 0 0,1 0 56 0 0,-1 0 16 0 0,1-1 0 0 0,-1 1 0 0 0,0-1-344 0 0,-1 0-64 0 0,1 0-8 0 0,-1 0-8 0 0,0-1-400 0 0,1 1-96 0 0,0 0 0 0 0,-1-1-4840 0 0</inkml:trace>
  <inkml:trace contextRef="#ctx0" brushRef="#br0" timeOffset="23">2309 1879 4607 2866 3137,'0'0'408'0'0,"0"0"-328"0"0,0 0-80 0 0,0 0 0 0 0,0 0 576 0 0,0 0 96 0 0,0 0 16 0 0,0 0 8 0 0,1 1 296 0 0,0 0 64 0 0,1 0 16 0 0,0 1 0 0 0,1 1-48 0 0,1 1-16 0 0,1-1 0 0 0,0 1 0 0 0,2 1-248 0 0,2 0-56 0 0,1 2 0 0 0,2-1-8 0 0,-2 2-248 0 0,1-2-40 0 0,1 1-16 0 0,-1 1 0 0 0,2-1-80 0 0,-2 0-24 0 0,0 1 0 0 0,0 1 0 0 0,1 2-96 0 0,-1 0-16 0 0,-1-2-8 0 0,1-1 0 0 0,1 0-32 0 0,-2 1-8 0 0,2-1 0 0 0,-1 1 0 0 0,0-2 16 0 0,2-1 0 0 0,1 1 0 0 0,0 0 0 0 0,-5-2-40 0 0,1 1-8 0 0,2-1 0 0 0,0 1 0 0 0,-1 1-96 0 0,-2-2 72 0 0,-1-1-72 0 0,-1 0 64 0 0,-1 0-64 0 0,-2 0 0 0 0,-1-1 0 0 0,0 0 64 0 0,0 0-64 0 0,-2-1 0 0 0,0 0 0 0 0,-1 0 0 0 0,1 1 64 0 0,-1 0-64 0 0,1-2 0 0 0,-1 0 64 0 0,1 2-64 0 0,-1-2 64 0 0,2-1-64 0 0,-2-1 64 0 0,1 2-64 0 0,1 0 0 0 0,-1 0 0 0 0,1 0 64 0 0,1 2-64 0 0,-2 0 0 0 0,2 2 0 0 0,-2-1 0 0 0,1-2 0 0 0,0-1 0 0 0,1 1 0 0 0,-1 0 0 0 0,0 1 0 0 0,1-2 0 0 0,-3 1 0 0 0,2-1 0 0 0,0 0 0 0 0,-1-1 0 0 0,-1 0 0 0 0,1 0 0 0 0,0 2 0 0 0,-1-2 0 0 0,1 0 64 0 0,-1-1-64 0 0,0 0 0 0 0,0-3 0 0 0,0-2 0 0 0,-1-1 0 0 0,0 3 0 0 0,0-1 64 0 0,0 2-64 0 0,-1 1 0 0 0,0-1 0 0 0,0-1 0 0 0,-1-1 0 0 0,0 2 0 0 0,1 2 0 0 0,-2 0 0 0 0,1 1 0 0 0,0-1 0 0 0,-1-1 0 0 0,0 2 0 0 0,-1 0 0 0 0,1 1 0 0 0,0 2 0 0 0,-1 1 0 0 0,1-2 0 0 0,1 2 0 0 0,0 2 0 0 0,0 0 0 0 0,2-1 0 0 0,1 1 0 0 0,1 1 0 0 0,1 0 0 0 0,0-3 0 0 0,1 0 0 0 0,1 0 0 0 0,0 0 0 0 0,1 0 0 0 0,-1-2 0 0 0,2 0 0 0 0,0-1 0 0 0,2 0 0 0 0,-2-1 0 0 0,2-1 0 0 0,0 1 0 0 0,-1-1 0 0 0,1-1 0 0 0,-1-1-72 0 0,0 0 72 0 0,-2 0 0 0 0,-1-1 0 0 0,-1 3-96 0 0,-1-2 96 0 0,0-2-96 0 0,-2 1 96 0 0,0 2-80 0 0,-1 0 80 0 0,-1-1-64 0 0,-1-1 64 0 0,-1 0-64 0 0,0 2 64 0 0,0 0-64 0 0,-2 2 64 0 0,1 4 0 0 0,-2-1-80 0 0,-1 0 80 0 0,0 2 0 0 0,0-1 0 0 0,1 1 0 0 0,-1 2 0 0 0,3-2 0 0 0,-1 2 0 0 0,2-1 64 0 0,1-2-64 0 0,1 1 72 0 0,2-1-72 0 0,0-1 0 0 0,1-1 72 0 0,0 1-72 0 0,2-1 0 0 0,0 0 0 0 0,1-1 0 0 0,1 0 0 0 0,2 0 0 0 0,-1-2 64 0 0,2 0-64 0 0,0-2 0 0 0,-1 0 0 0 0,2 0 72 0 0,-3-1-72 0 0,0 1 0 0 0,0-1 0 0 0,-1-2 0 0 0,-2 2 0 0 0,-1 0 0 0 0,0 0 0 0 0,-1 1 0 0 0,-1-1 0 0 0,0 0 0 0 0,-1 1 0 0 0,1-1 0 0 0,-2 0-104 0 0,2-2 40 0 0,-1 3-184 0 0,-1-1-32 0 0,0 1-8 0 0,0-1-9032 0 0</inkml:trace>
  <inkml:trace contextRef="#ctx0" brushRef="#br0" timeOffset="24">2271 1908 2759 2916 3116,'-3'0'248'0'0,"1"2"-248"0"0,0 0 0 0 0,1 0 0 0 0,0-1 544 0 0,1 0 56 0 0,-3 2 8 0 0,0 1 8 0 0,-1 1 312 0 0,1 0 56 0 0,2 1 8 0 0,1-2 8 0 0,1-1-312 0 0,2-2-64 0 0,2-1-16 0 0,0-1 0 0 0,0-1-256 0 0,-1 0-48 0 0,2-2-16 0 0,-2 2 0 0 0,0 0-136 0 0,-3-1-32 0 0,1 2-8 0 0,0-1 0 0 0,-2-2-112 0 0,-2 1 0 0 0,1-1 0 0 0,-1 3 0 0 0,0 1-552 0 0,0-2-136 0 0</inkml:trace>
  <inkml:trace contextRef="#ctx0" brushRef="#br0" timeOffset="25">1247 689 3223 2773 3059,'0'0'288'0'0,"0"-1"-288"0"0,0 0 0 0 0,0 1 0 0 0,1-1 608 0 0,-1 0 64 0 0,1 1 8 0 0,-1-2 8 0 0,1 0 288 0 0,1-1 56 0 0,0 0 16 0 0,1 0 0 0 0,-2-1-96 0 0,1 1-24 0 0,-1 1 0 0 0,1 0 0 0 0,0-1-152 0 0,0-1-32 0 0,0 1-8 0 0,0-1 0 0 0,-1 2-128 0 0,1-1-24 0 0,0 0-8 0 0,-1 1 0 0 0,0 0-120 0 0,-1 0-24 0 0,1 0-8 0 0,0 1 0 0 0,-1 0-128 0 0,0 1-24 0 0,0-1-8 0 0,0 0 0 0 0,0 1-96 0 0,0-1-16 0 0,0 1-8 0 0,-1 0 0 0 0,1 0-64 0 0,0 0-16 0 0,0 1 0 0 0,-1 0 0 0 0,1-1-64 0 0,0 0 0 0 0,0 0 72 0 0,0 0-72 0 0,0 10 0 0 0,0-6 0 0 0,0-1 0 0 0,1-1 64 0 0,-1 3-64 0 0,0 0 64 0 0,0 1-64 0 0,0 0 64 0 0,0 1-64 0 0,0-1 96 0 0,1 1-32 0 0,-1 1 0 0 0,0-1-64 0 0,0 0 96 0 0,1 1-32 0 0,0-2 0 0 0,-1 0-64 0 0,0-1 64 0 0,1 1-64 0 0,0-2 64 0 0,-1 0-64 0 0,1 0 0 0 0,0-2 0 0 0,0 0 0 0 0,0 0-80 0 0,0-1-24 0 0,0 0-8 0 0,0-1-9336 0 0</inkml:trace>
  <inkml:trace contextRef="#ctx0" brushRef="#br0" timeOffset="26">1264 760 5527 2773 3112,'0'0'488'0'0,"0"0"-392"0"0,0 0-96 0 0,0 0 0 0 0,0 0 1032 0 0,0 1 184 0 0,0-1 40 0 0,1 0 8 0 0,-1 1 272 0 0,1-1 48 0 0,1 1 16 0 0,-2-1 0 0 0,0 0-592 0 0,0 0-112 0 0,10 2-32 0 0,-6-2 0 0 0,1 0-392 0 0,-1 0-88 0 0,1 0-8 0 0,0-2-8 0 0,1 1-192 0 0,1 0-40 0 0,-1-1-8 0 0,0 1 0 0 0,0 1-128 0 0,0 0 64 0 0,-1-1-64 0 0,-1 1 0 0 0,-1 0 0 0 0,0 0 0 0 0,0 0 0 0 0,-1 0 0 0 0,-1 1-320 0 0,1-1-88 0 0</inkml:trace>
  <inkml:trace contextRef="#ctx0" brushRef="#br0" timeOffset="27">1236 1035 9215 3048 3662,'0'-1'816'0'0,"1"0"-656"0"0,-1 0-160 0 0,1 1 0 0 0,0-1 832 0 0,-1 0 128 0 0,1-1 24 0 0,2 0 8 0 0,-1-2 192 0 0,2 1 32 0 0,0-2 16 0 0,0 2 0 0 0,0 0-632 0 0,0 1-128 0 0,0 0-24 0 0,-1 1-8 0 0,1 0-248 0 0,0 1-56 0 0,-2 0-8 0 0,2 0 0 0 0,-1 1-64 0 0,0 1-64 0 0,0 0 96 0 0,-1-1-96 0 0,0 2 88 0 0,0-1-88 0 0,0 1 80 0 0,-1 1-80 0 0,0 0 64 0 0,-1 0-64 0 0,-1 1 0 0 0,0-1 72 0 0,-2 1-72 0 0,2 1 0 0 0,-2-2 0 0 0,0 2 64 0 0,0-1-64 0 0,-1 1 0 0 0,0 0 0 0 0,0-1 64 0 0,0 0-64 0 0,1 0 64 0 0,0 0-64 0 0,0-2 64 0 0,1 1 64 0 0,0-1 0 0 0,0-1 8 0 0,1 0 0 0 0,1-1 24 0 0,-1 0 0 0 0,1 0 0 0 0,1 0 0 0 0,-1-1-8 0 0,1 1 0 0 0,1-1 0 0 0,0 0 0 0 0,1 0 8 0 0,0 0 0 0 0,0 0 0 0 0,1 0 0 0 0,0 0 16 0 0,2 0 8 0 0,-1 0 0 0 0,0 0 0 0 0,-1 0-96 0 0,2 0-24 0 0,1-1 0 0 0,0 1 0 0 0,1-1 0 0 0,-2 0-64 0 0,1 1 96 0 0,-2 0-32 0 0,1 0-64 0 0,-3 0 0 0 0,0 0 0 0 0,0 1 64 0 0,-1 0-64 0 0,0-1 0 0 0,-1 1 0 0 0,-1-1 0 0 0,1 1 0 0 0,-1-1-96 0 0,0 1 32 0 0,0 0 64 0 0,1 0-336 0 0,-1-1-8 0 0,0 1 0 0 0,0-1 0 0 0,0 1-168 0 0,1 0-40 0 0,-1-1-8 0 0,0 0-8560 0 0</inkml:trace>
  <inkml:trace contextRef="#ctx0" brushRef="#br0" timeOffset="28">514 1307 4607 3091 3505,'-1'-1'408'0'0,"1"1"-328"0"0,-1-1-80 0 0,1 1 0 0 0,0 0 528 0 0,0-1 88 0 0,-1 0 24 0 0,1 1 0 0 0,-1-2 192 0 0,1 0 48 0 0,-1 0 8 0 0,2 0 0 0 0,0-1 16 0 0,1 1 8 0 0,-1-1 0 0 0,1 0 0 0 0,0 0-80 0 0,1 0-8 0 0,-1 2-8 0 0,1-3 0 0 0,-1 3-128 0 0,2-1-24 0 0,-1 0-8 0 0,1 0 0 0 0,-1 0-240 0 0,0 1-40 0 0,0 1-16 0 0,0 0 0 0 0,2 0-200 0 0,-2 1-48 0 0,2-1-8 0 0,-3 3 0 0 0,1-1-104 0 0,-1 0 0 0 0,0 1 0 0 0,0 1 0 0 0,-1 1 0 0 0,-1 0-96 0 0,1 1 96 0 0,-2 0-104 0 0,1 0-48 0 0,-1 0-8 0 0,-1 1 0 0 0,0-1 0 0 0,0-1 72 0 0,-1 0 16 0 0,0-1 0 0 0,1-1 0 0 0,-1 1 72 0 0,1-1 0 0 0,1 0 0 0 0,-1-1 0 0 0,0-3 0 0 0,2 0 72 0 0,0 0-8 0 0,-1 0-64 0 0,1 1 256 0 0,1-1 0 0 0,-1-1 0 0 0,0 1 0 0 0,2 1-128 0 0,0-1-24 0 0,1 0-8 0 0,0-1 0 0 0,1 2-96 0 0,1 0 72 0 0,0 0-72 0 0,0 0 64 0 0,0 0-64 0 0,0 2 0 0 0,0 0 72 0 0,0-1-72 0 0,-1 2 0 0 0,0-1 0 0 0,-1 0 0 0 0,-1 2 0 0 0,0-1 0 0 0,-1 0 0 0 0,-1 1 0 0 0,0 0 0 0 0,-2 0 0 0 0,1-1 0 0 0,-1 0 0 0 0,-1 1 64 0 0,0-1-64 0 0,0 0 0 0 0,-1 0 0 0 0,0-1 64 0 0,-1 1-64 0 0,0-1 0 0 0,1 0 0 0 0,-1 0 64 0 0,1-2-64 0 0,-1 0 0 0 0,1 0 0 0 0,0 0 0 0 0,-2 0 0 0 0,2 0 0 0 0,-2 0 0 0 0,2 0 64 0 0,-1 0-64 0 0,1-1 0 0 0,1 1 64 0 0,0 0-64 0 0,0-1 0 0 0,1 1 0 0 0,0-1 0 0 0,1 1 0 0 0,0 1 0 0 0,1-1 0 0 0,0 0 0 0 0,0 0 0 0 0,1 0 0 0 0,0 0-160 0 0,1 1 32 0 0,0 0-6096 0 0,-2-1-1224 0 0</inkml:trace>
  <inkml:trace contextRef="#ctx0" brushRef="#br0" timeOffset="29">1814 1308 7831 2519 3027,'3'-1'696'0'0,"-2"0"-560"0"0,-1 1-136 0 0,-1 0 0 0 0,1-1 960 0 0,0 1 168 0 0,0-2 32 0 0,1 1 8 0 0,-1-2 296 0 0,1 2 56 0 0,-1-2 16 0 0,0 2 0 0 0,1 0-736 0 0,-1 1-136 0 0,0-1-32 0 0,-1 2-8 0 0,1 0-368 0 0,-1 1-80 0 0,0 1-16 0 0,-1 0 0 0 0,2-3-64 0 0,-5 8-8 0 0,3-3-8 0 0,-1 0 0 0 0,0 1-80 0 0,1 0 64 0 0,-1-1-64 0 0,1 0 64 0 0,-1 2-64 0 0,1-2 80 0 0,1 0-80 0 0,-1-1 80 0 0,1 0-16 0 0,1-1-64 0 0,0-1 96 0 0,0 2-32 0 0,0-3 32 0 0,0 1 8 0 0,1-1 0 0 0,1 1 0 0 0,-1-1 8 0 0,1-1 0 0 0,1 0 0 0 0,-1 1 0 0 0,1-1 16 0 0,1 0 8 0 0,0 0 0 0 0,1 0 0 0 0,0 1-24 0 0,0 0-8 0 0,2-1 0 0 0,-2 0 0 0 0,2 0-104 0 0,0 0 72 0 0,0 0-72 0 0,0 0 64 0 0,-1 0-64 0 0,0 0 0 0 0,-1 0 0 0 0,-1-1 0 0 0,-1 0-88 0 0,0 1-32 0 0,0-1-8 0 0,-1 0 0 0 0,0 1-400 0 0,0-2-80 0 0,-2 2-24 0 0,1-1-8712 0 0</inkml:trace>
  <inkml:trace contextRef="#ctx0" brushRef="#br0" timeOffset="30">1910 1316 3223 2458 3088,'0'0'288'0'0,"-1"0"-288"0"0,1 0 0 0 0,0 0 0 0 0,-1 0 1440 0 0,1 0 240 0 0,0 1 48 0 0,-1 1 0 0 0,0-1 192 0 0,-1 3 40 0 0,0-1 8 0 0,1 0 0 0 0,0 1-880 0 0,0 0-184 0 0,1 1-32 0 0,0 1-8 0 0,0-1-472 0 0,0 2-96 0 0,0 0-16 0 0,0 1-8 0 0,0-2-144 0 0,0 0-24 0 0,0 0-8 0 0,0 1 0 0 0,0-2 16 0 0,0 0 0 0 0,-1 1 0 0 0,1 0 0 0 0,0-1-16 0 0,-1 0 0 0 0,1 1 0 0 0,0-2 0 0 0,-1-1-96 0 0,1 2 88 0 0,0-1-88 0 0,0-1 80 0 0,0 1-80 0 0,-1-1 0 0 0,1-1 0 0 0,0 1 64 0 0,0-1-64 0 0,0 0 0 0 0,0 0 0 0 0,0 0 0 0 0,1-1 0 0 0,-1 1 0 0 0,1-1 0 0 0,-1 0 0 0 0,1-1 0 0 0,0 0-96 0 0,0-1 32 0 0,1 0 64 0 0,0-1-392 0 0,0 1-24 0 0</inkml:trace>
  <inkml:trace contextRef="#ctx0" brushRef="#br0" timeOffset="31">2926 2108 7831 2572 3150,'0'-1'696'0'0,"0"0"-560"0"0,1 1-136 0 0,-1 0 0 0 0,0 0 640 0 0,0-1 96 0 0,0 0 16 0 0,0 0 8 0 0,0-1 360 0 0,-1 1 80 0 0,1 1 16 0 0,-1-1 0 0 0,0 2-536 0 0,-1 0-104 0 0,1 2-16 0 0,0-1-8 0 0,-1 3-296 0 0,1 0-64 0 0,-2 1-16 0 0,1 0 0 0 0,0 1 48 0 0,-1 0 0 0 0,0 1 8 0 0,0-1 0 0 0,0 1 72 0 0,0-2 16 0 0,1 0 0 0 0,-1 0 0 0 0,2-2-128 0 0,0 0-16 0 0,-1-1-8 0 0,1-1 0 0 0,1 1-16 0 0,-1-2-8 0 0,1 1 0 0 0,1 0 0 0 0,-1-2-24 0 0,1 1-8 0 0,0 0 0 0 0,0 0 0 0 0,1-1 16 0 0,1 1 8 0 0,-1 0 0 0 0,1-1 0 0 0,2 0 48 0 0,0 0 8 0 0,1-1 0 0 0,-1 0 0 0 0,2 0-24 0 0,-1 0 0 0 0,0 1 0 0 0,1-1 0 0 0,-1 1-40 0 0,2 0 0 0 0,0-1-8 0 0,-2 1 0 0 0,0-1-120 0 0,0 1 72 0 0,-1-1-72 0 0,1 1 64 0 0,-3-1-64 0 0,0 1 0 0 0,1-1 0 0 0,-3 1 0 0 0,2-1-240 0 0,-1-1-40 0 0,0 2-8 0 0,0-2-6464 0 0,-1 0-1304 0 0</inkml:trace>
  <inkml:trace contextRef="#ctx0" brushRef="#br0" timeOffset="32">3003 2126 3223 2602 3111,'-1'-2'288'0'0,"0"1"-288"0"0,1 1 0 0 0,-1-1 0 0 0,0 1 288 0 0,1 0 8 0 0,0 0 0 0 0,-1 0 0 0 0,0 1 1016 0 0,0-1 208 0 0,0 2 40 0 0,0 0 8 0 0,-1 1-408 0 0,2 0-72 0 0,-2 2-24 0 0,0 1 0 0 0,1-1-208 0 0,1 2-48 0 0,-1 0-8 0 0,0 1 0 0 0,0-1-256 0 0,1 2-48 0 0,-1-1-16 0 0,1-1 0 0 0,0-1-112 0 0,0 1-24 0 0,-1-1-8 0 0,0 1 0 0 0,1-1-64 0 0,-1 0-16 0 0,1 1 0 0 0,0-1 0 0 0,-1 0-104 0 0,1-1-24 0 0,0-1-8 0 0,0 0 0 0 0,0-1-40 0 0,0 0-8 0 0,0-1 0 0 0,1 0 0 0 0,-1 0-72 0 0,1-1 0 0 0,0 0 0 0 0,0-3 64 0 0,1 1-64 0 0,0-1-136 0 0,1-2 32 0 0,1 0-9248 0 0</inkml:trace>
  <inkml:trace contextRef="#ctx0" brushRef="#br0" timeOffset="33">3173 2178 3679 2487 3183,'0'0'80'0'0,"0"0"16"0"0,0 1 8 0 0,0 0 0 0 0,0-1-104 0 0,0 0 0 0 0,0 1 0 0 0,-1 0 0 0 0,1 0 696 0 0,1 1 112 0 0,0 0 24 0 0,-1-2 8 0 0,1 1 40 0 0,-1 0 8 0 0,1-1 0 0 0,-1 0 0 0 0,1 0-168 0 0,0-2-32 0 0,0 2-8 0 0,0-1 0 0 0,-1 0-120 0 0,1-1-24 0 0,0 0-8 0 0,0 0 0 0 0,0 0-40 0 0,0-1-8 0 0,-1 1 0 0 0,0 0 0 0 0,0-2-40 0 0,0 1-16 0 0,0 1 0 0 0,0-1 0 0 0,0 0-136 0 0,0 1-32 0 0,-1-2-8 0 0,1 1 0 0 0,-2 1-96 0 0,0-2-24 0 0,2 1 0 0 0,-1 1 0 0 0,0-1-64 0 0,-1 2-64 0 0,1-2 96 0 0,-2 1-96 0 0,2-1 72 0 0,-2 2-72 0 0,0-2 0 0 0,0 2 72 0 0,0 0-72 0 0,-1 1 0 0 0,-1-1 0 0 0,0 1 64 0 0,0 1-64 0 0,0 0 0 0 0,0 0 0 0 0,1 1 64 0 0,-1 0-64 0 0,1 2 0 0 0,1-1 0 0 0,-1 0 0 0 0,-1 2 0 0 0,3 1 0 0 0,-1-2 0 0 0,0 2 0 0 0,1-1 0 0 0,1 1 0 0 0,-1-1 0 0 0,2-1 0 0 0,0 0 0 0 0,1-1 0 0 0,0 1 0 0 0,1-1 0 0 0,0 0 64 0 0,0-2 32 0 0,1 0 0 0 0,-1 0 0 0 0,3 0 80 0 0,-1-1 16 0 0,0-2 8 0 0,1 0 0 0 0,0 0-56 0 0,-1 0-16 0 0,1-2 0 0 0,0 2 0 0 0,-1-1-48 0 0,1-1-16 0 0,0 2 0 0 0,-1 0 0 0 0,-1-2-64 0 0,1 2 80 0 0,-1 0-80 0 0,-2 1 80 0 0,1 1-80 0 0,0-1 80 0 0,-1 0-80 0 0,-1 1 80 0 0,2 0-80 0 0,0 0 0 0 0,-2 2 72 0 0,2-1-72 0 0,-2 1 0 0 0,2 0 0 0 0,-1 2 0 0 0,-1-1 0 0 0,1 1 0 0 0,0-1 0 0 0,-1 1 0 0 0,0 1 64 0 0,0-1-64 0 0,-1 1 0 0 0,0 0 0 0 0,0 0 0 0 0,-1 0 0 0 0,0-1 0 0 0,0 1 0 0 0,0-1 0 0 0,0 0 0 0 0,-1 0 0 0 0,-1 1 0 0 0,0-1 64 0 0,0 0-64 0 0,0 0 0 0 0,-2 1 0 0 0,2-2 0 0 0,0 0 0 0 0,-1-1 64 0 0,1 0-64 0 0,-2 1 0 0 0,3-2 64 0 0,-1 0-64 0 0,-1 1 64 0 0,1-2-64 0 0,-1 1 80 0 0,1-1-16 0 0,1 1-64 0 0,1-1 96 0 0,-2 1-96 0 0,2-1 88 0 0,-2 0-88 0 0,2 1 80 0 0,-1-1-80 0 0,3 0 0 0 0,-2 0 0 0 0,1-1 64 0 0,0 1-64 0 0,0 0 0 0 0,1 0 0 0 0,-1-1 0 0 0,0 1 0 0 0,1 0 0 0 0,0-1 0 0 0,0 1 0 0 0,1 0-120 0 0,0 0-8 0 0,0 0-8 0 0,0 0 0 0 0,1-1-400 0 0,-2 1-72 0 0</inkml:trace>
  <inkml:trace contextRef="#ctx0" brushRef="#br0" timeOffset="34">2295 1882 2303 2826 3283,'-1'-1'200'0'0,"0"1"-200"0"0,1 0 0 0 0,-1 0 0 0 0,0 0 400 0 0,0 0 40 0 0,0 0 8 0 0,-3-1 0 0 0,0 1 128 0 0,0-1 24 0 0,0 2 8 0 0,0 0 0 0 0,0 0 72 0 0,1 1 24 0 0,0 0 0 0 0,1 1 0 0 0,0 0-64 0 0,0 1 0 0 0,1 0-8 0 0,0-1 0 0 0,1 1-152 0 0,-1-2-24 0 0,2 2-8 0 0,-1 0 0 0 0,1-1-88 0 0,1 0-16 0 0,1-1-8 0 0,-1 0 0 0 0,1 0 0 0 0,1-1 0 0 0,0-1 0 0 0,-1 0 0 0 0,0 0-48 0 0,1 0 0 0 0,-1-1-8 0 0,0 0 0 0 0,2-1-112 0 0,-1 0-16 0 0,0-1-8 0 0,0 1 0 0 0,-1-1-144 0 0,0-1 64 0 0,-1 2-64 0 0,0 0 0 0 0,-1-1 0 0 0,0 1 0 0 0,0-1 0 0 0,-2-1 0 0 0,1 2 0 0 0,-1-1 0 0 0,0 0 0 0 0,-2 1 0 0 0,2 0-128 0 0,-2 0 0 0 0,0 1 0 0 0,-1-1 0 0 0,-1 2-64 0 0,1 0-8 0 0,-1 0-8 0 0,0 1 0 0 0,1 0 128 0 0,0 0 80 0 0,0 2-96 0 0,-1-1 96 0 0,1 2 0 0 0,1-1 96 0 0,-1 2 0 0 0,0-1 0 0 0,1 2 160 0 0,0 0 24 0 0,1 0 8 0 0,0 0 0 0 0,2 1 16 0 0,0-3 8 0 0,1 1 0 0 0,0 0 0 0 0,2-1-24 0 0,1-1-8 0 0,0 0 0 0 0,1-1 0 0 0,1 0-56 0 0,0-1-16 0 0,1-1 0 0 0,0-1 0 0 0,1-1-64 0 0,1-1-16 0 0,1-1 0 0 0,-2 0 0 0 0,-1 1-64 0 0,1-2-64 0 0,-2 0 96 0 0,1 0-96 0 0,-2 1 0 0 0,-2-2 0 0 0,0 2 0 0 0,-3-1 0 0 0,1 0 0 0 0,-2 0 0 0 0,0-1 0 0 0,-2 1 0 0 0,0-1 0 0 0,-2 2 0 0 0,-1-1 0 0 0,0 1 0 0 0,0 1 0 0 0,-2 2 0 0 0,2 0 0 0 0,0 1 0 0 0,1 1 0 0 0,-1 0 0 0 0,0 2 0 0 0,-1 1 0 0 0,1 1 0 0 0,0 0 0 0 0,1 0 0 0 0,1 2 0 0 0,0-1 0 0 0,2 0 80 0 0,0 0-80 0 0,2-1 64 0 0,2 2-64 0 0,0-2 0 0 0,3 0 0 0 0,2-1 0 0 0,3 0-472 0 0,2-1-56 0 0</inkml:trace>
  <inkml:trace contextRef="#ctx0" brushRef="#br0" timeOffset="35">2299 1896 4607 2858 3223,'-1'-1'408'0'0,"1"0"-328"0"0,-1 0-80 0 0,1 1 0 0 0,-1 0 336 0 0,0 0 48 0 0,0-1 16 0 0,-2 0 0 0 0,0 1 104 0 0,-2 0 16 0 0,-1-1 8 0 0,0 2 0 0 0,0-1-184 0 0,-1 2-40 0 0,1 0-8 0 0,1 0 0 0 0,-1 1 64 0 0,1 0 16 0 0,1 1 0 0 0,0-1 0 0 0,2 0 104 0 0,0 1 16 0 0,2 0 8 0 0,0 0 0 0 0,0 1 8 0 0,3-1 0 0 0,0 0 0 0 0,1-1 0 0 0,1 0-16 0 0,0 0 0 0 0,0 1 0 0 0,2-2 0 0 0,-1 0-152 0 0,1-1-32 0 0,-1-1-8 0 0,0 0 0 0 0,-1-1-136 0 0,0 1-24 0 0,1-2-8 0 0,-2 0 0 0 0,0-1-40 0 0,0 1-16 0 0,-2-2 0 0 0,0 0 0 0 0,-1 1-80 0 0,0-1 80 0 0,-1 0-80 0 0,-1 0 80 0 0,0 0-80 0 0,0-1 0 0 0,-2 3 0 0 0,1-2 64 0 0,-1 2 8 0 0,1 0 0 0 0,-2 1 0 0 0,0-1 0 0 0,0 2 88 0 0,0 0 8 0 0,-1 2 8 0 0,1-1 0 0 0,0 2-48 0 0,-1-1-16 0 0,0 1 0 0 0,1 1 0 0 0,0-1-112 0 0,0 1 88 0 0,1-1-88 0 0,0 1 80 0 0,1-1-80 0 0,1 0 0 0 0,-1-1 0 0 0,2 1 0 0 0,2-2 0 0 0,0 1-112 0 0,2 0 16 0 0,1-2-5584 0 0,3-1-1112 0 0</inkml:trace>
  <inkml:trace contextRef="#ctx0" brushRef="#br0" timeOffset="36">1913 1544 6911 3405 2969,'0'0'608'0'0,"0"0"-480"0"0,0 0-128 0 0,0 0 0 0 0,0 0 584 0 0,0 1 96 0 0,1 0 24 0 0,1 0 0 0 0,0 0 256 0 0,1-1 64 0 0,0 2 0 0 0,0 0 8 0 0,1-2-512 0 0,-2 2-104 0 0,2 0-16 0 0,-2-1-8 0 0,0 1-296 0 0,1-1-96 0 0,-1 2 0 0 0,2-1 0 0 0,-2-1-432 0 0,0 0-144 0 0</inkml:trace>
  <inkml:trace contextRef="#ctx0" brushRef="#br0" timeOffset="37">2007 1603 4607 3270 2966,'0'0'408'0'0,"0"0"-328"0"0,0 0-80 0 0,0 0 0 0 0,0 0 608 0 0,0 0 96 0 0,0 0 32 0 0,1 0 0 0 0,-1 0-440 0 0,0 1-80 0 0,0 0-24 0 0,0-1 0 0 0,0 0-192 0 0</inkml:trace>
  <inkml:trace contextRef="#ctx0" brushRef="#br0" timeOffset="38">1786 1488 5983 3515 3073,'0'1'536'0'0,"0"-1"-432"0"0,0 0-104 0 0,1 0 0 0 0,-1 1 480 0 0,1-1 80 0 0,0 1 16 0 0,0 0 0 0 0,2 0 432 0 0,0 1 88 0 0,1-1 24 0 0,1 2 0 0 0,0-1-384 0 0,1 1-64 0 0,0-1-24 0 0,-1 1 0 0 0,0-2-424 0 0,-1 2-80 0 0,1 0-16 0 0,0-1-8 0 0,0 1-120 0 0,-2-1 0 0 0,1 1 0 0 0,-1-1-4432 0 0,2 0-832 0 0</inkml:trace>
  <inkml:trace contextRef="#ctx0" brushRef="#br0" timeOffset="39">2002 1620 9215 3351 3029,'-3'-1'408'0'0,"2"1"80"0"0,0 0-392 0 0,0 1-96 0 0,1-1 0 0 0,0 0 0 0 0,0 0 0 0 0,1 1 88 0 0,0-1-88 0 0,0 2 80 0 0,2 0 152 0 0,-3-2 32 0 0,0 0 8 0 0,10 4 0 0 0,-7-2 200 0 0,1 0 40 0 0,-1-1 0 0 0,1 2 8 0 0,-2-2-200 0 0,1 1-48 0 0,0 0-8 0 0,-1 0 0 0 0,2 0-136 0 0,-2-1-24 0 0,1 1-8 0 0,-1 0 0 0 0,0-1-96 0 0,0 0 0 0 0,0 0 0 0 0,-1 0-4016 0 0,1 0-768 0 0</inkml:trace>
  <inkml:trace contextRef="#ctx0" brushRef="#br0" timeOffset="40">2125 1731 9215 3413 2884,'0'0'816'0'0,"0"1"-656"0"0,0-1-160 0 0,0 0 0 0 0,0 1 344 0 0,0-1 32 0 0,0 1 8 0 0,1 0 0 0 0,-1 0 80 0 0,2 2 16 0 0,0 0 8 0 0,-1-1 0 0 0,3 0-328 0 0,-1 0-64 0 0,-1-1-8 0 0,2-1-8 0 0,-2 2-80 0 0,1 1-88 0 0,0-2 24 0 0,-1 1-5496 0 0</inkml:trace>
  <inkml:trace contextRef="#ctx0" brushRef="#br0" timeOffset="41">2210 1810 12439 3283 2816,'-2'0'544'0'0,"1"0"128"0"0,0 0-544 0 0,0 0-128 0 0,1 1 0 0 0,0 0 0 0 0,1-1 296 0 0,0 2 32 0 0,0-1 8 0 0,1 2 0 0 0,1-1 72 0 0,1 1 8 0 0,1 1 8 0 0,0-2 0 0 0,1 1-224 0 0,1 0-40 0 0,0 0-16 0 0,-2-1 0 0 0,2 2-144 0 0,-1-2 0 0 0,0 0 0 0 0,-2 1 0 0 0,-1-2 0 0 0,0 1 0 0 0,0-1 0 0 0,-2-1 0 0 0,1 2-376 0 0,-1-2-48 0 0,1 0-16 0 0,-2 0 0 0 0,0 1-480 0 0,0 0-96 0 0,0 0-16 0 0,0 0-4176 0 0</inkml:trace>
  <inkml:trace contextRef="#ctx0" brushRef="#br0" timeOffset="42">2515 1761 919 3048 3019,'0'-2'80'0'0,"1"1"-80"0"0,-1 0 0 0 0,0 0 0 0 0,0 0 336 0 0,0 0 48 0 0,0-1 16 0 0,2-2 0 0 0,0 0 368 0 0,-1-1 64 0 0,0 0 24 0 0,1 1 0 0 0,-1 0 176 0 0,0 1 40 0 0,0 0 8 0 0,-1 2 0 0 0,0-1-48 0 0,1 1-8 0 0,-1 0 0 0 0,1 1 0 0 0,-1 0-224 0 0,-1 0-56 0 0,1 2-8 0 0,-1 0 0 0 0,1 0-288 0 0,-1 2-64 0 0,0 1-16 0 0,-2 1 0 0 0,2 0-152 0 0,-2 1-32 0 0,0 2-8 0 0,-1-1 0 0 0,0 0-64 0 0,0 0-16 0 0,1-2 0 0 0,0 0 0 0 0,1 1 8 0 0,0-2 0 0 0,0-1 0 0 0,1 0 0 0 0,0 0 32 0 0,1-2 8 0 0,0 0 0 0 0,0 0 0 0 0,2 1 48 0 0,-1-3 0 0 0,0 1 8 0 0,1 0 0 0 0,0-1-16 0 0,0 0-8 0 0,1 0 0 0 0,-1 0 0 0 0,2-1-40 0 0,0 1-8 0 0,0-1 0 0 0,1 1 0 0 0,0-1-56 0 0,-1 0-8 0 0,1 0-64 0 0,1 0 96 0 0,0 0-32 0 0,-1 1-64 0 0,0 0 88 0 0,0 0-88 0 0,-1 0 64 0 0,0 0-64 0 0,0 0 0 0 0,-1 0 0 0 0,0 0 0 0 0,-1 0 0 0 0,1 0 0 0 0,-1 0 0 0 0,0 0-352 0 0,0-1-80 0 0,0 0-16 0 0,1 0-8456 0 0</inkml:trace>
  <inkml:trace contextRef="#ctx0" brushRef="#br0" timeOffset="43">2614 1752 4607 2945 3104,'0'0'200'0'0,"0"-1"48"0"0,0 1-248 0 0,-1 0 0 0 0,1 1 0 0 0,0-1 0 0 0,-1 2 984 0 0,0-1 144 0 0,0 2 32 0 0,-2 2 8 0 0,0 2 104 0 0,1-1 16 0 0,-1 2 8 0 0,0-1 0 0 0,2 0-312 0 0,-1 0-64 0 0,1 1-16 0 0,0-1 0 0 0,1 0-240 0 0,-2 1-56 0 0,2-1 0 0 0,0 1-8 0 0,0-1-216 0 0,0-1-48 0 0,0 0-8 0 0,0-1 0 0 0,0-1-144 0 0,0 1-32 0 0,0 1-8 0 0,0 0 0 0 0,0-2-72 0 0,0 0-8 0 0,0 0-64 0 0,0-2 96 0 0,1 1-96 0 0,0-2 0 0 0,-1 2 0 0 0,0-2 0 0 0,0-1 0 0 0,2 1 0 0 0,-2-1 0 0 0,2 0 0 0 0,-1 0-224 0 0,-1-1-64 0 0,2 0-8 0 0,0-1-8 0 0,-1 0-1136 0 0,1 0-232 0 0</inkml:trace>
  <inkml:trace contextRef="#ctx0" brushRef="#br0" timeOffset="44">2753 1784 2759 2812 2698,'1'0'248'0'0,"-1"0"-248"0"0,0 0 0 0 0,0 0 0 0 0,1 0 448 0 0,-1-1 48 0 0,1 1 8 0 0,-1 0 0 0 0,2-1 232 0 0,0 0 40 0 0,-1 0 16 0 0,0 0 0 0 0,0 1 8 0 0,0 0 8 0 0,1-1 0 0 0,-2 0 0 0 0,1 0 24 0 0,-1 0 0 0 0,1 1 0 0 0,0-1 0 0 0,-1 0-96 0 0,1 0-8 0 0,-1 0-8 0 0,0 1 0 0 0,0-1-272 0 0,0 0-48 0 0,0 0-16 0 0,-1 0 0 0 0,1 0-216 0 0,-2 1-40 0 0,2-1-16 0 0,-1 1 0 0 0,-1-1-112 0 0,0 0 64 0 0,1 1-64 0 0,-2 0 0 0 0,1 0 72 0 0,-1 0-72 0 0,0 2 64 0 0,0-1-64 0 0,-1 0 0 0 0,2 1 0 0 0,-1-1 64 0 0,-1 0-64 0 0,1 2 64 0 0,0-2-64 0 0,0 3 96 0 0,1-2-32 0 0,0 1-64 0 0,0 0 0 0 0,1-1 0 0 0,-1 1 0 0 0,2-1 0 0 0,-1 1 0 0 0,0 0 0 0 0,1 0 0 0 0,1 0 0 0 0,0 0 0 0 0,0-1 0 0 0,1 0 0 0 0,0 0 88 0 0,0 0-24 0 0,0 0-64 0 0,1 0 96 0 0,0-1 48 0 0,0 0 8 0 0,1 2 0 0 0,0-2 0 0 0,1 1 16 0 0,-1 0 8 0 0,1 0 0 0 0,0 1 0 0 0,-2-1-40 0 0,2 0-8 0 0,-2 1 0 0 0,1-1 0 0 0,0 1-48 0 0,1 0-16 0 0,-3-1 0 0 0,1 1 0 0 0,0-1-64 0 0,0 2 0 0 0,-1-1 0 0 0,-1 1 0 0 0,0-1 0 0 0,0-1 0 0 0,-1 1 0 0 0,-1-1 0 0 0,1 1 0 0 0,-1 0 0 0 0,0-1 0 0 0,-1 2 0 0 0,0-2 0 0 0,1 0 0 0 0,-2 2 0 0 0,0-2 0 0 0,0 1 0 0 0,-1 0 0 0 0,0-1 0 0 0,0 0 0 0 0,1 0 0 0 0,-1-1 0 0 0,0 1 0 0 0,-1-1 0 0 0,2-1 0 0 0,-1 0 0 0 0,1 0 64 0 0,-1 0-64 0 0,2-1 0 0 0,0 0 0 0 0,0 0 0 0 0,0-1 64 0 0,1 0-64 0 0,-1 0 0 0 0,1-1 72 0 0,0 0-72 0 0,0 0 80 0 0,1-1-16 0 0,0 0-64 0 0,0-2 96 0 0,1 0-96 0 0,0 1 88 0 0,2 0-88 0 0,-2-1 80 0 0,3 2-80 0 0,-1 0 64 0 0,0 0-64 0 0,0 1 64 0 0,3-1-64 0 0,-1-1 0 0 0,1 1 0 0 0,0 1 0 0 0,-2-1 0 0 0,1 1 0 0 0,1 0 64 0 0,-2-1-64 0 0,1 0 0 0 0,0-1 0 0 0,0 2 0 0 0,-1-1 0 0 0,-2 2 0 0 0,0-2 0 0 0,0 0 0 0 0,-1 0 0 0 0,0 0 0 0 0,-1-1 0 0 0,-1 0 0 0 0,0 0 0 0 0,-1 1 64 0 0,0 0-64 0 0,-1 1 64 0 0,0-1-64 0 0,0 1 0 0 0,0 1 64 0 0,-1 0-64 0 0,0 0 0 0 0,0 2 64 0 0,0-1-64 0 0,1 0 0 0 0,-1 1 64 0 0,0 0-64 0 0,1 0 0 0 0,0 1 0 0 0,-1 0 0 0 0,1 0 0 0 0,1 1 0 0 0,-1-1 0 0 0,1 2 0 0 0,0 0-296 0 0,0 0-24 0 0,2 1-8 0 0,0 0-8768 0 0</inkml:trace>
  <inkml:trace contextRef="#ctx0" brushRef="#br0" timeOffset="45">1023 138 3679 3213 3054,'0'-2'328'0'0,"0"1"-264"0"0,0-1-64 0 0,0 2 0 0 0,0-1 536 0 0,0 0 88 0 0,0-1 16 0 0,0 0 8 0 0,1-2 344 0 0,-1 0 64 0 0,-1 1 8 0 0,1 0 8 0 0,0 0-240 0 0,0 1-56 0 0,0 0-8 0 0,0 1 0 0 0,0 1-224 0 0,0-1-40 0 0,0 0-16 0 0,0 1 0 0 0,0 0-120 0 0,0 0-24 0 0,0 0-8 0 0,0 0 0 0 0,0 0-16 0 0,0 0-8 0 0,0 0 0 0 0,0 0 0 0 0,0 0 16 0 0,0 0 8 0 0,0 11 0 0 0,0-7 0 0 0,0 0-56 0 0,0 1-16 0 0,0 1 0 0 0,-1 3 0 0 0,1-1-16 0 0,-1 1-8 0 0,1 0 0 0 0,-1 1 0 0 0,1 0-32 0 0,-1 2-8 0 0,0-2 0 0 0,1 1 0 0 0,0-1-104 0 0,0 0-32 0 0,0 2 0 0 0,0 0 0 0 0,0 1 0 0 0,1 0-64 0 0,0 0 96 0 0,0-1-32 0 0,0 0 0 0 0,0-2-64 0 0,-1 0 96 0 0,0 0-32 0 0,0-1 8 0 0,1-3 0 0 0,0 1 0 0 0,-1-3 0 0 0,1 1-8 0 0,-1 1 0 0 0,-1-2 0 0 0,1 0 0 0 0,0-1 0 0 0,-1 1-64 0 0,0 0 96 0 0,1-1-32 0 0,0 0-64 0 0,-2 0 0 0 0,1-1 72 0 0,-1 0-72 0 0,2-1 0 0 0,-1 1 0 0 0,0 0 0 0 0,1-2 64 0 0,-2 1-64 0 0,2 0 0 0 0,-1 0 0 0 0,0-1 0 0 0,1 0 0 0 0,-1 0 0 0 0,0 0 0 0 0,0-1 0 0 0,0 0 0 0 0,0 0 0 0 0,0 0 0 0 0,-1-2 0 0 0,1 1 0 0 0,-2-2 0 0 0,2 1 0 0 0,-1-2 0 0 0,-1 1 0 0 0,2 0 0 0 0,-1-1 0 0 0,0 0 0 0 0,0 2 0 0 0,0-1 0 0 0,2-1-64 0 0,-3 1 64 0 0,1-1-72 0 0,1 1 72 0 0,-1 0-80 0 0,0 1 80 0 0,1 1 0 0 0,-1-1-72 0 0,1 1 72 0 0,0 0 0 0 0,0 0 0 0 0,0 0 0 0 0,0 1 0 0 0,0-1 0 0 0,1 1 0 0 0,-1 0 0 0 0,0 0 0 0 0,0-1-64 0 0,1 2 64 0 0,0-2 0 0 0,0 2 0 0 0,0 0 0 0 0,0 0 0 0 0,0 0 0 0 0,0 0 0 0 0,0 0 0 0 0,1 1 0 0 0,0 0 0 0 0,-1-1 0 0 0,0 0 0 0 0,0 0 0 0 0,4 9 0 0 0,-3-6 0 0 0,0 1 0 0 0,1 2 0 0 0,0-1 0 0 0,0-1 0 0 0,0 2 0 0 0,1 0 0 0 0,0 1 96 0 0,-1-2-32 0 0,1 0 0 0 0,-1 0 0 0 0,0 1 8 0 0,2-1 0 0 0,-1 0 0 0 0,0 0-8 0 0,0-1 0 0 0,0 1 0 0 0,0-2 0 0 0,-2 0 0 0 0,1-1-64 0 0,0 0 96 0 0,0-1-32 0 0,1 1 16 0 0,-1-2 0 0 0,0 0 0 0 0,3 0 0 0 0,-2-2 48 0 0,1-1 0 0 0,2-1 8 0 0,0-1 0 0 0,-1-1 24 0 0,3-2 8 0 0,-1 0 0 0 0,1-1 0 0 0,-1 0-16 0 0,0 1-8 0 0,-2-1 0 0 0,0 3 0 0 0,-1 0-72 0 0,-1 1-8 0 0,-1 2-64 0 0,-1 1 96 0 0,0-1-96 0 0,-1 3 0 0 0,0-1 0 0 0,0 1 0 0 0,-1 0 0 0 0,1-1 0 0 0,0 2 0 0 0,0-1 0 0 0,1 0-480 0 0,1 0-96 0 0,0-1-24 0 0,2-1-9720 0 0</inkml:trace>
  <inkml:trace contextRef="#ctx0" brushRef="#br0" timeOffset="46">1322 110 2303 3041 3175,'0'0'200'0'0,"0"-1"-200"0"0,0 0 0 0 0,-1 1 0 0 0,1-1 632 0 0,0 0 80 0 0,0 1 24 0 0,0-1 0 0 0,-1-2 448 0 0,0 2 96 0 0,1-2 24 0 0,-1 1 0 0 0,0 0-248 0 0,0 0-56 0 0,0 0-8 0 0,1 1 0 0 0,-1 0-208 0 0,0 0-48 0 0,1 1 0 0 0,-2-1-8 0 0,2 1-168 0 0,-1 0-32 0 0,1 1-8 0 0,-1-1 0 0 0,0 1-184 0 0,0 1-40 0 0,0 1-8 0 0,0 0 0 0 0,1 1-96 0 0,-1 0-32 0 0,0 2 0 0 0,1-1 0 0 0,-2 3 16 0 0,2-2 0 0 0,0 1 0 0 0,-1 1 0 0 0,1 0 24 0 0,0 0 8 0 0,0 0 0 0 0,0 0 0 0 0,-1-1-120 0 0,1 0-24 0 0,0 2-64 0 0,0-2 96 0 0,0 1 0 0 0,0 0 0 0 0,0 0 0 0 0,0 0 0 0 0,0 0 8 0 0,0 0 0 0 0,0 0 0 0 0,0-1 0 0 0,1 0-24 0 0,-1-1-8 0 0,0 1 0 0 0,1-2 0 0 0,-1 0-72 0 0,1-1 96 0 0,-1 0-96 0 0,1-1 96 0 0,-1-1-96 0 0,0 0 0 0 0,1 0 0 0 0,-1-1 0 0 0,0-1 0 0 0,0 1 0 0 0,0 0 0 0 0,0-2 0 0 0,0 0-320 0 0,1 0-48 0 0,-1 0-16 0 0,1-1-9024 0 0</inkml:trace>
  <inkml:trace contextRef="#ctx0" brushRef="#br0" timeOffset="47">1303 116 6911 3038 3163,'-1'-3'304'0'0,"0"0"64"0"0,1 2-296 0 0,0-2-72 0 0,0 2 0 0 0,0 1 0 0 0,0-2 576 0 0,0 0 96 0 0,2-2 16 0 0,-1-1 8 0 0,0 0 456 0 0,1-2 88 0 0,1 1 16 0 0,1-1 8 0 0,-1 1-504 0 0,1 0-104 0 0,2 1-16 0 0,-1-1-8 0 0,1 1-232 0 0,0 1-48 0 0,2 1 0 0 0,1-1-8 0 0,-4 3-24 0 0,1 0 0 0 0,1 1 0 0 0,-2 1 0 0 0,1 0-152 0 0,-1 2-32 0 0,-1 0-8 0 0,0 0 0 0 0,-1 1-128 0 0,-1 1 0 0 0,-1 1 0 0 0,-1 0 0 0 0,0 2 80 0 0,-1 0-16 0 0,-1 1 0 0 0,0 1 0 0 0,-3-1-64 0 0,2 1 0 0 0,-2-1 0 0 0,1-1 0 0 0,-1 1 0 0 0,0-3-88 0 0,0 1 24 0 0,0-1 0 0 0,0-2 64 0 0,0 1 0 0 0,0-1 64 0 0,1-1-64 0 0,-1-1 88 0 0,1 1-24 0 0,0-2 0 0 0,1 0 0 0 0,0 0 72 0 0,0-1 16 0 0,1 0 0 0 0,0 0 0 0 0,1-1-64 0 0,0 0-16 0 0,0 0 0 0 0,1-1 0 0 0,0 0-216 0 0,1 0-48 0 0,1 0 0 0 0,0 0-8608 0 0</inkml:trace>
  <inkml:trace contextRef="#ctx0" brushRef="#br0" timeOffset="48">1450 223 3223 2887 3090,'-1'-2'136'0'0,"1"1"40"0"0,0 0-176 0 0,0-1 0 0 0,0 2 0 0 0,0 0 0 0 0,0-1 584 0 0,0 0 88 0 0,1-1 8 0 0,0 1 8 0 0,-1-2 944 0 0,1 0 184 0 0,1 1 40 0 0,0 0 0 0 0,-1 0-608 0 0,1 1-128 0 0,0-2-32 0 0,1 2 0 0 0,-1-1-352 0 0,1 1-80 0 0,0 0-16 0 0,0 0 0 0 0,1 1-256 0 0,-2-1-48 0 0,1 0-16 0 0,-2 1 0 0 0,2 1-152 0 0,-2-1-32 0 0,1 1-8 0 0,0-1 0 0 0,-1 1 0 0 0,0-1-8 0 0,0 2 0 0 0,0-1 0 0 0,-1 0-120 0 0,0 0 0 0 0,1-1 0 0 0,-1 1 0 0 0,0-1 0 0 0,-1 1 0 0 0,1 0 0 0 0,-1-1 0 0 0,0 1 96 0 0,0 0-24 0 0,-1-1-8 0 0,-1 2 0 0 0,1-1-64 0 0,-1 0 0 0 0,-1 2 0 0 0,-1-2 0 0 0,0 2 0 0 0,0-1 0 0 0,-1 1 0 0 0,2-1 0 0 0,-1 0 0 0 0,0 2 0 0 0,2-2 0 0 0,-1 1 0 0 0,2-1 0 0 0,0 0 0 0 0,1 0 0 0 0,0 0 0 0 0,1 0 0 0 0,0 0 0 0 0,2 0 0 0 0,-1 1 0 0 0,2 0 0 0 0,0-1 0 0 0,0 2 0 0 0,1-1 0 0 0,0 0 0 0 0,1 1 0 0 0,-1-1 0 0 0,0 1 0 0 0,1 0 0 0 0,-1 1 0 0 0,0-1 0 0 0,0 1 0 0 0,-1-1 0 0 0,0 1 0 0 0,-2 1 0 0 0,1-2 0 0 0,-1 1 0 0 0,-1-1 0 0 0,0 1 0 0 0,-1 0 0 0 0,-1-1 0 0 0,1 0 0 0 0,-2 0 0 0 0,2-1 0 0 0,-3-1 0 0 0,1 0 0 0 0,0 0 0 0 0,-1-1 0 0 0,1 0 0 0 0,-1 0 0 0 0,0-1 0 0 0,1-1 0 0 0,-1 0 0 0 0,0 0 0 0 0,1 0 0 0 0,-1-1 0 0 0,0 1 0 0 0,-1-1 0 0 0,1-1 0 0 0,1 1 0 0 0,0 0 0 0 0,-1-1 0 0 0,2 1 0 0 0,0-1 0 0 0,0 1 0 0 0,1 0 0 0 0,0 1 0 0 0,1 0 0 0 0,0-1-416 0 0,2 2-32 0 0,-1-1 0 0 0,2 1-5456 0 0,1 0-1096 0 0</inkml:trace>
  <inkml:trace contextRef="#ctx0" brushRef="#br0" timeOffset="49">1573 245 2759 2895 3094,'0'-2'248'0'0,"1"0"-248"0"0,-1 0 0 0 0,0 1 0 0 0,0 1 752 0 0,0-1 104 0 0,0 0 16 0 0,-1 1 8 0 0,1-1 1056 0 0,-1 0 208 0 0,0 1 48 0 0,-1 0 8 0 0,2 1-1048 0 0,-2 1-200 0 0,1 0-48 0 0,-1 1-8 0 0,2 1-464 0 0,-2 0-96 0 0,2 2-16 0 0,0-2-8 0 0,-1 2-176 0 0,1-1-32 0 0,1 1-8 0 0,-1-1 0 0 0,1 1 16 0 0,0-1 0 0 0,0-1 0 0 0,1-1 0 0 0,0 0-16 0 0,1 1-8 0 0,-1-3 0 0 0,1 1 0 0 0,-1-1-88 0 0,1-1 96 0 0,1 0-96 0 0,-1 0 96 0 0,1-1-8 0 0,0-1 0 0 0,0 0 0 0 0,-1-1 0 0 0,1 1-24 0 0,-1-2-64 0 0,2 1 96 0 0,-3-1-32 0 0,1 0-64 0 0,0-1 96 0 0,-1 0-96 0 0,0 0 96 0 0,0 0-96 0 0,0 0 0 0 0,-1 1 72 0 0,0 1-72 0 0,0 1 0 0 0,-1 0 0 0 0,0 0 0 0 0,0 1 64 0 0,0 0-64 0 0,0-1 0 0 0,0 2 0 0 0,-1 0 0 0 0,1 0 0 0 0,-1 0 0 0 0,1 0 0 0 0,-1 0 64 0 0,1 1-64 0 0,-1 0 0 0 0,1-1 0 0 0,0 0 0 0 0,0 0 0 0 0,0 0 0 0 0,0 0 0 0 0,-1 10 0 0 0,2-8 0 0 0,0 0 0 0 0,0 2 0 0 0,1 0 0 0 0,-2-2 0 0 0,2 1 0 0 0,1 0 0 0 0,0-1 0 0 0,-2 1 0 0 0,2-1 0 0 0,0 0 0 0 0,0 0 0 0 0,-1 0 0 0 0,2-1 0 0 0,-1 0 0 0 0,0-1 0 0 0,0 1 120 0 0,1-1-16 0 0,0 0 0 0 0,0-1 0 0 0,0 0-104 0 0,0 1 0 0 0,0-2 64 0 0,0 0-64 0 0,0 0 64 0 0,0-1-64 0 0,0 0 88 0 0,0 1-88 0 0,-1-1 0 0 0,0 0 0 0 0,0-1 0 0 0,1 0 0 0 0,0-2 0 0 0,1 1 0 0 0,-1-1 0 0 0,-1-1 0 0 0,0 1 0 0 0,1 0 0 0 0,-1-1 0 0 0,-1 1 0 0 0,1-1 0 0 0,-2 2 0 0 0,0 0 0 0 0,-1 0 0 0 0,0 1 0 0 0,0 0 0 0 0,0 0 0 0 0,-1 1 0 0 0,0 0 0 0 0,1 0 0 0 0,-2-1 0 0 0,2 2 0 0 0,-1-1 64 0 0,1 0-64 0 0,0 1 0 0 0,-1-1 0 0 0,0 1 72 0 0,1 1-8 0 0,0-1-64 0 0,0 2 96 0 0,0 0-96 0 0,0-1 0 0 0,0 1 0 0 0,0 0 0 0 0,-1 1 0 0 0,1 0 0 0 0,0 1 0 0 0,-1 0 0 0 0,1 1 0 0 0,-1 0 0 0 0,1-1 0 0 0,0 2 0 0 0,0 1 0 0 0,0-1 0 0 0,0 1 0 0 0,0-1 0 0 0,0 2 0 0 0,0-1 0 0 0,0 1 0 0 0,1 1 0 0 0,0-1 0 0 0,-1 1 0 0 0,1-1 0 0 0,-1-1 0 0 0,0 2 0 0 0,0-1 0 0 0,0 2 0 0 0,0 0 0 0 0,0-4 0 0 0,1 2 0 0 0,0 0 0 0 0,-1 0 0 0 0,0 2 0 0 0,1-3 0 0 0,0 1 0 0 0,0 0 0 0 0,1-2 0 0 0,-2 1 0 0 0,2-2 0 0 0,0 0 0 0 0,-1-1 0 0 0,0 1 0 0 0,0-1 0 0 0,0-2 0 0 0,0 0 0 0 0,0 0 0 0 0,0 0 0 0 0,0 0 0 0 0,0-1 0 0 0,0-2 0 0 0,0 1 0 0 0,0-1 72 0 0,0-1 48 0 0,0 0 8 0 0,0 1 0 0 0,1-2 0 0 0,0 0-24 0 0,0-3 0 0 0,0 3 0 0 0,-1-1 0 0 0,2 0-32 0 0,0-1-8 0 0,0 1 0 0 0,1 1 0 0 0,-1 0-64 0 0,0 3 0 0 0,1-1 0 0 0,0 0 0 0 0,-2 2 0 0 0,2 0 0 0 0,-2 0 0 0 0,0 1 0 0 0,0 1 0 0 0,0 1 0 0 0,-1-1 0 0 0,0 1 0 0 0,0 1-144 0 0,0-1 32 0 0,-1 3 8 0 0,0-2 0 0 0,0 0-64 0 0,-1 0-16 0 0,0 2 0 0 0,0 1 0 0 0,0-1 64 0 0,-1 0 16 0 0,0 0 0 0 0,1 1 0 0 0,0-2 104 0 0,-1-1 0 0 0,1 1-80 0 0,-1-1 80 0 0,0 0 0 0 0,2-1 0 0 0,-2 1 0 0 0,2-2 0 0 0,0 0 0 0 0,0 1 0 0 0,0-2 0 0 0,0 1 0 0 0,1-1 96 0 0,0 0-32 0 0,0 0 0 0 0,2 0 0 0 0,-2 0 16 0 0,3-1 0 0 0,-1-1 0 0 0,1 1 0 0 0,0 0-80 0 0,0-2 80 0 0,1 0-80 0 0,0 0 80 0 0,0 0-80 0 0,-1-1 0 0 0,0 1 0 0 0,1-1 0 0 0,-1 0 72 0 0,1 0-72 0 0,-1-1 80 0 0,-1 1-80 0 0,0 0 0 0 0,1 0 0 0 0,-1 0 0 0 0,1 0 0 0 0,-1 1 96 0 0,0 1-24 0 0,0 0-8 0 0,0 0 0 0 0,0 1-64 0 0,0-1 0 0 0,0 2 0 0 0,-1 0 0 0 0,1 2 0 0 0,-1-1 0 0 0,0 0 0 0 0,-1 0 0 0 0,1 1 0 0 0,-1 1 0 0 0,0 0 0 0 0,0 1 0 0 0,-1 0-88 0 0,0 0 88 0 0,-1 0-64 0 0,-1 0 64 0 0,1 0-72 0 0,0-1 72 0 0,-3 1-80 0 0,2 0 80 0 0,-1 0 0 0 0,-2 0 0 0 0,1-1 0 0 0,0-1 0 0 0,0 1 0 0 0,1-1 0 0 0,-1 0 0 0 0,0-1 0 0 0,1-1 0 0 0,0 1 0 0 0,0-1 0 0 0,1 0 0 0 0,-2 0 0 0 0,2-1 0 0 0,-1 1 0 0 0,-1-2-6432 0 0,1 0-1216 0 0</inkml:trace>
  <inkml:trace contextRef="#ctx0" brushRef="#br0" timeOffset="50">206 514 2759 3358 3030,'0'-2'248'0'0,"0"0"-248"0"0,0 1 0 0 0,0 0 0 0 0,0 1 496 0 0,0-1 48 0 0,0 1 16 0 0,0-2 0 0 0,0 2 496 0 0,0-2 104 0 0,0 0 24 0 0,0 0 0 0 0,0 1-248 0 0,0-1-40 0 0,0 1-16 0 0,0-1 0 0 0,0 1-176 0 0,1 1-32 0 0,-1-1 0 0 0,0 1-8 0 0,0 0-184 0 0,0 0-32 0 0,0 0 0 0 0,1 1-8 0 0,-1-1-152 0 0,0 0-24 0 0,0 0-8 0 0,4 9 0 0 0,-1-3 40 0 0,-1-1 8 0 0,1 2 0 0 0,0 0 0 0 0,0 2-80 0 0,-1-1-24 0 0,1 1 0 0 0,-1-1 0 0 0,1 1-40 0 0,0-2 0 0 0,0 0-8 0 0,0 0 0 0 0,0 0-40 0 0,1 0-8 0 0,-1 0 0 0 0,0-2 0 0 0,-1-1 8 0 0,2 1 0 0 0,-2-1 0 0 0,1 0 0 0 0,1 1-112 0 0,-2-2 72 0 0,1-1-72 0 0,-1 0 64 0 0,0-1 24 0 0,0 0 0 0 0,0-1 0 0 0,0 0 0 0 0,0-1 16 0 0,0 0 8 0 0,0-2 0 0 0,1 0 0 0 0,-1-2 32 0 0,1 0 8 0 0,1-1 0 0 0,0-1 0 0 0,0-1-32 0 0,-1 0-8 0 0,1 0 0 0 0,0-2 0 0 0,1-1 0 0 0,0 0 0 0 0,-1 1 0 0 0,-1 0 0 0 0,0 3-16 0 0,1 0 0 0 0,-3-1 0 0 0,2 2 0 0 0,-3 2-96 0 0,2-1 0 0 0,-2 2 0 0 0,1-1 0 0 0,-1 1 0 0 0,0 2 0 0 0,0-2 72 0 0,0 1-72 0 0,0 1 64 0 0,-1-1-64 0 0,1 1 0 0 0,0 1 64 0 0,0-2-64 0 0,0 0 0 0 0,1 2 0 0 0,-1-2 0 0 0,0 1 0 0 0,0 1 0 0 0,0-1 0 0 0,0 1 0 0 0,0 0 0 0 0,0 0 0 0 0,0 0 0 0 0,0 0 0 0 0,-1 1-328 0 0,1 2-8 0 0,0-1 0 0 0,1 1-6240 0 0,-1 1-1248 0 0</inkml:trace>
  <inkml:trace contextRef="#ctx0" brushRef="#br0" timeOffset="51">432 646 1839 3270 3073,'-1'-1'160'0'0,"1"0"-160"0"0,0 0 0 0 0,0 0 0 0 0,0 1 792 0 0,0 0 120 0 0,0-1 24 0 0,0 0 8 0 0,1 0 448 0 0,0 0 88 0 0,0-1 24 0 0,0-1 0 0 0,1 1-240 0 0,-1 1-48 0 0,1 0 0 0 0,1-1-8 0 0,-1 0-384 0 0,0 2-80 0 0,0 0-8 0 0,0-1-8 0 0,-1 1-272 0 0,2 0-48 0 0,-1 0-16 0 0,-1 0 0 0 0,1 0-152 0 0,0 0-32 0 0,-2 0-8 0 0,2 0 0 0 0,-1 0 0 0 0,1 0 0 0 0,-2 1 0 0 0,1-1 0 0 0,-1 0-136 0 0,0 0-64 0 0,1-1 64 0 0,-1 1-64 0 0,0 1 80 0 0,0-1-80 0 0,0 0 96 0 0,-1-1-96 0 0,1 1 88 0 0,0 0-88 0 0,0 0 80 0 0,0 0-80 0 0,0 0 64 0 0,-10 3-64 0 0,8-1 0 0 0,-2-1 72 0 0,0 1-72 0 0,-2 0 0 0 0,1 0 0 0 0,-1 0 0 0 0,1 1 0 0 0,1-1 0 0 0,-1 1 0 0 0,1-2 0 0 0,1 2 0 0 0,0-2 0 0 0,1 1 0 0 0,1 0 0 0 0,-1-2 0 0 0,2 2 0 0 0,-1 0 0 0 0,1 0 0 0 0,1 1 0 0 0,1 0 0 0 0,-1 0 0 0 0,3 0 0 0 0,-2-1 0 0 0,1 0 0 0 0,0 0 0 0 0,0 0 0 0 0,1 1 0 0 0,-1-1 0 0 0,1 1 0 0 0,-1 0 0 0 0,1 0 0 0 0,-1 1 0 0 0,-1 2 0 0 0,1-2 0 0 0,-1-1 0 0 0,-2 0 0 0 0,1 0 0 0 0,-2 1 0 0 0,1 1 0 0 0,-1-2 0 0 0,-1-1 0 0 0,0 0 0 0 0,-1 2 0 0 0,1-1 0 0 0,-2-3 0 0 0,1 0 0 0 0,-1 3 0 0 0,1-3 0 0 0,0-1 0 0 0,0 0 0 0 0,0 2 0 0 0,-1-2 0 0 0,2-2 0 0 0,-1 0 0 0 0,1 0 0 0 0,0 1 0 0 0,1-1 0 0 0,0 3 0 0 0,-1-2 0 0 0,2 1 0 0 0,0 2 0 0 0,0 1 0 0 0,0-2-112 0 0,2-2-16 0 0,-1 0 0 0 0,2 0 0 0 0,0-1-1024 0 0,1 2-200 0 0,1-1-48 0 0,-1 1-8 0 0</inkml:trace>
  <inkml:trace contextRef="#ctx0" brushRef="#br0" timeOffset="52">542 650 6967 3076 3011,'0'-2'152'0'0,"0"1"32"0"0,-1 0 8 0 0,0 1 0 0 0,1 0-192 0 0,-1 0 0 0 0,0 0 0 0 0,0 0 0 0 0,1 0 1424 0 0,-2 1 240 0 0,0 0 56 0 0,1 1 8 0 0,-2 0-960 0 0,2 0-192 0 0,1-1-40 0 0,-1 1-8 0 0,0 0-288 0 0,0 2-56 0 0,0-1-16 0 0,1 0 0 0 0,0 3-16 0 0,1 0-8 0 0,0-2 0 0 0,-1 1 0 0 0,2 1 40 0 0,-2-1 8 0 0,3-2 0 0 0,-1 0 0 0 0,1 2-80 0 0,-1-2-16 0 0,2-2 0 0 0,-2 0 0 0 0,1-1-24 0 0,1 0-8 0 0,-1-1 0 0 0,-1 0 0 0 0,1 1 40 0 0,0-1 8 0 0,0 1 0 0 0,1-3 0 0 0,-2 0-8 0 0,1 1 0 0 0,-1-1 0 0 0,1 0 0 0 0,0 1 8 0 0,0-3 0 0 0,-1 1 0 0 0,0 0 0 0 0,-1 0 32 0 0,0 0 8 0 0,1 1 0 0 0,-1 1 0 0 0,-1-2-24 0 0,0 1 0 0 0,1 0 0 0 0,-1 0 0 0 0,0-1 0 0 0,0 2-8 0 0,0 0 0 0 0,0 2 0 0 0,-1 0-48 0 0,1 0-8 0 0,0 0 0 0 0,0 0 0 0 0,0 0-64 0 0,0 0 0 0 0,0 1 0 0 0,-1 1 64 0 0,1 0-64 0 0,0-2 0 0 0,0 0 0 0 0,0 11 0 0 0,1-8 0 0 0,-1 1 0 0 0,1 0 0 0 0,1 0 0 0 0,-1 1 0 0 0,2 0 0 0 0,-1-2 0 0 0,2 1 0 0 0,-2 0 0 0 0,2-1 0 0 0,-1-2 0 0 0,-1 0 0 0 0,2-1 0 0 0,-1 1 0 0 0,1-1 0 0 0,0 1 0 0 0,-1-1 0 0 0,1 1 0 0 0,-1-1 0 0 0,1-3 0 0 0,-1 1 0 0 0,1-2 0 0 0,0 2 0 0 0,-2-1 0 0 0,1 0 0 0 0,0 0 0 0 0,0-1 64 0 0,1-1-64 0 0,-1 0 0 0 0,0-1 0 0 0,1-1 0 0 0,-1 0 64 0 0,0-1-64 0 0,0 1 0 0 0,-1-1 0 0 0,0-1 0 0 0,-1 3 0 0 0,0-1 0 0 0,-1 1 0 0 0,0 0 0 0 0,0 1 0 0 0,-1 1 0 0 0,1 1 64 0 0,-1 0-64 0 0,0 0 0 0 0,-1 1 0 0 0,1 0 0 0 0,0 0 0 0 0,0 0 64 0 0,0 1-64 0 0,0 1 64 0 0,1-1-64 0 0,-1 0 72 0 0,0 1-72 0 0,0 0 80 0 0,1 2-80 0 0,-1-2 64 0 0,1 1-64 0 0,0 2 0 0 0,-1-1 72 0 0,1 1-72 0 0,0 1 0 0 0,1 0 0 0 0,-1 0 0 0 0,1 1 0 0 0,-1-1 0 0 0,1 1 0 0 0,0 1 0 0 0,0-1 0 0 0,-1 0 0 0 0,1 1 64 0 0,0-1-64 0 0,0-1 0 0 0,0 0 0 0 0,-1 0 0 0 0,1 0 0 0 0,0 1 0 0 0,1 1 0 0 0,-1 0 0 0 0,0-1 0 0 0,0 0 0 0 0,1 1 0 0 0,-1-1 0 0 0,1-1 0 0 0,-1 1 0 0 0,0-1 0 0 0,0 2 0 0 0,-1-2 0 0 0,1 1 0 0 0,0-3 0 0 0,0 0 0 0 0,0-1 0 0 0,-1 0 0 0 0,0 0 0 0 0,1 1 0 0 0,-1 0 0 0 0,0-2 0 0 0,1 0 0 0 0,-1 0 0 0 0,0-1 0 0 0,1-1 80 0 0,-1 0 0 0 0,0 2 0 0 0,0 0 0 0 0,3-11 16 0 0,-2 7 0 0 0,1 0 0 0 0,-1-1 0 0 0,2-1-96 0 0,0 1 64 0 0,1-2-64 0 0,0 2 64 0 0,-1 0-64 0 0,1 0 0 0 0,0 1 0 0 0,0 1 0 0 0,0 1 0 0 0,1 0 0 0 0,-2 2 0 0 0,-1 0 0 0 0,1 0 0 0 0,-2 1 0 0 0,2 1 0 0 0,-2 0 0 0 0,0 1-96 0 0,-1-1 24 0 0,0 2 0 0 0,0-1 0 0 0,-1 2-48 0 0,0-1-8 0 0,-2 0 0 0 0,2 0 0 0 0,-1 0 56 0 0,0 1 8 0 0,1 0 0 0 0,-1-1 0 0 0,1 0 64 0 0,0-2 0 0 0,-1 1 0 0 0,2 0-64 0 0,-1-1 64 0 0,1 0 0 0 0,1-1 0 0 0,-1 1 0 0 0,2 0 0 0 0,-1 0 0 0 0,0-1 0 0 0,2-1 0 0 0,-1 0 0 0 0,2-2 88 0 0,0-2-88 0 0,0 1 96 0 0,0 0-32 0 0,0 1 0 0 0,0-3 0 0 0,0 1 0 0 0,1 0-64 0 0,-1 0 64 0 0,2-1-64 0 0,-1 0 64 0 0,0 0-64 0 0,-1 1 64 0 0,1 1-64 0 0,-1-1 64 0 0,1 2-64 0 0,-1-1 80 0 0,0 2-80 0 0,0-1 80 0 0,0 1-16 0 0,0 0-64 0 0,0 0 96 0 0,-1 1-32 0 0,1 1-64 0 0,-2-1 0 0 0,1 2 0 0 0,-2-1 64 0 0,0 0-64 0 0,1 2 0 0 0,-2-1 0 0 0,0 1 0 0 0,0-1 0 0 0,-1 1 0 0 0,0 1 0 0 0,0-1 0 0 0,-1 0-96 0 0,0-1 96 0 0,0 1-96 0 0,-1 0 96 0 0,1 1-72 0 0,-2-1 72 0 0,0-1 0 0 0,0 1 0 0 0,1 0 0 0 0,-1 0 0 0 0,0-1 0 0 0,1 1 0 0 0,1-2 0 0 0,-1 0 0 0 0,1 0 0 0 0,0 0 0 0 0,0-1 0 0 0,1-1 0 0 0,0-1 0 0 0,0 1 0 0 0,0 0 0 0 0,0 1 0 0 0,1 0 0 0 0,0 0 0 0 0,0-1-128 0 0,1 0 0 0 0,1-2 0 0 0,0 2-9280 0 0</inkml:trace>
  <inkml:trace contextRef="#ctx0" brushRef="#br0" timeOffset="53">1288 2253 1375 3262 3400,'0'0'128'0'0,"-1"-1"-128"0"0,1 0 0 0 0,0 1 0 0 0,0 0 296 0 0,0 0 40 0 0,-1-1 8 0 0,1-2 0 0 0,-2 2 352 0 0,0-2 72 0 0,1 0 8 0 0,-1 1 8 0 0,0 0-32 0 0,1 0-8 0 0,-3 2 0 0 0,3-1 0 0 0,-2 0 16 0 0,0 0 0 0 0,1 2 0 0 0,-2 0 0 0 0,0 0-144 0 0,1 0-24 0 0,-1 1-8 0 0,0 0 0 0 0,1 1-328 0 0,-1-1-72 0 0,1 2-16 0 0,-2-1 0 0 0,2 2-168 0 0,0-2 64 0 0,0 0-64 0 0,1 0 0 0 0,0 1 0 0 0,1-1 0 0 0,0-1 0 0 0,1 1 0 0 0,0-1 0 0 0,0 0 64 0 0,1-1-64 0 0,0 1 0 0 0,1 0 176 0 0,0-1 0 0 0,1 0 0 0 0,0 0 0 0 0,1 0 144 0 0,2-2 32 0 0,-1 1 8 0 0,1-1 0 0 0,-1 0-128 0 0,1-1-24 0 0,-1 0-8 0 0,1-1 0 0 0,-2 0-72 0 0,0 1-8 0 0,0 0-8 0 0,-1-1 0 0 0,-1 1-112 0 0,-2-2 88 0 0,1 2-88 0 0,-2 0 80 0 0,1-1-80 0 0,-3 0 80 0 0,1 0-80 0 0,-1-1 80 0 0,1 1-8 0 0,-2 1 0 0 0,1-1 0 0 0,-1 1 0 0 0,1 0-8 0 0,-1 1 0 0 0,-1-1 0 0 0,1 1 0 0 0,1 1-64 0 0,0 0 80 0 0,0 1-80 0 0,0 1 80 0 0,0-1-80 0 0,-1 1 96 0 0,2 0-96 0 0,-1 2 96 0 0,0 0-8 0 0,0 0 0 0 0,0 1 0 0 0,2-1 0 0 0,-2 1-88 0 0,2 0 80 0 0,0-1-80 0 0,0 1 80 0 0,1 0 0 0 0,0-1 0 0 0,1 0 0 0 0,0 0 0 0 0,1-1-8 0 0,1 1 0 0 0,-1-1 0 0 0,0-1 0 0 0,3 0 24 0 0,-2 0 8 0 0,1-2 0 0 0,0 0 0 0 0,-1 0 24 0 0,2-2 0 0 0,-1 1 0 0 0,0-2 0 0 0,0 0-24 0 0,0 0 0 0 0,-1-1 0 0 0,0 0 0 0 0,-1 1-104 0 0,0-1 72 0 0,0-1-72 0 0,-2-1 64 0 0,0 1-64 0 0,0 0 0 0 0,-2 1 72 0 0,0 0-72 0 0,0-1 0 0 0,-1 1 0 0 0,-1 0 0 0 0,1 1 0 0 0,-1 1 0 0 0,1 0 0 0 0,-2 1 0 0 0,1 0 0 0 0,-1 1 0 0 0,0 1-120 0 0,0 1 24 0 0,0 0 0 0 0,1 0 0 0 0,-1 0 8 0 0,1 2 0 0 0,0-1 0 0 0,1 0 88 0 0,0 0 0 0 0,2 1 0 0 0,-1 0 0 0 0,0 0 0 0 0,2-1 0 0 0,0 0 0 0 0,0 1 0 0 0,0 0 0 0 0,2 0 0 0 0,0 0 0 0 0,0-1 0 0 0,1 0 0 0 0,-1 0 72 0 0,2 0-72 0 0,0-1 80 0 0,0 0 16 0 0,0-1 0 0 0,0 0 0 0 0,1-1 0 0 0,1-1-16 0 0,-1 1 0 0 0,0-2 0 0 0,0 0 0 0 0,0-1-16 0 0,0 0-64 0 0,-1 0 96 0 0,1-1-32 0 0,-1 1-64 0 0,-1-1 0 0 0,0-1 0 0 0,-1 0 64 0 0,0 1-64 0 0,-2-1 0 0 0,0 1 0 0 0,-1 0 64 0 0,0 0-64 0 0,-1 1 0 0 0,0-1 0 0 0,-2 1 0 0 0,0 1 0 0 0,1 0 0 0 0,-1 1 0 0 0,-1 1 0 0 0,1 1-112 0 0,0 0 40 0 0,-1 2 8 0 0,1-1 0 0 0,-1 2 64 0 0,0 0-80 0 0,1 1 80 0 0,-1 0-80 0 0,2 1 80 0 0,1-2 0 0 0,0 0 0 0 0,1 0 0 0 0,0 1 0 0 0,1-1 0 0 0,2 0 64 0 0,0-1-64 0 0,1 1 0 0 0,0-1 0 0 0,2-1 0 0 0,0 0 64 0 0,1 0-64 0 0,0-1 0 0 0,-1 0 0 0 0,1 0 0 0 0,1-1-232 0 0,0 0-88 0 0</inkml:trace>
  <inkml:trace contextRef="#ctx0" brushRef="#br0" timeOffset="54">1013 1917 1839 3116 3172,'0'-2'160'0'0,"0"0"-160"0"0,0 1 0 0 0,0 0 0 0 0,0 0 544 0 0,0 0 80 0 0,-1 0 16 0 0,1-3 0 0 0,-1 0 288 0 0,-1-1 56 0 0,0 1 8 0 0,-1 0 8 0 0,1 2-152 0 0,-1 0-32 0 0,-1 1-8 0 0,0 1 0 0 0,0 1-216 0 0,-1 1-48 0 0,-1 0 0 0 0,1 1-8 0 0,0 0-248 0 0,-1 1-40 0 0,0 0-16 0 0,2 1 0 0 0,-1-1-24 0 0,2 2-8 0 0,1-1 0 0 0,0-1 0 0 0,2 1-64 0 0,-1 0-8 0 0,0 0-8 0 0,1-1 0 0 0,1 1 96 0 0,0-1 16 0 0,0 0 8 0 0,1-1 0 0 0,1 1 32 0 0,0-2 8 0 0,2-1 0 0 0,-1 0 0 0 0,1 0-32 0 0,0-2-8 0 0,0 1 0 0 0,1-2 0 0 0,2 0-16 0 0,-2-1-8 0 0,0 0 0 0 0,1-1 0 0 0,-3 1-104 0 0,1-1-16 0 0,-1 1-8 0 0,-1-1 0 0 0,0 0-88 0 0,-2 1 0 0 0,0 0 0 0 0,0-1 0 0 0,-1 0 0 0 0,-1 0 0 0 0,-1 1 64 0 0,1 0-64 0 0,-1-1 0 0 0,-1 1 0 0 0,-1 0 0 0 0,1 1 0 0 0,-1 0 0 0 0,1 0 0 0 0,-1 2 0 0 0,1 0 0 0 0,-1 1 0 0 0,2 1 0 0 0,-2-1 0 0 0,1 0 64 0 0,0 2-64 0 0,0 0 96 0 0,1-1-96 0 0,-1 1 96 0 0,1 1 40 0 0,1-1 16 0 0,-1-1 0 0 0,2 2 0 0 0,0-2-56 0 0,1 1 0 0 0,1-1-8 0 0,-1 0 0 0 0,2-1-88 0 0,0 0 0 0 0,0 0 0 0 0,2 0 0 0 0,-2-1-224 0 0,1-1-32 0 0,2 0 0 0 0,-1 0-8 0 0,0 0-1264 0 0,0-1-248 0 0,0 0-48 0 0,0 1-16 0 0</inkml:trace>
  <inkml:trace contextRef="#ctx0" brushRef="#br0" timeOffset="55">672 1878 1375 3216 3245,'-1'0'128'0'0,"-1"1"-128"0"0,2-1 0 0 0,-1 1 0 0 0,1 0 560 0 0,-2 0 88 0 0,-1 0 24 0 0,0 2 0 0 0,-2 0 288 0 0,0 1 64 0 0,1-1 16 0 0,1 1 0 0 0,1-2-144 0 0,1 0-24 0 0,0 0-8 0 0,1 0 0 0 0,1-1-96 0 0,1 0-32 0 0,1-1 0 0 0,0 0 0 0 0,2 0-192 0 0,-1-1-32 0 0,1 0-16 0 0,-1 0 0 0 0,-1 0-152 0 0,2-1-32 0 0,-3 1-8 0 0,2-1 0 0 0,-1 0-224 0 0,-1 0-80 0 0,1 0 0 0 0,-2-1 72 0 0,1 2-72 0 0,-1-3 0 0 0,-1 3 0 0 0,0-2 0 0 0,-1 2 0 0 0,-1-1 0 0 0,1 0 0 0 0,-2 0 64 0 0,0 0-64 0 0,-1-1 0 0 0,0 1 0 0 0,-1 1 0 0 0,0 0 80 0 0,1 0-80 0 0,-1 1 96 0 0,1 0-96 0 0,0 2 0 0 0,0-1 0 0 0,1 0 0 0 0,-1 1 0 0 0,1 0 80 0 0,0 0-80 0 0,0 0 64 0 0,1 1-64 0 0,-1 0 112 0 0,2 0-16 0 0,-2 1-8 0 0,2 0 0 0 0,0-1 64 0 0,0 1 8 0 0,1 0 8 0 0,0 0 0 0 0,1-1-8 0 0,0 1 0 0 0,2-1 0 0 0,-1-1 0 0 0,1 1 16 0 0,0-1 0 0 0,1 0 0 0 0,0-1 0 0 0,1-1-16 0 0,0 0 0 0 0,0 0 0 0 0,1 0 0 0 0,-1-1-56 0 0,-1-1-8 0 0,0 0-8 0 0,1 0 0 0 0,-1 0-24 0 0,0-2-64 0 0,-2 0 96 0 0,1 0-32 0 0,-2 1-64 0 0,1-1 0 0 0,-1 0 0 0 0,-1 0 0 0 0,-1 0 0 0 0,-1 0 0 0 0,1-1 0 0 0,-2 1 0 0 0,0 0 64 0 0,-1 0-64 0 0,0 1 64 0 0,-1 0-64 0 0,-1 1 0 0 0,1 2 0 0 0,-1 0 0 0 0,1 1 0 0 0,-1 1 0 0 0,1 0 0 0 0,0 1 0 0 0,1 1 0 0 0,0 0 0 0 0,-1 1-88 0 0,2 0 88 0 0,-1 0-64 0 0,1 1 64 0 0,2-2 0 0 0,-1 1 0 0 0,2 0 0 0 0,1-1 0 0 0,1 0 0 0 0,0-1 0 0 0,1-1 0 0 0,0 1-288 0 0,1-1-8 0 0,2-2-8 0 0,-1 0-5376 0 0,3 0-1072 0 0</inkml:trace>
  <inkml:trace contextRef="#ctx0" brushRef="#br0" timeOffset="56">239 1787 2303 3358 3476,'0'-2'200'0'0,"0"1"-200"0"0,0 1 0 0 0,-1-1 0 0 0,1 0 480 0 0,-1 1 48 0 0,0-2 16 0 0,-1 0 0 0 0,-1-1 8 0 0,-2 0 8 0 0,1 2 0 0 0,-1 0 0 0 0,0 1-176 0 0,1 1-40 0 0,0 0-8 0 0,0 2 0 0 0,2 0-16 0 0,-2 0-8 0 0,2 0 0 0 0,-1 1 0 0 0,0 0 112 0 0,1 0 24 0 0,2 1 8 0 0,-1-1 0 0 0,1 0 88 0 0,1 1 24 0 0,1 0 0 0 0,1-2 0 0 0,0 2-72 0 0,0-2-16 0 0,2 0 0 0 0,1-1 0 0 0,0 1-40 0 0,1-2-16 0 0,0 0 0 0 0,1-2 0 0 0,-1 1-144 0 0,2-1-32 0 0,-1-2-8 0 0,0 0 0 0 0,-1 1-64 0 0,0-1-16 0 0,0-2 0 0 0,-2 2 0 0 0,0-1-72 0 0,0-1-24 0 0,-3 3 0 0 0,0-2 0 0 0,0 0-64 0 0,-2-1 0 0 0,-1 2 0 0 0,0-1 0 0 0,-1 0 0 0 0,-1 0 0 0 0,-1 1 64 0 0,0 0-64 0 0,-1 0 0 0 0,0 1 0 0 0,0 0 0 0 0,0 0 0 0 0,1 1-224 0 0,-2 0 24 0 0,1 1 0 0 0,0 0 0 0 0,1 1 8 0 0,-1 0 8 0 0,1 1 0 0 0,0 0 0 0 0,-1 0 88 0 0,1 1 24 0 0,0 0 0 0 0,0 1 0 0 0,1 0 136 0 0,-1-1 32 0 0,1 1 8 0 0,1 0 0 0 0,0 1 160 0 0,0-1 32 0 0,2 0 8 0 0,0 0 0 0 0,0-1-72 0 0,0 1-8 0 0,1-1-8 0 0,1 1 0 0 0,0-2 40 0 0,1 1 0 0 0,0-1 8 0 0,0 0 0 0 0,2-1-88 0 0,0 0-16 0 0,1-2-8 0 0,1 0 0 0 0,-1 0-16 0 0,0-2 0 0 0,1 1 0 0 0,0-1 0 0 0,0-1-136 0 0,0 1 80 0 0,-1-1-80 0 0,-1-1 64 0 0,-1 0-64 0 0,-1 1 0 0 0,0-1 0 0 0,-2 0 0 0 0,0 0 0 0 0,-1 0 0 0 0,-1 0 64 0 0,-1 0-64 0 0,-1 1 0 0 0,0-1 0 0 0,-2 1 0 0 0,0 1 0 0 0,-1 1 0 0 0,0-1 0 0 0,-1 1 0 0 0,0 2 0 0 0,0 0 0 0 0,1 2 0 0 0,-1 0-96 0 0,1 2 96 0 0,0 0 0 0 0,0 1 0 0 0,1 0 0 0 0,0 0 0 0 0,2 2 0 0 0,-1-1 0 0 0,3 1 0 0 0,1-2 0 0 0,0-1 0 0 0,1 1 0 0 0,0 0 0 0 0,3-1 0 0 0,1 1-624 0 0,3-1-64 0 0</inkml:trace>
  <inkml:trace contextRef="#ctx0" brushRef="#br0" timeOffset="57">2761 2211 6447 2744 1783,'0'0'576'0'0,"0"-1"-464"0"0,0 0-112 0 0,-1 1 0 0 0,1 0 736 0 0,0 0 120 0 0,0 0 24 0 0,-2 0 8 0 0,0 0-384 0 0,1 0-80 0 0,-1 1-8 0 0,1 0-8 0 0,-2-1-408 0 0,1 1 0 0 0,2 0-72 0 0,-3-1 8 0 0,2 2 64 0 0,0-2 0 0 0,1 1 0 0 0,-1-1 64 0 0,0 0 320 0 0,1 0 64 0 0,0 0 8 0 0,0 0 8 0 0,0 0-80 0 0,0 0-8 0 0,0 1-8 0 0,1-1 0 0 0,-1 0-232 0 0,1 1-40 0 0,-1 1-16 0 0,0-1 0 0 0,0 2 120 0 0,0-1 24 0 0,1 2 8 0 0,-1 0 0 0 0,1 1 32 0 0,0-1 8 0 0,-1 2 0 0 0,2 0 0 0 0,-2-1-176 0 0,0 2-96 0 0,1 0 96 0 0,0 1-96 0 0,0-1 0 0 0,-1 1 0 0 0,2-1 0 0 0,-2 2 0 0 0,1 0 0 0 0,0 0 0 0 0,0 0 0 0 0,0 1 0 0 0,-1-1 64 0 0,2 2-64 0 0,0-1 0 0 0,-1 1 0 0 0,0 0 144 0 0,-1-1-24 0 0,1 0-8 0 0,0 0 0 0 0,0-2 72 0 0,-1 2 8 0 0,0 1 8 0 0,0-3 0 0 0,0 0-80 0 0,0 0-24 0 0,0 0 0 0 0,0 1 0 0 0,0-2-96 0 0,0 2 0 0 0,0-1 0 0 0,0-2 0 0 0,0 1 0 0 0,0-2 0 0 0,0 0 0 0 0,1 1 0 0 0,-1 1 0 0 0,0 0 0 0 0,0 0 0 0 0,0-1 0 0 0,0 0 72 0 0,-1 1-72 0 0,1-1 64 0 0,-1 0-64 0 0,0-1 128 0 0,0 1-24 0 0,0 1 0 0 0,0-1 0 0 0,1-1 24 0 0,0-1 0 0 0,-1 0 0 0 0,0-1 0 0 0,1 1 16 0 0,1 0 8 0 0,0-2 0 0 0,-1 1 0 0 0,1 0-56 0 0,-1-1 0 0 0,1 0-8 0 0,-1-1 0 0 0,1 1-88 0 0,0 0 64 0 0,0-2-64 0 0,-1 2 64 0 0,0-1-64 0 0,0 0 80 0 0,0-1-80 0 0,0 1 80 0 0,1 1-16 0 0,-1-1-64 0 0,0 0 96 0 0,0-1-32 0 0,0 1-64 0 0,0 0 0 0 0,0 0 72 14-25,0 0-72-14 25,1-1 0 0 0,-1 1 0 0 0,0 0 0 12-25,1 0 64 1 0,0 0-64-13 25,-1 0 0 0 0,0 0 0 0 0,0 1 0 0 0,0-1 0 12-25,0 1 0-12 25,0 0 0 0 0,-1-1 0 0 0,0 2 0 0 0,1-3 0 13-25,-1 1 0-13 25,1 1 0 0 0,-1-1 64 0 0,1-1 8 0 0,0 1 0 0 0,0-1 0 0 0,0 0-72 0 0,0 0 80 0 0,0 0-80 0 0,0 0 80 0 0,0 0-80 0 0,0-1 0 0 0,0 1 0 0 0,1-1 0 0 0,-1 1 0 11-25,0 0 0-11 25,0 0 64 0 0,0 0-64 0 0,3-7 0 0 0,-2 6 0 0 0,0-1 0 0 0,-1 1 0 0 0,0 0 0 0 0,1 1 0 0 0,-1-1 0 0 0,0 0 0 0 0,1 0 0 0 0,-1 1 0 0 0,0 0 0 0 0,0 0 0 0 0,0-1 0 0 0,1 1 0 0 0,-1-1 0 0 0,0 1 0 0 0,0-1 0 0 0,1 0 0 0 0,-1 0 0 0 0,0-1 0 0 0,0 1 0 0 0,0 0 0 0 0,0 0 0 0 0,0-1 0 0 0,0 1 0 0 0,0 0 0 0 0,0 0 0 0 0,0-2 0 0 0,1 3 0 0 0,-1-1 0 0 0,0 0 0 0 0,0 1 0 0 0,1-2 0 0 0,-1 2 0 0 0,0-1 0 0 0,0 0 0 0 0,-1 0 0 0 0,1 0 0 0 0,0 1 0 0 0,-1-1 0 0 0,1-1 0 0 0,0 1 0 0 0,-1 0 0 0 0,0 0 0 0 0,0 0 0 0 0,0 0 0 0 0,0 0 0 0 0,0 0 0 0 0,-1 0 0 0 0,2 0 0 0 0,-1 0 0 0 0,0 1 0 0 0,1-2 0 0 0,-2 1 0 0 0,2 0 0 0 0,-1 1 0 0 0,1-1 0 0 0,-1 1 0 0 0,0 0 0 0 0,1-1 0 0 0,-2 1 0 0 0,1 0 0 0 0,0 0 0 0 0,1 0 0 0 0,-1 0 0 0 0,0 0 0 0 0,0 0 0 0 0,0 0 0 0 0,1 0 0 0 0,-2 0 0 0 0,1 0 0 0 0,-1 1 0 0 0,2-1-72 0 0,-2 0 72 0 0,0 0 0 0 0,0 1 0 0 0,0 0-72 0 0,1 0 72 0 0,-1 0 0 0 0,0 0-72 0 0,0-1 72 0 0,-1 2-96 0 0,1 0 96 0 0,-1 0-96 0 0,1 0 96 0 0,0 0 0 0 0,1 1-72 0 0,0-1 72 0 0,-1 0 0 0 0,2 0 0 0 0,-1 0 0 0 0,1 1 0 0 0,0-1-64 0 0,0 1 64 0 0,0 0 0 0 0,1 0 0 0 0,-1 0 0 0 0,0 1 0 0 0,2-2 0 0 0,-2 2 0 0 0,1-1 0 0 0,-1 1 0 0 0,1 0 0 0 0,0-1 0 0 0,1 0 0 0 0,-2 0 0 0 0,2 2 0 0 0,0-1 0 0 0,-1-1 0 0 0,2 0 0 0 0,-1 0 0 0 0,0 1 0 0 0,1-2 0 0 0,0 0 0 0 0,0 2 0 0 0,0-3 0 0 0,1 3 96 0 0,-1-2 0 0 0,1 0 0 0 0,-1-2 0 0 0,1 2-24 0 0,0-1 0 0 0,-1 0 0 0 0,0-1 0 0 0,1 1-72 0 0,-1-1 64 0 0,0-1-64 0 0,-1 1 64 0 0,0 0-64 0 0,0 0 0 0 0,1 0 0 0 0,-2-1 64 0 0,0-2-64 0 0,1 3 0 0 0,-1-2 0 0 0,0 0 64 0 0,-1 1-64 0 0,1-1 0 0 0,-1 0 0 0 0,0-1 64 0 0,0 0-64 0 0,0 1 0 11-25,-1-1 72-11 25,1-1-72 0 0,-1 1 0 0 0,1-2 0 0 0,-1 2 0 0 0,0-1 64 0 0,0 0-64 0 0,0 1 0 0 0,0 1 0 0 0,0-2 0 0 0,0 1 0 0 0,-1 0 0 0 0,1 1 0 0 0,-1-1 0 0 0,0 1 0 0 0,0-1 0 0 0,-1 1-72 0 0,1-1 72 0 0,-1 1 0 0 0,0 0 0 0 0,1 1 0 0 0,-2-1 0 11-25,1 0-80-11 25,0 1 80 0 0,-1-1 0 0 0,1 1-72 0 0,0 1 72 0 0,0 0-104 0 0,-2 0 40 0 0,2 0 64 0 0,0 1-96 0 0,0-1 96 0 0,-1 2-96 0 0,2-2 96 0 0,-1 1-96 0 0,1 0 96 0 0,0 1-96 0 0,0 0 96 0 0,0-1-96 0 0,0 1 96 0 0,0 0-80 0 0,-1 1 80 0 0,2 0 0 0 0,0 0-72 0 0,0 1 72 0 0,0 0 0 0 0,1 0 0 0 0,0 0 0 0 0,0 1 0 0 0,0-1 0 0 0,0 1 0 0 0,0-1 0 0 0,2 0 0 0 0,0-1 0 0 0,0 1 0 0 0,0-1 0 0 0,0-1 0 0 0,2 1 0 0 0,-2-1 0 0 0,1 1 0 0 0,1-2 0 0 0,-1 1 0 0 0,0 0 0 0 0,2-1 96 0 0,-1 1-32 0 0,0-2 0 0 0,1 0 0 0 0,-2 0 0 0 0,2 0 0 0 0,-2-1 0 0 0,1 1-64 0 0,0-2 0 0 0,-1 2 64 0 0,0-2-64 0 0,0 0 64 0 0,0 0-64 0 0,-1 0 64 0 0,-1 1-64 0 0,0-2 0 0 0,0 1 72 0 0,-2-1-72 0 0,1 0 0 0 0,-2 1 64 0 0,2-1-64 0 0,-2 1 0 0 0,-1-1 0 0 0,1-1 0 0 0,-1 0 0 0 0,-1 1 0 0 0,0 0 0 0 0,1-1 0 0 0,0 0 0 0 0,-1 2-96 0 0,1 0 24 0 0,1 0-8 0 0,-1 0 0 0 0,1 0 0 0 0,-1 1 0 0 0,1 0 16 0 0,1 1 0 0 0,-1 0 0 0 0,1 0 0 0 0,-1 1 64 0 0,0-1-80 0 0,1 2 80 0 0,0-1-80 0 0,0 2 80 0 0,-1-1 0 0 0,1 1 0 0 0,0-1-64 0 0,0 2 64 0 0,0 0 0 0 0,0 1 0 0 0,1 0 0 0 0,-1-1 0 0 0,1 0 0 0 0,0 0 0 0 0,1 0 64 0 0,0-1-64 0 0,1 1 0 0 0,-1-2 0 0 0,0 1 64 0 0,2-1-64 0 0,-1 0 0 0 0,1-2 0 0 0,-1 2 64 0 0,2 0 0 0 0,0-1 0 0 0,1 0 0 0 0,-1-1 0 0 0,0 1-64 0 0,1-2 88 0 0,-1 1-88 0 0,0-2 96 0 0,0 1-96 0 0,0 0 0 0 0,0-1 0 0 0,-1 2 0 0 0,-1-3 0 0 0,1 1 0 0 0,-2 0 64 0 0,1 0-64 0 0,0-1 0 0 0,-1 0 0 0 0,0 1 0 0 0,-1-3 0 0 0,1 1 0 0 0,-1 0 0 0 0,-1 0 0 0 0,0 0 0 0 0,1-1 0 0 0,-2 0 0 0 0,0 0 0 0 0,0 0 64 0 0,-1 0-64 0 0,2 1 0 0 0,-3 0 0 0 0,3 0 0 0 0,-1 2 0 0 0,0-2 0 0 0,-1 2 0 0 0,1-1 0 0 0,0 2 0 0 0,0 0 0 0 0,0 0 0 0 0,-1 1 0 0 0,2 0 0 0 0,-2 1 0 0 0,1-1 72 0 0,-1 2-72 0 0,0 0 0 0 0,1 0 0 0 0,-1 0 0 0 0,0 1-64 0 0,-1 0-200 0 0,2 0-40 0 0,0-1-8 0 0,1 0-8608 0 0</inkml:trace>
  <inkml:trace contextRef="#ctx0" brushRef="#br0" timeOffset="58">2961 2659 919 2719 1369,'-1'0'80'0'0,"1"0"-80"0"0,0 0 0 0 0,0 0 0 0 0,0 0 392 0 0,0 0 64 0 0,0 0 16 0 0,1 0 0 0 0,-1 0 240 0 0,1 0 56 0 0,0 0 0 0 0,-1 0 8 0 0,0 0 136 0 0,0 0 24 0 0,0 0 8 0 0,9 0 0 0 0,-7 0-152 0 0,1 0-32 0 0,0 1-8 0 0,0-1 0 0 0,0-1-184 0 0,0 1-40 0 0,1 0-8 0 0,0-1 0 0 0,0 0-136 0 0,-1 1-24 0 0,0 0-8 0 0,1 0 0 0 0,0-1-64 0 0,0 0-8 0 0,-2 1-8 0 0,2 0 0 0 0,-1 0-64 0 0,-1-1-16 0 0,0 1 0 0 0,0-1 0 0 0,1 1-192 0 0,-1 0 0 0 0,-1 0 0 0 0,0-1 0 0 0,0 1 0 0 0,0-1 0 0 0,-1 1 0 0 0,0 0 0 0 0,0 0 0 0 0,0 0 0 0 0,-1 0 0 0 0,1 0 0 0 0,0 0-128 0 0,0 0 32 0 0,0 0 0 0 0,0 0 8 0 0,0 0-296 0 0,0 0-56 0 0,-8-5-8 0 0,7 5-8 0 0,-1 0-96 0 0,-1 0-24 0 0,0 0 0 0 0,-1 0 0 0 0,2 0 160 0 0,-2 0 24 0 0,0 0 8 0 0,0 1 0 0 0,1-1 208 0 0,-1 2 48 0 0,0-1 0 0 0,0 0 8 0 0,1 0 24 0 0,0 0 0 0 0,0 0 0 0 0,-1 0 0 0 0,1 1-48 0 0,0 0-8 0 0,0-1 0 0 0,1 2 0 0 0,-1-2 80 0 0,0 2 72 0 0,0-1-104 0 0,1 0 40 0 0,-1 0 200 0 0,1 1 48 0 0,0 0 8 0 0,-1-1 0 0 0,1 1 224 0 0,0-1 56 0 0,0 1 8 0 0,1 1 0 0 0,-1-1-88 0 0,0 0-8 0 0,1 0-8 0 0,0 0 0 0 0,-1 0-104 0 0,1 0-16 0 0,1-1-8 0 0,0 0 0 0 0,0 0-40 0 0,0-1-8 0 0,1 0 0 0 0,-1 0 0 0 0,2 0 0 0 0,-1 0 0 0 0,1 0 0 0 0,-1-1 0 0 0,1 1-8 0 0,-1-1 0 0 0,0 1 0 0 0,1-1 0 0 0,-1 0-8 0 0,1 1-8 0 0,1-1 0 0 0,-2 0 0 0 0,0 0 16 0 0,1 1 0 0 0,1 0 0 0 0,-1-1 0 0 0,1 1-48 0 0,0 0-8 0 0,0 0 0 0 0,0 0 0 0 0,0 0-64 0 0,0 0-8 0 0,0 1-64 0 0,0-2 96 0 0,-1 2-96 0 0,0 1 0 0 0,0-2 0 0 0,0 2 0 0 0,0-1 0 0 0,-1 0 0 0 0,1 0 0 0 0,-1 1 0 0 0,0-1 0 0 0,-1 0 0 0 0,1 1 0 0 0,0-1 0 0 0,0 0 0 0 0,-1 0 0 0 0,0 1 0 0 0,0-2 72 0 0,0 2 0 0 0,-1-1 0 0 0,0 1 0 0 0,0-2 0 0 0,0 2-8 0 0,0-2 0 0 0,-1 2 0 0 0,0-1 0 0 0,0 1-64 0 0,-1 0 64 0 0,-1-1-64 0 0,1 2 64 0 0,0-1 16 0 0,-1 1 0 0 0,1-1 0 0 0,0 0 0 0 0,-1-1 0 0 0,0 0 0 0 0,1 2 0 0 0,0-2 0 0 0,0 1-80 0 0,0-1 0 0 0,0 0 0 0 0,0-1 64 0 0,2 0-64 0 0,-1 0 0 0 0,0 0 0 0 0,2-1 0 0 0,-1-1-240 0 0,1 1-16 0 0,0-1 0 0 0,1-1 0 0 0,0 1-584 0 0,0-2-120 0 0,1 1-32 0 0,0-1-3864 0 0,1-1-776 0 0</inkml:trace>
  <inkml:trace contextRef="#ctx0" brushRef="#br0" timeOffset="59">3110 2683 9215 2630 1273,'-2'1'408'0'0,"0"0"80"0"0,1-1-392 0 0,1 0-96 0 0,0 1 0 0 0,0 0 0 0 0,0 0-112 0 0,0 1-48 0 0,0 1 0 0 0,0 1-8 0 0,0 1-8 0 0,-1 1 0 0 0,1 1 0 0 0,-1 0 0 0 0,1 0 976 0 0,0 0 200 0 0,-1-2 40 0 0,2 1 8 0 0,0-1 200 0 0,0 1 32 0 0,0-2 16 0 0,2-1 0 0 0,-1 0-624 0 0,1-1-120 0 0,2 0-24 0 0,-1 0-8 0 0,0-2-328 0 0,1 0-64 0 0,0-1-8 0 0,-1-1-8 0 0,1 1 24 0 0,-1-2 8 0 0,1 1 0 0 0,-1-1 0 0 0,-1-1 32 0 0,1 0 8 0 0,0-1 0 0 0,-1 1 0 0 0,0 0-64 0 0,-1-1-16 0 0,0 0 0 0 0,-2 0 0 0 0,1 1-32 0 0,-2-1-8 0 0,0 1 0 0 0,-2 0 0 0 0,1 0-64 0 0,-2 1 0 0 0,-2-1 0 0 0,-1 0 0 0 0,0 0 0 0 0,-1 2-88 0 0,-1-1 8 0 0,-1 3 0 0 0,-1-1-256 0 0,2 0-48 0 0,-1 1-16 0 0,0 0 0 0 0,1 0-120 0 0,1 0-24 0 0,0-1-8 0 0,3 0-4680 0 0,-1 0-936 0 0</inkml:trace>
  <inkml:trace contextRef="#ctx0" brushRef="#br0" timeOffset="60">2752 2771 2303 2869 1262,'-1'0'200'0'0,"1"-1"-200"0"0,0 0 0 0 0,0 1 0 0 0,0 0 728 0 0,0-1 104 0 0,-1 0 16 0 0,1 1 8 0 0,0-2 8 0 0,-1 0 8 0 0,1 1 0 0 0,-2 0 0 0 0,2 1 104 0 0,0-1 16 0 0,0 1 8 0 0,-2 0 0 0 0,2-1-136 0 0,-1 1-32 0 0,1 0-8 0 0,0 0 0 0 0,0 0-192 0 0,0 1-40 0 0,1 0-8 0 0,-1 0 0 0 0,1 1-360 0 0,0 1-64 0 0,-1 1-24 0 0,2 1 0 0 0,-1 1-48 0 0,1 0-16 0 0,-2 2 0 0 0,1 0 0 0 0,0 2 16 0 0,0 2 0 0 0,-1 1 0 0 0,0 0 0 0 0,0 0 16 0 0,-1 0 8 0 0,1 1 0 0 0,-1 0 0 0 0,0-1 56 0 0,1 0 16 0 0,-2 0 0 0 0,1 0 0 0 0,-1-1 8 0 0,2 0 8 0 0,0 2 0 0 0,0 0 0 0 0,0 0-48 0 0,0-2-16 0 0,0 1 0 0 0,0-1 0 0 0,0-1-56 0 0,0 0-16 0 0,0-1 0 0 0,0-1 0 0 0,0 1 0 0 0,0-1 0 0 0,2 1 0 0 0,-1-2 0 0 0,-1-1-64 0 0,2 1 80 0 0,-2 0-80 0 0,0 0 80 0 0,1-3-80 0 0,1 1 0 0 0,-2 0 72 0 0,1-2-72 0 0,-1 1 0 0 0,1-1 64 0 0,-1-1-64 0 0,1 0 0 0 0,0-1 0 0 0,0-1 0 0 0,-1 1 0 0 0,0-1 64 0 0,0 0-64 0 0,0-1 0 0 0,0 0 0 0 0,0 0 64 0 0,0 0-64 0 0,0 0 0 0 0,0 0 0 0 0,0-1 0 0 0,0 1 0 0 0,0 0 64 0 0,0 0-64 0 0,0 0 0 0 0,0 0 0 0 0,-5-5 0 0 0,4 3 0 8-25,0 1 64-8 25,0-1-64 10-29,-1-1 0-3 4,-1 0 0-7 25,2 1 0 8-28,-2-2-80-8 28,0-1 80 0 0,1 0-96 0 0,-3-1 96 0 0,1 2-136 0 0,2-2 24 0 0,-1 3 8 0 0,1-1 0 9-26,-1-1 8-9 26,-1-2 0 0 0,-2 1 0 0 0,2-2 0 0 0,-3 0 96 0 0,1 0-72 0 0,0 2 72 0 0,0-1-64 0 0,0 2 64 0 0,-1-1 0 0 0,1-1 0 0 0,-1 2 0 0 0,1-1 0 0 0,1 0 0 0 0,-1 0 0 0 0,1 0 0 0 0,0 1 0 0 0,1-1 0 0 0,0 2 0 0 0,-1 0 0 0 0,1 0-80 0 0,1 0 80 0 0,0 2-96 0 0,0-1 96 0 0,0 0-104 0 0,0 1 32 0 0,0 0 8 0 0,1 1 0 0 0,-1 0 64 0 0,2 0-96 0 0,-1 0 96 0 0,0 0-96 0 0,1 1 96 0 0,0 0 0 0 0,0-1 0 0 0,-1 1-64 0 0,2-2 64 0 0,-1 2 0 0 0,1-1 0 0 0,-1 1 0 0 0,1 0 0 0 0,0-1 0 0 0,0 0 0 0 0,0 0 0 0 0,1 0 0 0 0,0 1 0 0 0,-1-1 0 0 0,1 0 0 0 0,1 0 0 0 0,0 0 0 0 0,0 0 0 0 0,1 1 0 0 0,0 0 0 0 0,0 0 0 0 0,0 0-64 0 0,2 0 64 0 0,0 0 0 0 0,0-1 0 0 0,1 1 0 0 0,1 0 64 0 0,0 0-64 0 0,1 0 0 0 0,-1 0 0 0 0,1 1 0 0 0,0-1 0 0 0,1 0 0 0 0,1-1 0 0 0,1 1 0 0 0,2-1 112 0 0,-4 0 16 0 0,0 0 0 0 0,2 1 0 0 0,2-1-128 0 0,1-1 0 0 0,0 1 0 0 0,-1 0 0 0 0,-1 0 96 0 0,-1 0-32 0 0,-1 1-64 0 0,-2-1 96 0 0,-1 1-96 0 0,-1 1 0 0 0,2 0 0 0 0,-1 1 0 0 0,0-2 0 0 0,-2 1 0 0 0,1 1 64 0 0,-1-1-64 0 0,0 0 64 0 0,0 0-64 0 0,1 1 88 0 0,-2-2-88 0 0,-1 1 88 0 0,0 0-88 0 0,-1 0 80 0 0,0-1-80 0 0,0 1 0 0 0,-2 0 64 0 0,0-1-64 0 0,0 0 0 0 0,0 0 0 0 0,0 0 64 0 0,0 0-64 0 0,0 0 0 0 0,0 0 104 0 0,0 0-24 0 0,0 1-8 0 0,0-1 0 0 0,0 0-72 0 0,0 0 0 0 0,0 0 72 0 0,0 0-72 0 0,0 0 0 0 0,0 0 0 0 0,0 0 0 0 0,0 0 0 0 0,0 0 0 0 0,0 0 0 0 0,0 0 0 0 0,0 0 0 0 0,-7 3 0 0 0,5-1 0 0 0,0 0 0 0 0,-1 0 0 0 0,0 0 0 0 0,1 1 0 0 0,-1-1 0 0 0,0 1-64 0 0,-1-1 64 0 0,1 1 0 0 0,0-2 0 0 0,0 3 0 0 0,-1-1 0 0 0,1-1 0 0 0,-1 2 0 0 0,0 0 0 0 0,0 0 0 0 0,0 1 0 0 0,-1 1 0 0 0,0 0 0 0 0,0 0 0 0 0,1 1 0 0 0,-1 1 0 0 0,0 0 0 0 0,0 0 0 0 0,-1 0 0 0 0,1 1 0 0 0,-1-1 0 0 0,0 0 0 0 0,1 1 0 0 0,-1-1 0 0 0,-1 1 0 0 0,0 0 0 0 0,0 1 0 0 0,1-1 0 0 0,-1-2 64 0 0,1 1-64 0 0,1-1 64 0 0,-1 0-64 0 0,0-1 64 0 0,2 0-64 0 0,-1-1 64 0 0,2 0-64 0 0,-2-2 64 0 0,2 0-64 0 0,2 0 64 0 0,-2-1-64 0 0,1 0 64 0 0,1-1-64 0 0,0 0 0 0 0,-1-1 64 0 0,2 1-64 0 0,-1-1 0 0 0,1 0 0 0 0,0 0 0 0 0,0-1 0 0 0,1 1-96 0 0,1-1-32 0 0,-1 0-8 0 0,1-2-6208 0 0,1-1-1240 0 0</inkml:trace>
  <inkml:trace contextRef="#ctx0" brushRef="#br0" timeOffset="61">3020 3066 8287 2708 1105,'-1'-1'736'0'0,"1"0"-584"0"0,0 1-152 0 0,0 0 0 0 0,0-1 584 0 0,0 1 88 0 0,0 0 24 0 0,-1-2 0 0 0,0 1 80 0 0,0-1 24 0 0,1 2 0 0 0,-1-1 0 0 0,0 0-128 0 0,0 1-32 0 0,0 0 0 0 0,0 0 0 0 0,1 0-104 0 0,-1 0-24 0 0,1 0-8 0 0,0 0 0 0 0,0 0-128 0 0,0 0-24 0 0,0 0-8 0 0,0 1 0 0 0,0 0-168 0 0,1-1-32 0 0,-1 2-8 0 0,0 1 0 0 0,1-1-72 0 0,-1 1-64 0 0,2 0 96 0 0,-2 2-96 0 0,1-1 128 0 0,0 1-24 0 0,-1 1-8 0 0,2 0 0 0 0,-1 1-16 0 0,0-1-8 0 0,-1-2 0 0 0,1 2 0 0 0,-1 2 8 0 0,2 1 0 0 0,-1 3 0 0 0,0-1 0 0 0,-1 0-80 0 0,1 1 96 0 0,-1-1-96 0 0,1-1 96 0 0,-1 2-96 0 0,0-3 96 0 0,0-1-96 0 0,-1 1 96 0 0,1 0-32 0 0,0 0 0 0 0,0-1 0 0 0,0-1 0 0 0,0-1-64 0 0,0-1 0 0 0,1-1 0 0 0,0 0 0 0 0,-1-2 0 0 0,1 0 0 0 0,-1-1-96 0 0,1-1 96 0 0,-1 0-656 0 0,0-2-72 0 0,0 0-8 0 0,0-2-7856 0 0</inkml:trace>
  <inkml:trace contextRef="#ctx0" brushRef="#br0" timeOffset="62">2994 3113 1839 2762 962,'-2'-5'80'0'0,"2"0"16"0"0,0 1-96 0 0,0 1 0 0 0,0 0 0 0 0,1 2 0 0 0,0-2 560 0 0,1-1 88 0 0,-1-3 24 0 0,2-1 0 0 0,0-1 272 0 0,0 1 56 0 0,1 1 16 0 0,-1 1 0 0 0,0-1 232 0 0,1 2 56 0 0,-1 1 8 0 0,0 0 0 0 0,1 0-128 0 0,0 1-32 0 0,0 0 0 0 0,0 0 0 0 0,1-1-512 0 0,-2 3-96 0 0,3-1-32 0 0,-3 1 0 0 0,1 0-392 0 0,-1 2-120 0 0,0 0 0 0 0,0 2 64 0 0,-1 0-160 0 0,1 0-32 0 0,-3 3-8 0 0,1-1 0 0 0,-1 3-8 0 0,0 0 0 0 0,0 0 0 0 0,-1-1 0 0 0,0 2 144 0 0,-1-2 112 0 0,0 2-16 0 0,0-2-8 0 0,0 0 8 0 0,0 0 0 0 0,-1 0 0 0 0,1-1 0 0 0,-1-1-96 0 0,1 2 0 0 0,-1-2 0 0 0,-1 2 64 0 0,0-1-64 0 0,0-1 0 0 0,0 0 0 0 0,1 1 0 0 0,-1-1 0 0 0,0-1 64 0 0,2 0-64 0 0,-2-1 0 0 0,2 0 64 0 0,0 0-64 0 0,0-1 64 0 0,0 0-64 0 0,1-1 0 0 0,1 0 0 0 0,-1-1 0 0 0,1 0 0 0 0,0 0-160 0 0,0 0-80 0 0,1 0-16 0 0,-1-1-5096 0 0,3-1-1024 0 0</inkml:trace>
  <inkml:trace contextRef="#ctx0" brushRef="#br0" timeOffset="63">3120 3177 11975 2818 912,'-1'-1'528'0'0,"1"0"112"0"0,-1 0-512 0 0,0 1-128 0 0,1 0 0 0 0,0 0 0 0 0,2 0 456 0 0,-2 0 64 0 0,0 0 16 0 0,0-2 0 0 0,0 2 40 0 0,0 0 0 0 0,0 0 8 0 0,0 0 0 0 0,0 0-240 0 0,-3 8-56 0 0,2-4 0 0 0,0 1-8 0 0,1 0-192 0 0,0 1-88 0 0,0 1 80 0 0,0-1-80 0 0,-1 2 0 0 0,0 0 0 0 0,0 0 0 0 0,0-1 0 0 0,1 1 0 0 0,0-1 0 0 0,0-1 0 0 0,-1 2 0 0 0,1-3 96 0 0,0 1 16 0 0,0-1 8 0 0,0-1 0 0 0,1-1 40 0 0,-1 0 0 0 0,1-1 8 0 0,0 0 0 0 0,1-1-96 0 0,-2 0-72 0 0,2 0 96 0 0,1-1-96 0 0,-1 0 136 0 0,1-1-24 0 0,0 0-8 0 0,1 0 0 0 0,0 0 40 0 0,0-1 8 0 0,1 1 0 0 0,-1-1 0 0 0,0 0 16 0 0,1 1 8 0 0,0-1 0 0 0,-1 0 0 0 0,0 1-8 0 0,-1 0 0 0 0,0-1 0 0 0,1 2 0 0 0,-1 0-56 0 0,-1 0-16 0 0,1 0 0 0 0,-1-1 0 0 0,-1 1-96 0 0,1 0 0 0 0,-1 1 64 0 0,0-1-64 0 0,-1 0 0 0 0,0 0 0 0 0,0 0 0 0 0,1 0 0 0 0,-1 0 0 0 0,0 0 0 0 0,0 0 0 0 0,-1 0 0 0 0,1 0 0 0 0,0 0-80 0 0,0 0 16 0 0,0 0 0 0 0,0 0-616 0 0,0 0-120 0 0,0 0-32 0 0,4-8-7512 0 0</inkml:trace>
  <inkml:trace contextRef="#ctx0" brushRef="#br0" timeOffset="64">3247 3219 4143 2691 891,'0'0'368'0'0,"0"0"-296"0"0,0 0-72 0 0,0 0 0 0 0,0 0 152 0 0,0 0 8 0 0,1-1 8 0 0,-1 0 0 0 0,2 1 168 0 0,-1 0 32 0 0,0 0 8 0 0,-1 0 0 0 0,0 0 384 0 0,0 0 72 0 0,7-2 24 0 0,-5 2 0 0 0,0 0 8 0 0,0 0 0 0 0,0 0 0 0 0,1 0 0 0 0,-2 0-224 0 0,2 0-48 0 0,-1 0-8 0 0,1 0 0 0 0,-1 0-56 0 0,1 0-16 0 0,1-1 0 0 0,-1 1 0 0 0,1-1-96 0 0,-1 1-32 0 0,2-2 0 0 0,0 0 0 0 0,-1 2-176 0 0,0-2-40 0 0,-1 0-8 0 0,0 1 0 0 0,0-1-160 0 0,-1 1 72 0 0,0 0-72 0 0,0 1 0 0 0,-1-2 0 0 0,1 2 0 0 0,-2 0 0 0 0,0 0 0 0 0,0 0 0 0 0,0 0 0 0 0,0 0 0 0 0,-2 0 0 0 0,1 0 0 0 0,0 0 0 0 0,1 0 0 0 0,0 0 0 0 0,0 0 0 0 0,-9 1 0 0 0,6 0-120 0 0,0-1 40 0 0,0 0-328 0 0,0 0-64 0 0,0 0-8 0 0,0 0-8 0 0,-1 1-120 0 0,1 0-16 0 0,0 0-8 0 0,0 0 0 0 0,1-1 136 0 0,-1 1 24 0 0,1 0 8 0 0,-2 0 0 0 0,2 1 296 0 0,0-2 56 0 0,0 1 16 0 0,-1 0 0 0 0,1 1 96 0 0,0-2 0 0 0,0 2 0 0 0,0-1 0 0 0,0 0 0 0 0,-1 2 104 0 0,2-2-32 0 0,-1 0-8 0 0,0 1 16 0 0,0 0 0 0 0,0-1 0 0 0,1 0 0 0 0,0 1-8 0 0,1-2 0 0 0,-1 2 0 0 0,0-1 0 0 0,0 0 32 0 0,0 1 8 0 0,1 0 0 0 0,-1 0 0 0 0,-1 0 96 0 0,1 0 16 0 0,0 1 8 0 0,0-2 0 0 0,0 2 72 0 0,0 0 16 0 0,-1-1 0 0 0,2 1 0 0 0,0-2-64 0 0,0 1 0 0 0,0-1-8 0 0,0 0 0 0 0,0-1-128 0 0,0 1-24 0 0,2-1-8 0 0,-1 0 0 0 0,1 0-16 0 0,0-1 0 0 0,0 1 0 0 0,0-1 0 0 0,1 0 88 0 0,0-1 24 0 0,0 2 0 0 0,0-1 0 0 0,1 0 16 0 0,0-1 8 0 0,0 2 0 0 0,-1-1 0 0 0,1 0 48 0 0,-1 0 0 0 0,0 1 8 0 0,1 0 0 0 0,-2 0-104 0 0,1 0-32 0 0,0 0 0 0 0,-1 1 0 0 0,1 0-128 0 0,-1 0 80 0 0,1 0-80 0 0,-2 0 64 0 0,2 0-64 0 0,-1 0 0 0 0,-1 0 0 0 0,0 0 64 0 0,1 1-64 0 0,-2-2 0 0 0,2 1 72 0 0,-1 1-72 0 0,0-1 0 0 0,0 0 72 0 0,0 0-72 0 0,0 1 0 0 0,-1-1 64 0 0,2 2-64 0 0,-1-1 0 0 0,-1 1 0 0 0,0 0 64 0 0,0 0-64 0 0,0 1 0 0 0,-1-1 0 0 0,1 2 88 0 0,-2-1-88 0 0,1-1 80 0 0,-1 0-80 0 0,0 0 88 0 0,0 1-88 0 0,1-2 96 0 0,-2 1-96 0 0,0 1 0 0 0,1 0 0 0 0,-2-2 0 0 0,1 1 0 0 0,0 0 0 0 0,-1 0 0 0 0,-1-1 0 0 0,1 1 0 0 0,0-1 0 0 0,0 1 0 0 0,-1-2 0 0 0,2 2 0 0 0,0-2 0 0 0,-1 0 64 0 0,2 0-64 0 0,-1 0 0 0 0,1-1 96 0 0,-1 0-32 0 0,2 0 0 0 0,0 0-64 0 0,-1 0 0 0 0,1-1 0 0 0,1 1 0 0 0,-1 0 0 0 0,0 0 0 0 0,0-1 0 0 0,0 1 0 0 0,1 0-96 0 0,0-1-104 0 0,0 1-24 0 0,0-1 0 0 0,0 1 0 0 0,1-1-424 0 0,1-1-88 0 0,-1 1-24 0 0,1-2-7160 0 0</inkml:trace>
  <inkml:trace contextRef="#ctx0" brushRef="#br0" timeOffset="65">3374 3231 11055 2615 840,'-5'5'488'0'0,"2"-2"104"0"0,1 1-472 0 0,0-3-120 0 0,1 1 0 0 0,1-1 0 0 0,-1 1 240 0 0,0 1 24 0 0,0 2 8 0 0,-2 1 0 0 0,2 1 0 0 0,-1 0 0 0 0,2 0 0 0 0,0-1 0 0 0,0 0 168 0 0,0-1 32 0 0,2-1 8 0 0,0 0 0 0 0,0-1 168 0 0,1 0 40 0 0,0-2 8 0 0,1 0 0 0 0,0 0-264 0 0,-1-1-48 0 0,1 0-16 0 0,0 0 0 0 0,1-1-88 0 0,0 0-24 0 0,0-2 0 0 0,0 2 0 0 0,0-2-72 0 0,-1 1-24 0 0,0-2 0 0 0,0 2 0 0 0,-1-1-32 0 0,0 1-16 0 0,0-1 0 0 0,-1 0 0 0 0,-1 1-112 0 0,1 0-64 0 0,-2-1 64 0 0,1 1-104 0 0,-1-1 104 0 0,0 0 0 0 0,-1-1 0 0 0,0 1 0 0 0,0-2 0 0 0,0 1 64 0 0,0 1-64 0 0,0-1 80 0 0,-1-1-16 0 0,-1 1-64 0 0,0-1 96 0 0,1 1-32 0 0,-1 0-64 0 0,0 2 0 0 0,0 0 0 0 0,0 0 0 0 0,-1 0 0 0 0,2 1 0 0 0,-2 1-80 0 0,-1-1 80 0 0,1 1 0 0 0,-1 1 0 0 0,0-1 0 0 0,0 1 0 0 0,0-1-96 0 0,1 2-56 0 0,-1-1-8 0 0,2 0 0 0 0,1-1-480 0 0,0 0-104 0 0,1 0-24 0 0,1 0-7360 0 0</inkml:trace>
  <inkml:trace contextRef="#ctx0" brushRef="#br0" timeOffset="66">2275 2613 1839 2715 1769,'1'-1'160'0'0,"-1"1"-160"0"0,0 0 0 0 0,0-1 0 0 0,0 0 416 0 0,-1 1 56 0 0,1-1 8 0 0,0-1 0 0 0,0 0 400 0 0,-1 0 80 0 0,0 0 24 0 0,0 1 0 0 0,0 0-16 0 0,1 1 0 0 0,-1-1 0 0 0,0 0 0 0 0,0 1-192 0 0,0 0-40 0 0,0-1 0 0 0,1 1-8 0 0,0 1-288 0 0,0 0-56 0 0,0 0-16 0 0,0-1 0 0 0,0 0-272 0 0,0 0-96 0 0,0 0 0 0 0,0 0 72 0 0,0 0-72 0 0,5 9 0 0 0,-2-5 0 0 0,-1 0-88 0 0,0 1 88 0 0,1-1 0 0 0,0 2 0 0 0,-1 1 0 0 0,1-2 168 0 0,-1 2 0 0 0,1 0 0 0 0,-2-1 0 0 0,2 0 56 0 0,-1 0 0 0 0,2 0 8 0 0,-2 1 0 0 0,1-2-136 0 0,-1 0-24 0 0,0-1-8 0 0,1 0 0 0 0,-1 1-64 0 0,1-1 0 0 0,-1-2 0 0 0,1 1 0 0 0,0 1 0 0 0,0-2 0 0 0,-2 0 72 0 0,2-1-72 0 0,-2 0 128 0 0,1-1 0 0 0,1 1-8 0 0,-3-1 0 0 0,2-1 40 0 0,-1 0 16 0 0,0 0 0 0 0,-1-1 0 0 0,2 0 104 0 0,-1-1 16 0 0,0 1 8 0 0,0-2 0 0 0,-1 0-64 0 0,0-3-16 0 0,1 0 0 0 0,0-1 0 0 0,0 1-72 0 0,-1 0-24 0 0,1-1 0 0 0,0 0 0 0 0,0 0-8 0 0,2 0-8 0 0,-2 1 0 0 0,1 0 0 0 0,0 1-40 0 0,-1 0-8 0 0,1 1 0 0 0,0 1 0 0 0,-2-1-64 0 0,1 1 64 0 0,0 1-64 0 0,0 0 64 0 0,-1 0-64 0 0,0 1 0 0 0,1 0 0 0 0,-1 0 0 0 0,0 0 0 0 0,0 0 0 0 0,0 0 64 0 0,0 1-64 0 0,0-2 0 0 0,0 2 0 0 0,0 0 0 0 0,0-1 0 0 0,0 1 0 0 0,0 1 0 0 0,0-1-80 0 0,1 0 80 0 0,-1 0-544 0 0,0 0-64 0 0,1 1-16 0 0,1-1-7824 0 0</inkml:trace>
  <inkml:trace contextRef="#ctx0" brushRef="#br0" timeOffset="67">2436 2657 4143 2666 1701,'0'0'368'0'0,"0"0"-296"0"0,0 0-72 0 0,0 0 0 0 0,0 0 640 0 0,0 0 104 0 0,-1 0 24 0 0,1 0 8 0 0,-1 0-104 0 0,1 0-32 0 0,1 1 0 0 0,-1-1 0 0 0,0 0-160 0 0,0 0-40 0 0,0 0-8 0 0,0 0 0 0 0,7 0 112 0 0,-4 0 32 0 0,-1 0 0 0 0,1 0 0 0 0,-1 0-96 0 0,1-1-24 0 0,-1 0 0 0 0,1 0 0 0 0,-2 1-216 0 0,1 0-48 0 0,-1 0 0 0 0,2 0-8 0 0,-1 0 8 0 0,-1-1 0 0 0,1 1 0 0 0,-1-1 0 0 0,0 0 8 0 0,0 1 8 0 0,0-1 0 0 0,1 1 0 0 0,-2 0-120 0 0,0 0-24 0 0,0 0-64 0 0,0 0 96 0 0,0 0-96 0 0,0 0 0 0 0,0 0 0 0 0,0 0 0 0 0,0 0-64 0 0,0 0 64 0 0,0 0 0 0 0,0 0 0 0 0,0 0-152 0 0,-8 0 24 0 0,7 0 8 0 0,1 0 0 0 0,-1 0 0 0 0,0 0 0 0 0,0 0 0 0 0,0 0 0 0 0,0 0 0 0 0,1 0 0 0 0,-1 0 0 0 0,0 0 0 0 0,1 0-120 0 0,-2 0-24 0 0,2 0-8 0 0,-3 0 0 0 0,1 0-112 0 0,1 1-16 0 0,-2 0-8 0 0,0-1 0 0 0,0 2-56 0 0,0-2-16 0 0,1 2 0 0 0,-2-1 0 0 0,2 0 248 0 0,-1 0 40 0 0,1 2 16 0 0,0-2 0 0 0,-1 1 88 0 0,1-1 24 0 0,0 0 0 0 0,-1 0 0 0 0,2 0 64 0 0,-1 0 0 0 0,1 0 0 0 0,0 0 0 0 0,1 1 0 0 0,-1-1 0 0 0,1-1 0 0 0,-1 0 0 0 0,2 1 0 0 0,-1 0 0 0 0,0-1 0 0 0,1 1 0 0 0,-1 0 0 0 0,0 0 0 0 0,1-1 0 0 0,-1 1 0 0 0,2 0 64 0 0,-2-1 0 0 0,1 1 0 0 0,-1-1 0 0 0,1 1 104 0 0,0-1 24 0 0,1 0 8 0 0,-1 0 0 0 0,0 0-8 0 0,1 1-8 0 0,1-1 0 0 0,-1 1 0 0 0,0-1 40 0 0,1 1 16 0 0,1-1 0 0 0,-1 0 0 0 0,1 0 24 0 0,-2 0 8 0 0,1 0 0 0 0,0 0 0 0 0,0 1-88 0 0,1-1-24 0 0,-2 1 0 0 0,0 0 0 0 0,0 1-160 0 0,0-1 64 0 0,-1 0-64 0 0,-1 1 0 0 0,1 0 0 0 0,0 1 0 0 0,-1-1 0 0 0,0 1 64 0 0,0 0 24 0 0,-1 0 8 0 0,0-1 0 0 0,1 2 0 0 0,-1-1 16 0 0,-1-1 8 0 0,0 2 0 0 0,1-3 0 0 0,-1 2-16 0 0,0-1 0 0 0,-1 0 0 0 0,1 1 0 0 0,-1-1 24 0 0,0 1 8 0 0,0-2 0 0 0,-1 1 0 0 0,1 0-32 0 0,1 0-8 0 0,-1 0 0 0 0,1-1 0 0 0,-1 1-96 0 0,1 0 64 0 0,0-2-64 0 0,0 1 0 0 0,1 1 0 0 0,0-1 0 0 0,0 0 0 0 0,0-1 0 0 0,0 1-64 0 0,1-1-16 0 0,0 0 0 0 0,0 0 0 0 0,0-1-440 0 0,1 0-88 0 0,0 1-24 0 0,1-2-3792 0 0,-1 0-760 0 0</inkml:trace>
  <inkml:trace contextRef="#ctx0" brushRef="#br0" timeOffset="68">2543 2677 6911 2566 1733,'-4'4'304'0'0,"0"0"64"0"0,2-1-296 0 0,0-2-72 0 0,1 1 0 0 0,1 0 0 0 0,0-1 408 0 0,-1 2 64 0 0,-1 2 8 0 0,0 1 8 0 0,0 2-376 0 0,0 0-112 0 0,1-2 0 0 0,0 0 64 0 0,0-1 440 0 0,1-1 88 0 0,1 0 16 0 0,0-1 8 0 0,0-1 296 0 0,1 1 56 0 0,1-2 16 0 0,0-1 0 0 0,0 2-376 0 0,1-3-64 0 0,0 0-24 0 0,1 1 0 0 0,0-2-232 0 0,0 0-56 0 0,1-1-8 0 0,-1 0 0 0 0,1-1 0 0 0,-2-1-8 0 0,1 2 0 0 0,-1-2 0 0 0,-1 2-32 0 0,0-1-8 0 0,-1-1 0 0 0,0 1 0 0 0,-1 0-96 0 0,-3 0-16 0 0,1 1-64 0 0,-1 0 96 0 0,-1 0-96 0 0,0 1 88 0 0,-1-1-88 0 0,-1 1 80 0 0,-1 0-80 0 0,0 1 0 0 0,0-1 0 0 0,1 1 0 0 0,1 0 0 0 0,-1 1 0 0 0,0-1 0 0 0,0 1 0 0 0,1-1 0 0 0,0 1 0 0 0,1 0 0 0 0,1-1 0 0 0,0 1-344 0 0,0 0-32 0 0,1 0-8 0 0,1 0-4968 0 0,0 0-1000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3T19:25:46.429"/>
    </inkml:context>
    <inkml:brush xml:id="br0">
      <inkml:brushProperty name="width" value="0.05292" units="cm"/>
      <inkml:brushProperty name="height" value="0.05292" units="cm"/>
      <inkml:brushProperty name="color" value="#CA1237"/>
      <inkml:brushProperty name="ignorePressure" value="1"/>
    </inkml:brush>
  </inkml:definitions>
  <inkml:trace contextRef="#ctx0" brushRef="#br0">1121 1591 1375 2708 3316,'-1'0'128'0'0,"1"-1"-128"0"0,-1 1 0 0 0,1 0 0 0 0,0-1 376 0 0,0 0 48 0 0,-1 0 16 0 0,1 0 0 0 0,-1-2 208 0 0,1 1 48 0 0,0-1 8 0 0,0 1 0 0 0,0 0 152 0 0,0 1 32 0 0,1-1 8 0 0,0 1 0 0 0,0 0 0 0 0,0 0 0 0 0,2 0 0 0 0,-1 1 0 0 0,1-1-104 0 0,-1 1-24 0 0,2 1 0 0 0,-1 0 0 0 0,1 0-160 0 0,0 0-40 0 0,2 2-8 0 0,1-1 0 0 0,1 1-80 0 0,2 1-8 0 0,1-1-8 0 0,3 0 0 0 0,-1-1-112 0 0,0 1-32 0 0,1-1 0 0 0,2 1 0 0 0,2 0-72 0 0,-1 1-24 0 0,-2-1 0 0 0,2 2 0 0 0,4 1-96 0 0,-1 0-32 0 0,0 1 0 0 0,-1-1 0 0 0,1 2-32 0 0,0-1-64 0 0,0-1 88 0 0,-2 2-88 0 0,0-2 80 0 0,-2 1-80 0 0,1-2 64 0 0,-3 1-64 0 0,-2-2 64 0 0,-2-1-64 0 0,1 2 64 0 0,-3-2-64 0 0,1 2 0 0 0,-2-4 0 0 0,-1 1 0 0 0,-1-1 0 0 0,1 0 0 0 0,-1-2 0 0 0,0 1 72 0 0,-1-1-72 0 0,0-1 96 0 0,0 1-24 0 0,1 0 0 0 0,-1-2 0 0 0,0 1-72 0 0,0-1 96 0 0,0 1-96 0 0,-1 0 96 0 0,-1 0-96 0 0,-1 0 0 0 0,0 1 0 0 0,-1-1 64 0 0,0 0-64 0 0,-2 1 0 0 0,0 0 0 0 0,0 0 0 0 0,0 0 0 0 0,-1 1 0 0 0,-2 0 0 0 0,-1 2 0 0 0,-1-1 0 0 0,-1 1 0 0 0,2 1 0 0 0,-1 0 0 0 0,3-1 0 0 0,1 2 0 0 0,-1-1 0 0 0,4-1 0 0 0,0 2 0 0 0,0-1 0 0 0,0-1 0 0 0,3 1 0 0 0,-1-1-64 0 0,3-1 64 0 0,0 1 0 0 0,-1-2 0 0 0,2 1 0 0 0,1-1 0 0 0,1 0 0 0 0,0-1 0 0 0,1 0 0 0 0,-2-1 0 0 0,0 0 0 0 0,0 0 0 0 0,-1 0 0 0 0,-2 1 0 0 0,-1-1 0 0 0,-1 1 0 0 0,-1 1 0 0 0,-1-1 0 0 0,0 2 0 0 0,-1-1 0 0 0,-2 0 0 0 0,1 1 0 0 0,-2 1 0 0 0,0-1 0 0 0,0 2 0 0 0,-1 0 0 0 0,1 0 0 0 0,1 1 0 0 0,1-1 0 0 0,0 1 0 0 0,1-2 0 0 0,2 2 64 0 0,0-2-64 0 0,1 0 0 0 0,1-1 72 0 0,1 0-72 0 0,0-1 0 0 0,1-2 0 0 0,1 2 0 0 0,-1-3 0 0 0,0 1 0 0 0,0-1 72 0 0,1 0-72 0 0,-2-1 0 0 0,0 1 64 0 0,-1-1-64 0 0,-2 0 0 0 0,0 1 0 0 0,-2 1 0 0 0,0-1 0 0 0,-1 0 0 0 0,-1 1 0 0 0,-1 1 0 0 0,-1-1 0 0 0,-1 1 0 0 0,2 0 0 0 0,-1 0-192 0 0,2 1-64 0 0,0-1-8 0 0,0 1-9176 0 0</inkml:trace>
  <inkml:trace contextRef="#ctx0" brushRef="#br0" timeOffset="1">1055 1603 6911 2748 3318,'0'-2'608'0'0,"0"1"-480"0"0,0 1-128 0 0,-1 0 0 0 0,1 0 632 0 0,-1-1 104 0 0,0 1 16 0 0,-1 0 8 0 0,-1 0 264 0 0,-1 1 48 0 0,0 2 16 0 0,-2 2 0 0 0,1 0-376 0 0,-1 3-72 0 0,0 1-8 0 0,-2 2-8 0 0,1 0-192 0 0,-2 2-40 0 0,1 2-8 0 0,-3 0 0 0 0,0 2 0 0 0,0 1-8 0 0,0-1 0 0 0,-1 0 0 0 0,-2-1 8 0 0,5-1 8 0 0,-1-3 0 0 0,1 2 0 0 0,-2 2-136 0 0,-1 3-32 0 0,-1 0-8 0 0,1 1 0 0 0,-1 1-88 0 0,2-3-24 0 0,0-3 0 0 0,2-1 0 0 0,2-1-8 0 0,2-2-8 0 0,0-2 0 0 0,1-1 0 0 0,1-1-24 0 0,1-1-64 0 0,1 0 96 0 0,1-3-32 0 0,0-1-64 0 0,0 0 0 0 0,0-1 72 0 0,1-2-72 0 0,0 0 0 0 0,1-2 0 0 0,0 0 0 0 0,-1-3 64 0 0,2 1-64 0 0,-3-1 0 0 0,1 0 0 0 0,-1-1 0 0 0,0 0 0 0 0,-1 2-128 0 0,-1-1 16 0 0,0 1 8 0 0,-1 3-48 0 0,0 0-8 0 0,1 2 0 0 0,-2 1 0 0 0,-1 0 64 0 0,-1 2 16 0 0,1 1 0 0 0,-1 0 0 0 0,-1 0 80 0 0,2 1-80 0 0,1 0 80 0 0,0 0-80 0 0,1 0 80 0 0,0 0 0 0 0,2-1 0 0 0,0-1 0 0 0,0 1 0 0 0,3-3 0 0 0,-1 2 0 0 0,2-2 0 25-18,0 0 0-25 18,1-1 0 0 0,2 0 0 0 0,-1-1 0 0 0,1-1 0 0 0,0-1 0 0 0,0-1 0 0 0,-1 0 0 0 0,1 0 0 0 0,-2 0 0 0 0,-1-1 0 0 0,0 1 0 0 0,-3 1 0 0 0,0 1 0 0 0,-1-2 0 0 0,-2 0 0 0 0,1 2 0 25-20,-2 0 0-25 20,0 0 0 0 0,-1 0 0 0 0,0 1 0 0 0,-1 1 0 0 0,0 0 0 0 0,1 1 64 0 0,1 1-64 0 0,-1-1 64 0 0,1 1-64 0 0,1 0 64 0 0,0-1-64 0 0,2 2 0 0 0,-1 0 64 0 0,1-1-64 0 0,1 0 0 0 0,0 1 0 0 0,2-1 0 0 0,0 0 0 0 0,1 0-408 0 0,2 0-88 0 0,0-1-16 0 0,3-1-8152 0 0</inkml:trace>
  <inkml:trace contextRef="#ctx0" brushRef="#br0" timeOffset="2">1150 1590 3223 2687 3348,'0'-4'288'0'0,"0"3"-288"0"0,0-1 0 0 0,0 1 0 0 0,1 1 384 0 0,-1-1 16 0 0,0 1 8 0 0,2-2 0 0 0,-1 1 672 0 0,0-2 136 0 0,0 1 24 0 0,-1 0 8 0 0,1 2 72 0 0,-2 0 24 0 0,1 2 0 0 0,-2 0 0 0 0,2 1-392 0 0,-2 1-80 0 0,0 0-8 0 0,1 3-8 0 0,-1-1-296 0 0,0 1-56 0 0,2-1-16 0 0,-1 3 0 0 0,0 0-160 0 0,0 4-32 0 0,-1 3-8 0 0,2 1 0 0 0,0 1-32 0 0,0 1 0 0 0,-1 0-8 0 0,0-2 0 0 0,0 0-72 0 0,0 1-16 0 0,1 1 0 0 0,0 0 0 0 0,-1-2-16 0 0,1 2-8 0 0,-1 0 0 0 0,0 0 0 0 0,0 1 24 0 0,0-1 8 0 0,0-2 0 0 0,0-1 0 0 0,-1-2-88 0 0,1 0-16 0 0,1 0-64 0 0,-1-4 96 0 0,0 0-16 0 0,1 0-8 0 0,0 0 0 0 0,0 0 0 0 0,0-1 8 0 0,0 0 0 0 0,0-3 0 0 0,0-2 0 0 0,0 1-80 0 0,0-2 80 0 0,1-2-80 0 0,0-1 80 0 0,-1 0-80 0 0,1-1 0 0 0,1-2 0 0 0,0-2 0 0 0,0 1 0 0 0,0 0 64 0 0,-1-3-64 0 0,1 1 0 0 0,0 0 0 0 0,-2 0 0 0 0,0 0 0 0 0,-2 1 0 0 0,0 0 0 0 0,-2 1-136 0 0,-1 3 32 0 0,0 1 8 0 0,1 1-8 0 0,-2 1 0 0 0,-1 2 0 0 0,-1 1 0 0 0,-1 2 104 0 0,2 0-96 0 0,-1 2 96 0 0,0 0-96 0 0,3 0 96 0 0,0-1 0 0 0,2 0 0 0 0,1-1 0 0 0,1 1 0 0 0,1-3 0 0 0,2 0 0 0 0,0-1 0 0 0,1 0 0 0 0,2 0 0 0 0,-1-1 0 0 0,1-2 0 0 0,0-1 0 0 0,1 0 0 0 0,0-1 0 0 0,0-2 0 0 0,-1 1 0 0 0,1-1 0 26-18,0 0 0-26 18,-1-1 0 0 0,-1 1 0 27-18,-1-2 0-27 18,1 2 0 0 0,-2 0 0 0 0,0-1 0 0 0,-1 0 0 0 0,-2 3 0 0 0,-1-2 0 0 0,0 2 0 25-18,-2 1 0-25 18,0 0 0 0 0,-1 0 0 0 0,-1 0 0 0 0,0 3 0 0 0,0-1 96 0 0,-1 0-96 0 0,0 1 144 0 0,1 1-24 0 0,0-1-8 0 0,1 2 0 0 0,1-1-112 0 0,-1 0 88 0 0,2 0-88 0 0,0 0 80 25-18,2 0-80-25 18,-1 1 0 0 0,2-1 0 0 0,0 0 0 0 0,2 1 0 0 0,1-3 0 0 0,1 0-88 0 0,1-1 88 0 0,1-1-440 0 0,2 0-40 0 0,1-1-16 0 0,1-1-9272 0 0</inkml:trace>
  <inkml:trace contextRef="#ctx0" brushRef="#br0" timeOffset="3">1685 1769 2759 2545 3441,'0'-1'248'0'0,"0"1"-248"0"0,0-1 0 0 0,0 1 0 0 0,0-1 0 0 0,0 1-80 0 0,0 0 0 0 0,-1-3 0 0 0,1 1 584 0 0,-2-1 112 0 0,2 2 24 0 0,-2-2 8 0 0,-1 3-216 0 0,1-2-48 0 0,-1 2 0 0 0,-1-1-8 0 0,0 1-136 0 0,0 0-24 0 0,0 1-8 0 0,0 0 0 0 0,-1 0-72 0 0,1-1-8 0 0,-1 0-8 0 0,0 1 0 0 0,1-1 104 0 0,1 1 16 0 0,-1 0 8 0 0,1 0 0 0 0,0-1 56 0 0,0 2 16 0 0,1 0 0 0 0,-1 0 0 0 0,2 0 16 0 0,0 1 8 0 0,1-1 0 0 0,0 2 0 0 0,1 0 72 0 0,-1-1 8 0 0,2 1 8 0 0,0-1 0 0 0,2 0-48 0 0,0 1-16 0 0,1 0 0 0 0,0-2 0 0 0,1 1 32 0 0,1-2 8 0 0,0-1 0 0 0,2 0 0 0 0,0-1-88 0 0,0-1-8 0 0,1 0-8 0 0,-1-3 0 0 0,0 1-80 0 0,-1 0-24 0 0,1-1 0 0 0,-2-1 0 0 0,-1 1-72 0 0,-1 0-8 0 0,-1 0-8 0 0,-3 1 0 0 0,1-1-112 0 0,-2-1 0 0 0,-1 2 64 0 0,-1-1-64 0 0,1 2 0 0 0,-2-1 0 0 0,-2 1 0 0 0,-1-1-80 0 0,0 2 8 0 0,-1-1 0 0 0,-1 2 0 0 0,1 0 0 0 0,0 0-88 0 0,0 1-8 0 0,-1 0-8 0 0,2 2 0 0 0,-2-1 96 0 0,1 1 80 0 0,0 1-104 0 0,0 0 40 0 0,0 0 64 0 0,1 1 0 0 0,0-1 0 0 0,1 1 0 0 0,1 0 0 0 0,0 1 96 0 0,1-1 0 0 0,1 0-8 0 0,2 1 40 0 0,-1-1 16 0 0,2 0 0 0 0,0 1 0 0 0,3-1 32 0 0,-2 0 8 0 0,3 0 0 0 0,-1-1 0 0 0,1-2 72 0 0,0 1 24 0 0,-1 0 0 0 0,3-2 0 0 0,-1 0-72 0 0,1 0-16 0 0,1-2 0 0 0,1 0 0 0 0,-1-2-88 0 0,0 1-16 0 0,0-1-8 0 0,0 0 0 0 0,-2-1-80 0 0,1 1 80 0 0,-2-1-80 0 0,0 0 80 0 0,-3 1-80 0 0,1 0 0 0 0,-2-1 0 0 0,-1 0 0 0 0,-1 1 64 0 0,-2-1-64 0 0,1 2 64 0 0,-1-1-64 0 0,-2 2 0 0 0,0 0 0 0 0,0 1 0 0 0,-1 1 0 0 0,1 0-80 0 0,-1 2-32 0 0,0 0-8 0 0,0 0 0 0 0,0 1 48 0 0,1 1 8 0 0,1 0 0 0 0,0-2 0 0 0,0 2-8 0 0,1-1 0 0 0,2 1 0 0 0,-1-1 0 0 0,1 0-344 0 0,0 0-72 0 0,2 1-16 0 0,1-1-7368 0 0</inkml:trace>
  <inkml:trace contextRef="#ctx0" brushRef="#br0" timeOffset="4">1659 1810 3223 2427 3255,'0'-1'288'0'0,"-1"1"-288"0"0,1 0 0 0 0,-1 1 0 0 0,1 0 584 0 0,-1-1 64 0 0,0 2 16 0 0,-1 0 0 0 0,-1 1 136 0 0,-1 3 24 0 0,1 1 8 0 0,-2 2 0 0 0,2 1-72 0 0,-2 1-16 0 0,1 4 0 0 0,-1 0 0 0 0,0 2-32 0 0,0 0-8 0 0,0 1 0 0 0,0 1 0 0 0,-1 0-104 0 0,0 1-24 0 0,0-1-8 0 0,0 1 0 0 0,-1-2-88 0 0,0 4-8 0 0,-1 0-8 0 0,1 1 0 0 0,0-1-128 0 0,-1-2-24 0 0,2-2-8 0 0,1 1 0 0 0,-1-1-88 0 0,0 0-24 0 0,2-3 0 0 0,1-2 0 0 0,-1 1-32 0 0,0 0 0 0 0,2-1-8 0 0,-2 0 0 0 0,1-2-32 0 0,1 0-8 0 0,-2-1 0 0 0,1-1 0 0 0,1 0 8 0 0,-2-1 0 0 0,1 0 0 0 0,0-2 0 0 0,0 0-24 0 0,0-1-8 0 0,0 0 0 0 0,1-2 0 0 0,-1 0-24 0 0,2 0 0 0 0,-1-1 0 0 0,1-1 0 0 0,-1-1-64 0 0,2 0 0 0 0,-2 0 72 0 0,2-1-72 0 0,-1 0 0 0 0,1 0 0 0 0,0 0 0 0 0,-1-1 64 0 0,1 1-64 0 0,-1 0 0 0 0,1 0-64 0 0,-1-1 64 0 0,1 2-224 0 0,0-1-8 0 0,0 1 0 0 0,1 0 0 0 0,0 1-816 0 0,-1-1-160 0 0</inkml:trace>
  <inkml:trace contextRef="#ctx0" brushRef="#br0" timeOffset="5">1516 2403 4143 2875 3302,'-1'-4'368'0'0,"0"3"-296"0"0,1 0-72 0 0,-1-1 0 0 0,1 1 448 0 0,-1 0 64 0 0,-1 1 24 0 0,0 0 0 0 0,-3-1 376 0 0,0 1 80 0 0,-2 0 8 0 0,0 0 8 0 0,1 1-312 0 0,-1 2-64 0 0,1-1-16 0 0,2 2 0 0 0,-2 0-112 0 0,2 1-24 0 0,0 0-8 0 0,0 1 0 0 0,2 0-112 0 0,0 0-16 0 0,1 0-8 0 0,1-1 0 0 0,1 0-48 0 0,1-1-16 0 0,-2-1 0 0 0,2 0 0 0 0,1 0 40 0 0,1 0 8 0 0,1-2 0 0 0,0 0 0 0 0,1 0-48 0 0,1-2-8 0 0,1 0 0 0 0,1-1 0 0 0,0-1-96 0 0,-1-2-16 0 0,-1 1-8 0 0,0 0 0 0 0,-1-1-72 0 0,-2 0-8 0 0,-2 0-64 0 0,0 1 96 0 0,-1-1-96 0 0,-2 1 0 0 0,-2 0 64 0 0,-1 0-64 0 0,0 1 0 0 0,-1 0 0 0 0,-1 2 0 0 0,-2-1 0 0 0,0 2 0 0 0,0 1 0 0 0,-1 0 0 0 0,-1 2 0 0 0,1 1 96 0 0,1 0-32 0 0,0 1-64 0 0,0 0 96 0 0,0 0 0 0 0,2 2 0 0 0,1-1 0 0 0,1 0 0 0 0,0-1-32 0 0,2-1 0 0 0,0 2-64 0 0,1-2 96 0 0,1 1-32 0 0,2 1-64 0 0,0-2 88 0 0,1 1-88 0 0,2-2 120 0 0,0 0-32 0 0,2-1-8 0 0,0 0 0 0 0,2-2 48 0 0,0 0 16 0 0,0-2 0 0 0,1 0 0 0 0,-2-1-72 0 0,1-1-8 0 0,-1 0-64 0 0,-1-2 96 0 0,0 2-96 0 0,-2-1 0 0 0,0 0 64 0 0,-1-3-64 0 0,-1 2 0 0 0,-1 0 0 0 0,-2-1 0 0 0,-1 1 0 0 0,1 0 0 0 0,-3 0 64 0 0,1 1-64 0 0,-2-1 0 0 0,-1 1 64 0 0,1 0-64 0 0,-2 2 0 0 0,0 0 72 0 0,0 2-72 0 0,0 0 0 0 0,-1 2 0 0 0,0 0 64 0 0,1 1-64 0 0,0 0 0 0 0,0 2 0 0 0,1-1 0 0 0,1 0 0 0 0,-1 0 0 0 0,4 0 0 0 0,-1-1 0 0 0,1 0 0 0 0,2 0-72 0 0,0-1 72 0 0,1 0-104 0 0,2 0-480 0 0,1-1-96 0 0,0-1-24 0 0,2-1-5016 0 0,0 1-1000 0 0</inkml:trace>
  <inkml:trace contextRef="#ctx0" brushRef="#br0" timeOffset="6">1719 1835 919 2544 3465,'1'-5'80'0'0,"-1"3"-80"0"0,0 0 0 0 0,0 0 0 0 0,0 1 464 0 0,1 0 80 0 0,-1 1 8 0 0,0-1 8 0 0,0-2 264 0 0,1 1 48 0 0,-1 0 16 0 0,-1 1 0 0 0,1-1-48 0 0,-1 2-8 0 0,1 2 0 0 0,-1-1 0 0 0,1 2-344 0 0,0 0-72 0 0,0 0-8 0 0,0 1-8 0 0,1-1-16 0 0,0 2-8 0 0,1-1 0 0 0,1 2 0 0 0,0 1 24 0 0,0 0 8 0 0,1 1 0 0 0,1 1 0 0 0,-1 2 72 0 0,1-1 8 0 0,0 2 8 0 0,-1 2 0 0 0,1-1-48 0 0,-1 2-16 0 0,0 0 0 0 0,0 1 0 0 0,0 1-16 0 0,-1 2-8 0 0,0 0 0 0 0,1 2 0 0 0,0 1-88 0 0,0 0-8 0 0,2 1-8 0 0,-1-1 0 0 0,1-1-72 0 0,0-2-8 0 0,1-1-8 0 0,-1-2 0 0 0,0-3-56 0 0,0 1-16 0 0,0 0 0 0 0,1-2 0 0 0,0 1-48 0 0,-2-1 0 0 0,2-1-8 0 0,-1-1 0 0 0,-1 1 8 0 0,1-3 8 0 0,0 1 0 0 0,-1-2 0 0 0,0 0 0 0 0,-1-2 0 0 0,-1 0 0 0 0,1-1 0 0 0,0 0-32 0 0,-1-2-8 0 0,0 1 0 0 0,-2-2 0 0 0,1 1-64 0 0,0-2 0 0 0,-2 0 72 0 0,0 0-72 0 0,0 0 0 0 0,-1-2 0 0 0,0 1 0 0 0,-1-2 64 0 0,0 1-64 0 0,0-2 0 0 0,-1 0 64 0 0,-1 0-64 0 0,0 0 0 0 0,0 2 0 0 0,0-1 0 0 0,-1 3 0 0 0,0-1 0 0 0,-1 2 0 0 0,0 0 0 0 0,-2 2 0 0 0,2 1 0 0 0,-2 1 0 0 0,2-1 0 0 0,0 1 0 0 0,1 0 0 0 0,2 1 0 0 0,0-1 0 0 0,2-1 0 0 0,0 1 0 0 0,1-2 0 0 0,1 1 0 0 0,0-1 0 0 0,2 0 0 0 0,0 0 0 0 0,1-2 0 0 0,1 1-64 0 0,0-2 64 0 0,2 0 0 0 0,-2-1 0 0 0,2-1 0 0 0,-1 0 0 0 0,0-2 0 0 0,0 1 0 0 0,0-1 0 0 0,0-2 0 0 0,-2 1 0 0 0,0 1 0 0 0,-2 0-64 0 0,-1 0 64 0 0,0 2 0 0 0,-2-2 0 0 0,0 3 0 0 0,0-1 0 0 0,-2 2 0 0 0,0 0 0 0 0,1 0 0 0 0,-3 1 0 0 0,2 0 0 0 0,0 0 0 0 0,0 1 0 0 0,2 0 0 0 0,0-1 0 0 0,0 1 0 0 0,1 0 0 0 0,1-1 0 0 0,0 0 0 0 0,1 0 0 0 0,0 0 0 0 0,1-1 0 0 0,1 0 0 0 0,0-1 0 0 0,1 0 0 0 0,0-1 0 0 0,0 1 0 0 0,-1 0 0 0 0,0-1-96 0 0,-2 1-136 0 0,1 0-32 0 0,-2-1-8 0 0,-1 1 0 0 0,2-1-528 0 0,-2 0-96 0 0,0 1-32 0 0,0-2-7408 0 0</inkml:trace>
  <inkml:trace contextRef="#ctx0" brushRef="#br0" timeOffset="7">1792 1814 919 2476 3527,'-2'-1'80'0'0,"1"-1"-80"0"0,0 0 0 0 0,0 1 0 0 0,0 1 624 0 0,1-2 112 0 0,0 2 16 0 0,0-1 8 0 0,-1-2 360 0 0,1 0 64 0 0,0 0 24 0 0,0 0 0 0 0,1 2-48 0 0,-1-1-8 0 0,3 0 0 0 0,-2 2 0 0 0,2 0-336 0 0,0 0-72 0 0,1 2-8 0 0,1 0-8 0 0,1 2-240 0 0,1 1-40 0 0,-2-1-16 0 0,2 0 0 0 0,1 4-80 0 0,3 1-24 0 0,1 0 0 0 0,2 1 0 0 0,0 2-72 0 0,3 1-24 0 0,1 2 0 0 0,1 1 0 0 0,1 0-72 0 0,0 2-8 0 0,0 0-8 0 0,0 1 0 0 0,0 0-64 0 0,-3-2-16 0 0,1-2 0 0 0,0 0 0 0 0,4 1-64 0 0,2 1 0 0 0,1-1 0 0 0,0-1 0 0 0,1 1 208 0 0,-1-1 0 0 0,-1 0 0 0 0,-3-2 0 0 0,-2 0-32 0 0,-2-3-8 0 0,-1 1 0 0 0,-3-1 0 0 0,-1 0-168 0 0,-1-1 0 0 0,-1 0 0 0 0,-2-2 0 0 0,-1 0 80 0 0,0 1-16 0 0,-1-2-64 0 0,1 2 96 0 0,-1-3 0 0 0,-2 0-8 0 0,1-1 0 0 0,-1-1 0 0 0,-1 0-24 0 0,-1 0 0 0 0,1-1 0 0 0,-1-2 0 0 0,0 2 24 0 0,0 0 0 0 0,-1-1 0 0 0,1 0 0 0 0,0 0-16 0 0,-1 0 0 0 0,2 0 0 0 0,-2-1 0 0 0,1 1-72 0 0,0-1 0 0 0,-1 1 72 0 0,0-1-72 0 0,1 0 0 0 0,-1 1 0 0 0,0-1 0 0 0,0 1 0 0 0,-1-1 0 0 0,2 0 0 0 0,-1 0 0 0 0,-1 0 0 0 0,1-1 0 0 0,0 1 0 0 0,0-1 0 0 0,0 1 0 0 0,0-1 0 0 0,-1 1 0 0 0,1-1 0 0 0,-1 1 0 0 0,0-2 0 0 0,0 0 0 0 0,0 1 0 0 0,0-1 0 0 0,-1 0 0 0 0,1 0 0 0 0,-2 0 0 0 0,0-1 0 0 0,0 2 0 0 0,-1 0 0 0 0,-2 1 0 0 0,0 0 0 0 0,-2 1 0 0 0,0 1 0 0 0,-2 1 0 0 0,0 0 0 0 0,-1 2 0 0 0,0 1 0 0 0,0 1 0 0 0,0-1 0 0 0,1 1 0 0 0,1 1 0 0 0,0-2 0 0 0,2 1 0 0 0,1-1 0 0 0,3 0 0 0 0,1-1 0 0 0,0-2 0 0 0,3 1 0 0 0,0-2 0 0 0,1 1 0 0 0,1-2 0 0 0,2 0 0 0 0,0-1 0 0 0,3-1 0 0 0,-1 0 0 0 0,2-1 0 0 0,0-1 0 0 0,1 0 0 0 0,-1-1 0 0 0,-1 0 0 0 0,-1-1 0 0 0,1 1 0 0 0,-4-1 64 0 0,0-1-64 0 0,-2 1 0 0 0,-1 0-64 0 0,-1 1 64 0 0,0 1-72 0 0,-2 0 72 0 0,0 0-80 0 0,-3 0 80 0 0,2 2 0 0 0,-3-1-72 0 0,1 2 72 0 0,-2 0 0 0 0,-1 2 0 0 0,0-1 0 0 0,-1 2 0 0 0,0 0 0 0 0,1 2 0 0 0,-1-2 0 0 0,2 3 0 0 0,-1-2 0 0 0,2 1 0 0 0,1-1 88 0 0,2 1-88 0 0,0-2 96 0 0,0 2-96 0 0,2-3 64 0 0,2 1-64 0 0,0 0 64 0 0,2-1-64 0 0,0-1 0 0 0,1 1 0 0 0,2-2 0 0 0,1-1 0 0 0,1-1 0 0 0,1 0 0 0 0,-1-1 0 0 0,1 0 0 0 0,-1-1 64 0 0,-2 0-64 0 0,1-1 0 0 0,-4 0 0 0 0,1 1 0 0 0,-4-1 0 0 0,0 1 0 0 0,-1 1 0 0 0,-1 0 0 0 0,0-1 0 0 0,-4 3 0 0 0,1-2-160 0 0,-4 3-56 0 0,1 0-8 0 0,-2 0 0 0 0,-1 1 352 0 0,1 1 64 0 0,0-1 8 0 0,-1 2 8 0 0,3-1-208 0 0,0 1 0 0 0,2-1 0 0 0,0 1 0 0 0,1-1 0 0 0,0 0-88 0 0,2 0 24 0 0,0 1 0 0 0,1-2-264 0 0,0 1-56 0 0,0-1 0 0 0,2 0-8864 0 0</inkml:trace>
  <inkml:trace contextRef="#ctx0" brushRef="#br0" timeOffset="8">1111 2198 455 2681 3491,'1'-2'0'0'0,"-1"1"0"0"0,0 0 0 0 0,0 0 0 0 0,0 0 256 0 0,0 0 0 0 0,1 0 8 0 0,-1-2 0 0 0,1 1 120 0 0,1-2 32 0 0,-1-2 0 0 0,-1 1 0 0 0,0 0 80 0 0,0 0 16 0 0,0 0 8 0 0,0 0 0 0 0,0 0 96 0 0,-1 1 24 0 0,0 0 0 0 0,1 1 0 0 0,-1-1 248 0 0,0 1 48 0 0,1 1 16 0 0,-1 0 0 0 0,1 2-56 0 0,0-1 0 0 0,-1 1-8 0 0,1 1 0 0 0,-2 1-200 0 0,0 0-40 0 0,-1 3-8 0 0,-1 2 0 0 0,-1 1-264 0 0,-2 2-56 0 0,2 1-16 0 0,-3 2 0 0 0,0 0-80 0 0,-1 2-24 0 0,-3 1 0 0 0,2-1 0 0 0,-1 0 72 0 0,-1 0 16 0 0,-2 4 0 0 0,-1 1 0 0 0,0 2 16 0 0,0 0 8 0 0,1-1 0 0 0,1-2 0 0 0,1-2-88 0 0,2-1-24 0 0,0-1 0 0 0,2-1 0 0 0,2-3-96 0 0,-1 1-16 0 0,1 1-8 0 0,0 0 0 0 0,2-1-16 0 0,-1 1-64 0 0,2-2 96 0 0,0-1-32 0 0,0 0 0 0 0,1-2 0 0 0,1-1 0 0 0,0-1 0 0 0,1-2-64 0 0,2-1 80 0 0,-1-1-80 0 0,0-1 80 0 0,1-1-80 0 0,0 0 0 0 0,1-1 0 0 0,0-3 0 0 0,1 0 0 0 0,0-2 0 0 0,-1-1 0 0 0,0-1 64 0 0,1 1-64 0 0,-3-2 0 0 0,0 0 0 0 0,1-1 0 0 0,-2 2-64 0 0,-2-1-32 0 0,1 1-8 0 0,-2 0 0 0 0,0 3-24 0 0,-2 0-8 0 0,1 3 0 0 0,-2 0 0 0 0,-1 3 40 0 0,-2 2 16 0 0,1 0 0 0 0,-2 2 0 0 0,0 1 80 0 0,0 2-80 30-18,-1 0 80-1 0,1 1-80-1-1,2 0 80-28 19,1 1 0 0 0,0 0 64 0 0,2-1-64 0 0,2 0 96 0 0,1-1-24 0 0,0-1 0 26-18,2-1 0-26 18,2-1 0 0 0,-1-1 0 0 0,2 0 0 0 0,2-1 0 0 0,-1-1-8 0 0,1-2-64 0 0,1 0 96 26-18,1 0-32-26 18,0-2 0 0 0,1 0-64 0 0,-1 0 96 0 0,1-3-32 0 0,-2 1-64 0 0,0 0 64 0 0,-1 0-64 0 0,-1 0 64 0 0,-1 0-64 27-20,0 0 0-27 20,-2 0 0 0 0,-1 1 0 0 0,0 0 0 0 0,-1 0 0 0 0,-1 2 0 0 0,0-2 0 0 0,0 2 0 0 0,-1-1 0 0 0,0 1 0 0 0,0-1 0 0 0,1 1 0 0 0,1 0-112 0 0,0-1 16 0 0,-1-1 0 0 0,2 2-360 0 0,0-2-72 0 0,2 0-16 0 0,-1 0-8320 0 0</inkml:trace>
  <inkml:trace contextRef="#ctx0" brushRef="#br0" timeOffset="9">745 1994 5063 2858 3481,'0'-1'448'0'0,"1"-1"-352"0"0,-1 1-96 0 0,0 1 0 0 0,0 0 736 0 0,0 0 128 0 0,0-1 24 0 0,-1-1 8 0 0,-1 0 192 0 0,-1 1 32 0 0,-2 2 16 0 0,0 2 0 0 0,-2 2-464 0 0,0 0-88 0 0,-2 4-16 0 0,0-1-8 0 0,-1 4-104 0 0,-1 1-16 0 0,-2 2-8 0 0,-1 1 0 0 0,-1 3-32 0 0,-1 0-8 0 0,0 1 0 0 0,2-1 0 0 0,-1 2 0 0 0,0-3 0 0 0,1 2 0 0 0,1-4 0 0 0,4-3-40 0 0,-2 1 0 0 0,1 0-8 0 0,-1 0 0 0 0,1 1-120 0 0,0-1-32 0 0,1 1 0 0 0,-1-1 0 0 0,2 0-96 0 0,-1-1-32 0 0,2-1 0 0 0,-1-1 0 0 0,3 0 0 0 0,-1-2-64 0 0,-1 0 96 0 0,1-1-32 0 0,1 1-64 0 0,1-2 0 0 0,2-1 0 0 0,0-2 0 0 0,1 0 0 0 0,-1-1 0 0 0,2-2 0 0 0,0 0 0 0 0,0-1 0 0 0,2-1 0 0 0,0-2 64 0 0,0-2-64 0 0,3-2 64 0 0,-3 0-64 0 0,2-1 96 0 0,0 0-32 0 0,-1-1-64 0 0,-2 0 0 0 0,1 0 0 0 0,-1 1 0 0 0,-2 0 0 0 0,-1 1 0 0 0,1 1 0 0 0,-2 2 0 0 0,0 0 0 0 0,1 3-88 0 0,-2 0 88 0 0,1 1-64 0 0,-2 2 64 0 0,1 2-104 0 0,0 0 40 0 0,-1 2 64 0 0,-1 1-80 0 0,1 0 80 0 0,1 0 0 0 0,1 1-72 0 0,-1 0 72 0 0,0-2 0 0 0,3 1 0 0 0,-1-1 0 0 0,2 0 0 0 0,0-1 0 0 0,2-2 0 0 0,0 0 0 0 0,1 0 0 28-19,0-3 0-28 19,1 1 0 0 0,0-2 0 0 0,1 0 0 0 0,1-2 0 0 0,0 0 0 0 0,0-1 0 0 0,-1 0 0 0 0,0-1 0 0 0,-1 1 0 0 0,-1-1 0 0 0,-1 0 0 0 0,-1 1 0 0 0,-1 1 0 0 0,-2-1 0 0 0,1 1 0 0 0,-3-1 0 0 0,0 2 0 0 0,-1 0 0 0 0,1 1 0 26-18,-2 0 0-26 18,0 1 0 0 0,0 1 0 0 0,-1 0 0 0 0,2 2 0 0 0,-1 1 0 0 0,0-1 0 0 0,1 2 0 0 0,0 0 0 0 0,1 0 0 0 0,-1 0 0 0 0,1 2 0 0 0,2-1 0 0 0,0-1 0 0 0,1 1 0 0 0,1-2-96 0 0,1-1 16 0 0,0 0 8 0 0,0 0-6080 0 0,2-1-1216 0 0</inkml:trace>
  <inkml:trace contextRef="#ctx0" brushRef="#br0" timeOffset="10">767 2649 1839 2950 3173,'1'-1'160'0'0,"-1"1"-160"0"0,0 0 0 0 0,0-1 0 0 0,0 0 528 0 0,0 1 72 0 0,0-1 8 0 0,1-2 8 0 0,-1 0 296 0 0,1 0 56 0 0,0 0 16 0 0,-1 1 0 0 0,1 0 80 0 0,0 0 24 0 0,-1 0 0 0 0,0 0 0 0 0,0 1-48 0 0,1 0-8 0 0,-1 0 0 0 0,0 0 0 0 0,0 0-264 0 0,0 1-48 0 0,-1 1-16 0 0,1 1 0 0 0,-2 1-232 0 0,-1 2-56 0 0,1 2 0 0 0,-1-1-8 0 0,2 0-216 0 0,-2 2-48 0 0,-1 3-8 0 0,0 3 0 0 0,-1 2-24 0 0,-1 2-8 0 0,1 4 0 0 0,0 0 0 0 0,-2-1 24 0 0,3 0 0 0 0,-1-4 0 0 0,1 1 0 0 0,1-2-32 0 0,-1-1-8 0 0,2-2 0 0 0,-2 1 0 0 0,1 2 8 0 0,0 0 0 0 0,0 0 0 0 0,-2 2 0 0 0,2-1 0 0 0,-1-2 0 0 0,0-1 0 0 0,1-2 0 0 0,0-2-8 0 0,0-1 0 0 0,1 0 0 0 0,1-3 0 0 0,1 0-24 0 0,0-2 0 0 0,0 0 0 0 0,0-1 0 0 0,0-1-64 0 0,1-1 64 0 0,0-1-64 0 0,0-1 64 0 0,0-1-64 0 0,-1-1 80 0 0,2-1-80 0 0,-1-2 80 0 0,1 0-16 0 0,-2 0-64 0 0,0 0 96 0 0,0-1-32 0 0,0-1-64 0 0,-1 0 0 0 0,-2 0 0 0 0,1 2 0 0 0,-1 0-120 0 0,-2 2 16 0 0,1 1 0 0 0,-1 1 0 0 0,0 2 8 0 0,0 2 0 0 0,-1 0 0 0 0,0 2 0 0 0,-1 0 96 0 0,1 2-96 0 0,0 1 96 0 0,0-1-96 0 0,1 1 96 0 0,1-1 0 0 0,0 1 0 0 0,2-1-72 0 0,0 1 72 0 0,1-3 0 0 0,1 1 0 0 0,0-1 0 0 0,3 0 0 0 0,-1 0 0 0 0,2-1 0 0 0,0-1 0 0 0,2-1 0 0 0,1 0 0 0 0,0-2 0 0 0,1 0 0 0 0,-1-1 0 0 0,0 0 0 0 0,-2-1 0 0 0,2 0 0 0 0,-1-1 0 0 0,-1 0-64 0 0,-1 0 64 0 0,0 0-64 0 0,-2 0 64 0 0,-1 1 0 0 0,0 0 0 0 0,-2 0-64 0 0,0 2 64 0 0,-2-1 0 0 0,0 1 0 0 0,-1 1 0 0 0,-1 0 0 0 0,0 1 0 0 0,-1 0 0 0 0,1 1 0 0 0,-1 0 0 0 0,0 1 64 0 0,-1 1-64 0 0,1-1 64 0 0,1 1-64 0 0,0 0 64 0 0,1 0-64 23-19,2-1 64-23 19,0 0-64 0 0,1 0 0 0 0,1 0 0 0 0,2-1 0 0 0,0-1 0 0 0,0 0 0 0 0,3-1 0 0 0,0 0 0 0 0,1-1-112 0 0,0-1-8 22-21,0 1 0-22 21,2-2 0 0 0,-1 0-608 0 0,2 1-120 0 0</inkml:trace>
  <inkml:trace contextRef="#ctx0" brushRef="#br0" timeOffset="11">1423 2479 3223 2594 3598,'-1'-1'288'0'0,"1"0"-288"0"0,0 0 0 0 0,0 1 0 0 0,-1 0 864 0 0,0-1 128 0 0,1 1 16 0 0,-1-1 8 0 0,0 0 264 0 0,0 1 48 0 0,0 2 16 0 0,-1 2 0 0 0,1 2-440 0 0,-1 1-80 0 0,0 4-24 0 0,1 2 0 0 0,-1 2-104 0 0,0 2-24 0 0,1 2-8 0 0,-1 0 0 0 0,0 0-200 0 0,1 0-40 0 0,0 1-8 0 0,-1 0 0 0 0,2 0-24 0 0,-2-2-8 0 0,0-1 0 0 0,1 1 0 0 0,1 2-120 0 0,0-3-24 0 0,0-1-8 0 0,0-2 0 0 0,0 0-104 0 0,0-3-16 0 0,1-1-8 0 0,-1-1 0 0 0,1-1-40 0 0,0 0 0 0 0,0-2-64 0 0,0-2 96 0 0,-1 0-96 0 0,0 0 72 0 0,0-2-72 0 0,0 1 64 0 0,0-3-64 0 0,0 0 0 0 0,0 1 72 0 0,0-2-72 0 0,0 1 0 0 0,0-4 72 0 0,0 1-72 0 0,-2-3 0 0 0,0 1 88 0 0,1-1-88 0 0,-2 0 80 0 0,0 1-80 0 0,0 1 0 0 0,-2 1 0 0 0,0 2 0 0 0,0 0 0 0 0,-1 1 0 0 0,-2 1 0 0 0,1 2 0 0 0,-1-2 0 0 0,0 4 0 0 0,0 0 0 0 0,2 0 0 0 0,0 0 0 0 0,2-1 0 0 0,-1 1 0 0 0,2 0 0 0 0,0 0 0 0 0,1-1 0 0 0,2 1 0 0 0,0 0 0 0 0,2-2 0 0 0,1 1 0 0 0,0-2 0 0 0,2 0 0 0 0,1-1 0 0 0,2-2 0 0 0,-1 1 0 0 0,1-2 0 0 0,1 0 0 0 0,-1-2 0 0 0,-2 1 0 0 0,-1 1 0 0 0,0-2 0 0 0,1 1 0 0 0,-1-1 0 0 0,-1-1 0 0 0,-1 0 0 0 0,-1 1 0 0 0,-3 2 0 0 0,0 0 0 0 0,-2 0 0 0 0,-1 1 0 0 0,-2 0 0 0 0,0 3 0 0 0,-3-1 0 0 0,1 1 0 0 0,2 0 0 0 0,1-1 0 0 0,-1 2 0 0 0,0-1 0 0 0,0 1 72 0 0,1 1-72 0 0,1-1 64 0 0,1 0-64 0 0,1 0 0 0 0,1 0 0 0 0,1-1 64 0 0,1 1-64 0 0,1-2 0 0 0,1 0 0 0 0,2 0 0 0 0,2-2-176 0 0,-1 0-24 0 0,3-1-8 0 0,0 0 0 0 0,0-1-880 0 0,0-1-184 0 0</inkml:trace>
  <inkml:trace contextRef="#ctx0" brushRef="#br0" timeOffset="12">1944 2389 3679 2183 3661,'1'-1'160'0'0,"0"-1"40"0"0,-1 1-200 0 0,1 1 0 0 0,0 0 0 0 0,-1 0 0 0 0,0-1 760 0 0,1 1 104 0 0,0 0 32 0 0,0 1 0 0 0,-1 0 192 0 0,0 2 32 0 0,0 1 16 0 0,-1 1 0 0 0,0 3-48 0 0,0-1 0 0 0,-1 2-8 0 0,0 1 0 0 0,0 3-208 0 0,1-1-40 0 0,-2 4 0 0 0,2 0-8 0 0,-1 2-296 0 0,-1 0-56 0 0,1 0-16 0 0,0-1 0 0 0,1-3-144 0 0,-2 1-32 0 0,1-1-8 0 0,0 2 0 0 0,-1-2-112 0 0,0 1-32 0 0,0 1 0 0 0,0-2 0 0 0,0 2-8 0 0,0 0-8 0 0,0-1 0 0 0,1-1 0 0 0,0 0-112 0 0,1-1 0 0 0,0-2-72 0 0,-1 0 72 0 0,1-1 104 0 0,0-1 72 0 0,1 0 16 0 0,-1-1 0 0 0,-1-1-192 0 0,1-1 0 0 0,1-1 0 0 0,0 1 64 0 0,-1-2-64 0 0,0 0 0 0 0,1-1 0 0 0,0-1 0 0 0,0 1 64 0 0,0-2-64 0 0,0-1 80 0 0,1 1-80 0 0,0-1 64 0 0,-1 0-64 0 0,0 0 0 0 0,0 0 72 0 0,1-1-72 0 0,-1 1 0 0 0,0 0 72 0 0,0 0-72 0 0,0 0 0 0 0,0 0 72 0 0,5-9-72 0 0,-5 5 0 0 0,0 2 64 0 0,-1-1-64 0 0,0 0 0 0 0,-1-1 0 0 0,0 0 0 0 0,-1 2 0 0 0,0 0 0 0 0,-2 1 0 0 0,1 1 0 0 0,-3 0 0 0 0,1 2 0 0 0,-1 0 0 0 0,-1 2 0 0 0,0-1 0 0 0,1 1-64 0 0,0 0 64 0 0,1 0 0 0 0,1 0 0 0 0,1 0 0 0 0,-1 0 0 0 0,2 0 0 0 0,1-1 0 0 0,1 0 0 0 0,1-1 0 0 0,0 2 0 0 0,1-1 0 0 0,1-1 0 0 0,1 0 0 0 0,2 0 0 0 0,-1-2 0 0 0,2 1 0 0 0,1-2 0 0 0,1 1 0 0 0,0-2 0 0 0,0 0 0 0 0,0-1 0 0 0,1-1 0 0 0,0 1 0 0 0,-1-1-80 0 0,-2 1 80 0 0,-1-1-72 0 0,-2 2 72 0 0,-2 0-96 0 0,-1 1 96 0 0,-1 1-64 0 0,-3-1 64 0 0,-1 2 0 0 0,-1 0 0 0 0,-2 1 0 0 0,-2 0 0 0 0,1 2 0 0 0,0-1 0 0 0,2-1 0 0 0,-1 1 0 0 0,1-1 64 0 0,0 1-64 0 0,2 0 80 0 0,1-1-80 0 0,0 1 80 0 0,2-1-80 0 0,1 0 0 0 0,0 0 0 0 0,2 0 0 0 0,1-1 0 0 0,1 0-104 0 0,1-1-48 0 0,2 0-8 0 0,1 0-6328 0 0,1-1-1264 0 0</inkml:trace>
  <inkml:trace contextRef="#ctx0" brushRef="#br0" timeOffset="13">1336 2930 5703 2583 3261,'2'0'512'0'0,"-2"0"-416"0"0,1 0-96 0 0,0 0 0 0 0,-1-1 0 0 0,0 1 0 0 0,0 0 0 0 0,0 0 0 0 0,1 0 0 0 0,0 0 0 0 0,-1 0 0 0 0,0 0 0 0 0,0 0 0 0 0,0 0 0 0 0,0 0 0 0 0,0 0 0 0 0,0 0 0 0 0,0 0 0 0 0,0 0 0 0 0,0 0 0 0 0</inkml:trace>
  <inkml:trace contextRef="#ctx0" brushRef="#br0" timeOffset="14">1357 2915 5623 2570 3261,'0'0'504'0'0,"0"0"-408"0"0,0 0-96 0 0,0 0 0 0 0,1 0 384 0 0,-1-1 48 0 0,0 0 16 0 0,0 1 0 0 0,1-1 152 0 0,0-1 24 0 0,0 1 8 0 0,-1 1 8 0 0,0 0 24 0 0,0 0 8 0 0,0 0 0 0 0,0 0 0 0 0,0 0-24 0 0,2-8-8 0 0,0 7 0 0 0,-2 1 8 0 0,1 0-72 0 0,-1 0-24 0 0,0 0 0 0 0,0 0 8 0 0,-1 0-136 0 0,1 0-24 0 0,-2 2-8 0 0,0 0 8 0 0,-1 2-160 0 0,-1 1-32 0 0,-1 1-8 0 0,-1 1 8 0 0,0 2-80 0 0,-2 3-24 0 0,1 2 0 0 0,-3 2 8 0 0,0-1-112 0 0,0 2 72 0 0,-1-1-72 0 0,-1 0 72 0 0,0 2 32 0 0,0-1 8 0 0,1-1 0 0 0,1-2 8 0 0,1-2-16 0 0,0 0 0 0 0,0-1 0 0 0,1 0 8 0 0,1-1-40 0 0,-2 0-8 0 0,2 0 0 0 0,0-1 8 0 0,0-1 56 0 0,1 0 16 0 0,0-2 0 0 0,1 1 16 0 0,0-1-72 0 0,0 0-16 0 0,1-1 0 0 0,0-1 0 0 0,0-1-72 0 0,2 0 96 0 0,0-1-96 0 0,0-1 96 0 0,2 0-96 0 0,0-1 0 0 0,0 0 0 0 0,2-1 64 0 0,0-2-64 0 0,0 0 0 0 0,2-2 0 0 0,0 1 0 0 0,0-1 64 0 0,0-2-64 0 0,0 1 0 0 0,-1 0 64 0 0,-1 0-64 0 0,-1 1-96 0 0,0-1 16 0 0,-1 2 8 0 0,-1 0-16 0 0,-1 1 0 0 0,1 0 0 0 0,-2 2 0 0 0,1 2-88 0 0,-2 1-16 0 0,0 1-8 0 0,-1 2 0 0 0,0 0 64 0 0,-1 0 8 0 0,2 2 8 0 0,-1-1 0 0 0,1 0 120 0 0,1 0 0 0 0,0-1 0 0 0,1-1 0 0 0,0 1 0 0 0,1-1 0 0 0,1 0 0 0 0,1 0 0 0 0,-1-2 0 0 0,2 1 0 0 0,-1-3 0 0 0,2 1 0 0 0,0-1 0 0 0,1-1 0 0 0,0 0 0 0 0,1-2 0 0 0,1 1 64 0 0,-1-1-64 0 0,-1 0 0 0 0,-1 0 0 0 0,0 0 64 0 0,0 0-64 0 0,-2 0 0 0 0,0 1 0 0 0,-1-1 0 0 0,0 2 0 0 0,0-2 0 0 0,-1 1 0 0 0,1 1-280 0 0,-1-2-8 0 0,0 2 0 0 0,1-2 0 0 0,1 1-688 0 0,1-1-144 0 0</inkml:trace>
  <inkml:trace contextRef="#ctx0" brushRef="#br0" timeOffset="15">1376 2883 5815 2500 2998,'-1'-5'128'0'0,"1"4"24"0"0,-1-1 8 0 0,0 1 0 0 0,1 1-160 0 0,0-1 0 0 0,0 1 0 0 0,0 0 0 0 0,1 0 1232 0 0,0 0 208 0 0,0 1 48 0 0,-1 2 8 0 0,2 0-480 0 0,0 2-96 0 0,0 1-24 0 0,1 0 0 0 0,0 2-168 0 0,0 0-40 0 0,1 2-8 0 0,1 1 0 0 0,1 0-232 0 0,0 1-40 0 0,0 2-16 0 0,1-1 0 0 0,-1 1-72 0 0,0-1-24 0 0,1 0 0 0 0,0 0 0 0 0,-1-1-32 0 0,2 1-8 0 0,-3-1 0 0 0,1 0 0 0 0,-1-1-104 0 0,1 1-24 0 0,1 1-8 0 0,-2 0 0 0 0,1 0-48 0 0,1 0-8 0 0,-2-1 0 0 0,1 0 0 0 0,0 0 8 0 0,0 0 0 0 0,0-2 0 0 0,-2 0 0 0 0,2 0-8 0 0,-2-1 0 0 0,1 0 0 0 0,-1-2 0 0 0,-2-2-64 0 0,1 0 0 0 0,0 2 72 0 0,-1-2-72 0 0,0-1 0 0 0,0 0 72 0 0,1-1-72 0 0,-2-1 0 0 0,0-1 104 0 0,1 0-32 0 0,0-2-8 0 0,-1 0 0 0 0,1-2 0 0 0,0 0-64 0 0,-1-1 96 0 0,-1 0-32 0 0,0 0-64 0 0,0-1 80 0 0,-1 0-80 0 0,-2 0 80 0 0,1 0-80 0 0,-2 2 0 0 0,0 0 0 0 0,-1 0 0 0 0,-1 2 0 0 0,-1 0 0 0 0,1 2-64 0 0,0 0 64 0 0,0-1 0 0 0,0 3-88 0 0,1 0 88 0 0,0 0-64 0 0,1 1 64 0 0,2 0 0 0 0,-1-1 0 0 0,2-1 0 0 0,1 1 0 0 0,0 1 0 0 0,2-1 0 0 0,1-1 0 0 0,1 0 0 0 0,0 0 0 0 0,2-1 0 0 0,-1-1 0 0 0,-1 1 0 0 0,1-2 0 0 0,2 1 0 0 0,-1-1 0 0 0,0 0-64 0 0,-1-1 64 0 0,-1 1-64 0 0,0-1 64 0 0,-2 0-96 0 0,-1 2 16 0 0,-1-2 8 0 0,0 0 0 0 0,-2 1 72 0 0,0 0 0 0 0,-1-1-72 0 0,1 2 72 0 0,0-1 0 0 0,-1 1 0 0 0,-1 0 0 0 0,-2 1 0 0 0,0 0 0 0 0,0 1 0 0 0,0-1 0 0 0,0 1 0 0 0,3 0 0 0 0,-1 0 0 0 0,2 0 0 0 0,0 0 0 0 0,1-1 0 0 0,0 0-88 0 0,1 1 88 0 0,0 0-64 0 0,2-1-296 0 0,-1 1-56 0 0,0 0-16 0 0,1-2-8624 0 0</inkml:trace>
  <inkml:trace contextRef="#ctx0" brushRef="#br0" timeOffset="16">1531 3294 1375 2413 2601,'0'0'128'0'0,"0"0"-128"0"0,0-1 0 0 0,0 1 0 0 0,0 0 744 0 0,0 0 128 0 0,0-1 24 0 0,0 0 8 0 0,0 0 312 0 0,0 0 56 0 0,0 0 8 0 0,0 1 8 0 0,0 0-80 0 0,0 0-24 0 0,0 0 0 0 0,0 0 0 0 0,0 0-392 0 0,0 0-88 0 0,0 0-8 0 0,0 0-8 0 0,0 0-288 0 0,2 9-56 0 0,-2-4-16 0 0,-1 0 0 0 0,0 4-8 0 0,1 1 0 0 0,-1 1 0 0 0,0 2 0 0 0,0 0 0 0 0,0 0 0 0 0,1 0 0 0 0,-1 1 0 0 0,-1-1-80 0 0,2 0-16 0 0,-1-1-8 0 0,0 0 0 0 0,1-2-80 0 0,0 0-8 0 0,1-1-8 0 0,0-1 0 0 0,-1 1-56 0 0,1-1 0 0 0,-1-1-64 0 0,1 0 96 0 0,-1 1-32 0 0,0 0-64 0 0,0 1 88 0 0,0-1-88 0 0,0 0 112 0 0,-1-1-32 0 0,0 1-8 0 0,1-2 0 0 0,0 0 8 0 0,0 0 0 0 0,0-2 0 0 0,0 0 0 0 0,0 1-16 0 0,0-2-64 0 0,0 0 96 0 0,0-1-32 0 0,1-2-64 0 0,-1 0 64 0 0,1 0-64 0 0,-1 1 64 0 0,0-1-64 0 0,0-1 0 0 0,0 2 0 0 0,0-1 64 0 0,0-1 0 0 0,0 0-64 0 0,0 1 96 0 0,0 0-32 0 0,0 0 32 0 0,0 0 0 0 0,0 0 0 0 0,-3-8 0 0 0,2 4-96 0 0,1 2 0 0 0,-1 0 0 0 0,-1 0 0 0 0,0 0 0 0 0,0 0 0 0 0,0-1-80 0 0,-1-1 80 0 0,-2 0 0 0 0,1 0 0 0 0,-2-2-64 0 0,2 2 64 0 0,1 1-96 0 0,-2-1 8 0 0,-1-1 0 0 0,-1 0 0 0 0,-1 0 88 0 0,2 1-104 0 0,-1 1 40 0 0,1-1 64 0 0,0 1-128 0 0,1 0 32 0 0,1 1 0 0 0,-1 0 8 0 0,0 0 88 0 0,1 0 0 0 0,-1-1-72 0 0,1 2 72 0 0,-1-2 0 0 0,1 0 0 0 0,1 1-72 0 0,0 1 72 0 0,1-1 0 0 0,-1 1 0 0 0,3-1 0 0 0,-1 0 0 0 0,0 1 0 0 0,1 0 0 0 0,1 1 0 0 0,0-1 0 0 0,1 0 0 0 0,1 0 0 0 0,1 1 0 0 0,0-1 0 0 0,1 0 0 0 0,1 0 0 0 0,2 0 0 0 0,0 0 0 0 0,2 0 80 0 0,0-1-80 0 0,1 1 80 0 0,-2 0-80 0 0,2-1 72 0 0,-1 1-72 0 0,2 1 64 0 0,-2 0-64 0 0,1 0 0 0 0,-1 0 0 0 0,0 0 0 0 0,0 0 0 0 0,-1 0 0 0 0,0 0 0 0 0,-2 1 0 0 0,0 1 0 0 0,-1-1 0 0 0,-2 0 0 0 0,1 0 0 0 0,-2 1 0 0 0,0-1 0 0 0,1 0 0 0 0,-1 1 0 0 0,-1-1 0 0 0,1 2 0 0 0,-1-2 0 0 0,0 1 64 0 0,1 1-64 0 0,-2-2 0 0 0,0 2 0 0 0,0-2 0 0 0,0 1 0 0 0,0 0 64 0 0,-2 0-64 0 0,0 0 64 0 0,0 1-64 0 0,-1 1 96 0 0,-1-1-32 0 0,0 1 0 0 0,-1 0 0 0 0,-1 0 8 0 0,1-1 0 0 0,-3 2 0 0 0,0 0 0 0 0,1 2-72 0 0,-2-2 96 0 0,1 1-96 0 0,0 0 96 0 0,-1 0-96 0 0,1 0 80 0 0,1 0-80 0 0,0-1 80 0 0,0 1-80 0 0,1 0 64 0 0,2 0-64 0 0,0-1 64 0 0,0-2-64 0 0,2 0 0 0 0,-1 0 0 0 0,0-1 0 0 0,2-1 0 0 0,0 1 0 0 0,0-1 0 0 0,1-1 0 0 0,0 0-160 0 0,1 0-32 0 0,0-1 0 0 0,1-1-6448 0 0,1 1-1296 0 0</inkml:trace>
  <inkml:trace contextRef="#ctx0" brushRef="#br0" timeOffset="17">2490 2401 5703 2183 3536,'2'0'512'0'0,"-2"0"-416"0"0,0 0-96 0 0,0-1 0 0 0,0 1 0 0 0,0 0 0 0 0,-1-1 0 0 0,0 1 0 0 0,-1-1 0 0 0,0 0 0 0 0,0 1 0 0 0,1-2 0 0 0,-1 2 0 0 0,0-1 0 0 0,1 0 0 0 0,1 1 0 0 0,-1 0 0 0 0,1 0 0 0 0,-2-1 0 0 0,2 1 0 0 0,0 0 0 0 0,-1 0 0 0 0,1-1 0 0 0,-2 1 0 0 0,1 0 0 0 0,0-1 0 0 0,0 0 0 0 0,-1 1 0 0 0,1 0 0 0 0,-1-1 0 0 0,1 1-96 0 0,-1-1 32 0 0,1 0 64 0 0,-1 1-96 0 0,1-1 96 0 0,-1 1 0 0 0,1-1 0 0 0,0 0 0 0 0,0 0 104 0 0,-1 0-8 0 0,2 0 0 0 0,-2 1 0 0 0,1-1-176 0 0,0 1-40 0 0,0-1-8 0 0,0 0 24 0 0,0 0 24 0 0,-1 1 8 0 0,2 0 0 0 0,0-1 0 0 0,-1-1 328 0 0,1 1 72 0 0,-1 0 16 0 0,0-1 16 0 0,1 1 152 0 0,0 0 32 0 0,0 0 8 0 0,0 0 0 0 0,0 0 56 0 0,0 0 0 0 0,0 0 8 0 0,0 0 0 0 0,0 1-56 0 0,0 0-16 0 0,0 0 0 0 0,0 1 24 0 0,0 0-120 0 0,0 1-32 0 0,-1 1 0 0 0,1 1 0 0 0,-1 0-72 0 0,1 1-24 0 0,-1 2 0 0 0,0 0 24 0 0,1 2 32 0 0,-1 1 8 0 0,0 1 0 0 0,1 0 0 0 0,-1 1-40 0 0,1 2-8 0 0,-2 2 0 0 0,1 2 0 0 0,0 0 48 0 0,-1 2 16 0 0,0-2 0 0 0,1 1 16 0 0,0-2-120 0 0,-1-2-16 0 0,1 0-8 0 0,0-1 0 0 0,1-1-112 0 0,-1-1-32 0 0,1-2 0 0 0,-1 0 0 0 0,1 1-40 0 0,0-2-16 0 0,0 0 0 0 0,0-1 0 0 0,1-1 0 0 0,-1 0 0 0 0,0-2 0 0 0,1-1 0 0 0,-1 0 24 0 0,0 0 8 0 0,0-1 0 0 0,0 0 0 0 0,0-1-32 0 0,1-1-8 0 0,-1 2 0 0 0,0-2 0 0 0,1 1 0 0 0,-1-1 0 0 0,1 0 0 0 0,-1 0 0 0 0,1 0 0 0 0,0 0 0 0 0,-1-1 0 0 0,0 0 0 0 0,1 1 0 0 0,-1-1 0 0 0,1 0 0 0 0,0 0 0 0 0,-1 0-64 0 0,0 0 0 0 0,0 0 0 0 0,0 0 0 0 0,0 0 64 0 0,3-9 0 0 0,-4 6 0 0 0,1 0 0 0 0,0 0-64 0 0,-2-1 0 0 0,-1-1 0 0 0,-1 1 0 0 0,1 0 0 0 0,-1-1 0 0 0,-1 0 0 0 0,1-1 0 0 0,-2 2 0 0 0,-1-2 0 0 0,2 1 0 0 0,-2 0 0 0 0,1 1-104 0 0,-1-1-16 0 0,0 2 0 0 0,-1-2 0 0 0,1 3 24 0 0,-2-2 0 0 0,2 1 0 0 0,-1 2 0 0 0,0-2 24 0 0,1 1 8 0 0,0 0 0 0 0,1 0 0 0 0,1 0 64 0 0,2 0 0 0 0,-1 0 0 0 0,2 0 0 0 0,-1 1 0 0 0,1-1 0 0 0,1 0 0 0 0,0 1 0 0 0,1-1 0 0 0,0 1 0 0 0,2-1 0 0 0,-1 0 0 0 0,1 1 0 0 0,0-2 0 0 0,2 2 0 0 0,1-2 0 0 0,2 1 0 0 0,0-1 0 0 0,0 2 0 0 0,1-1 0 0 0,2 1 0 0 0,1 0 0 0 0,0 0 0 0 0,1 0 0 0 0,0 1 0 0 0,0 1 0 0 0,0 0 64 0 0,-1 0-64 0 0,1 0 0 0 0,-2 1 0 0 0,1 0 0 0 0,-1 0 0 0 0,0 0 0 0 0,0 0 0 0 0,-1-1 0 0 0,-2 0 0 0 0,2 0 0 0 0,-2 0 0 0 0,0-1 0 0 0,-2 0 0 0 0,0 0 0 0 0,-1 0 0 0 0,0 0 0 0 0,-1 0 0 0 0,-1 0 0 0 0,-1 0 0 0 0,-1 0 0 0 0,0 1 0 0 0,0 0 0 0 0,-1-1 0 0 0,-1 1 0 0 0,-1 1 0 0 0,1 0 0 0 0,-2 1 0 0 0,-1 0 0 0 0,-1 1 0 0 0,0 0 0 0 0,0 1 0 0 0,-2-1 0 0 0,1 2 0 0 0,0-1 64 0 0,-3 3-64 0 0,1-2 64 0 0,-1 1-64 0 0,1 0 0 0 0,-2 0 64 0 0,1 0-64 0 0,1 1 0 0 0,1-2 96 0 0,1 1-8 0 0,0-1-8 0 0,0-1 0 0 0,1 2-16 0 0,2-3 0 0 0,-1 0 0 0 0,3 0 0 0 0,-2-2 0 0 0,2 1 0 0 0,-1-1 0 0 0,2 0 0 0 0,0-1-64 0 0,-1 0 0 0 0,2 0 0 0 0,0 0 0 0 0,0-1 0 0 0,0 0 0 0 0,0 0 0 0 0,0 0 0 0 0,0 0-192 0 0,0 0-48 0 0,0-1-16 0 0,0 1-6336 0 0,0 0-1280 0 0</inkml:trace>
  <inkml:trace contextRef="#ctx0" brushRef="#br0" timeOffset="18">1822 2866 2303 2533 3183,'0'2'200'0'0,"0"-2"-200"0"0,1 0 0 0 0,-1 0 0 0 0,0 1 448 0 0,0 0 56 0 0,0-1 8 0 0,2 1 0 0 0,-1 1 192 0 0,0-1 48 0 0,0 0 8 0 0,0 0 0 0 0,1 0 48 0 0,-2 0 16 0 0,1-1 0 0 0,0 0 0 0 0,-1 1-56 0 0,0 0 0 0 0,0-1-8 0 0,0 0 0 0 0,0-1-152 0 0,0 1-24 0 0,0 0-8 0 0,0 0 0 0 0,0 0 0 0 0,0 0-8 0 0,0 0 0 0 0,0 0 0 0 0,-5-8-216 0 0,4 7-32 0 0,-1 0-16 0 0,0-2 0 0 0,-1 1-136 0 0,1-1-24 0 0,-2-1-8 0 0,0-1 0 0 0,0 1-48 0 0,0-1-16 0 0,-1-1 0 0 0,0 0 0 0 0,0 0 8 0 0,1-1 0 0 0,-2 1 0 0 0,1-1 0 0 0,1 2 8 0 0,0 0 0 0 0,1 1 0 0 0,0-1 0 0 0,0 2 72 0 0,1 0 8 0 0,0 1 8 0 0,0-1 0 0 0,1 2-80 0 0,-1-2-8 0 0,1 3-8 0 0,0-2 0 0 0,0 1-80 0 0,1 0 96 0 0,0 0-96 0 0,0 0 96 0 0,0 0-96 0 0,0 0 0 0 0,0 0 72 0 0,-1 1-72 0 0,1-1 0 0 0,0 0 72 0 0,0 1-72 0 0,0-1 0 0 0,1 1 80 0 0,-1 0-80 0 0,0 0 64 0 0,0 0-64 0 0,1 0 64 0 0,2 0-64 0 0,-3 0 64 0 0,0 0-64 0 0,11 2 0 0 0,-6-1 0 0 0,3-1 64 0 0,-1 0-64 0 0,2 1 0 0 0,2-1 96 0 0,0 1-96 0 0,0-1 96 0 0,2 1-96 0 0,-1-1 96 0 0,1 0-96 0 0,0 1 96 0 0,1-1-32 0 0,-1 1-64 0 0,1-1 96 0 0,-2 1-32 0 0,0-1 16 0 0,-2 2 0 0 0,0-1 0 0 0,-1-1 0 0 0,0 1-80 0 0,-3 1 64 0 0,0-1-64 0 0,-1 1 64 0 0,-2 0 0 0 0,-1-1 0 0 0,0 1 0 0 0,-2 0 0 0 0,0 1-64 0 0,0-1 0 0 0,-3 1 0 0 0,0 2 0 0 0,-1-2 64 0 0,0 1 0 0 0,-1 1 0 0 0,-1 0 0 0 0,-1 1 0 0 0,0 1 0 0 0,-2 1 0 0 0,0-1 0 0 0,0 1-64 0 0,0-1 0 0 0,-1 2 0 0 0,1-1 0 0 0,-1 0 0 0 0,1-1 80 0 0,1-1-80 0 0,1 0 80 0 0,-1 0-80 0 0,2-1 64 0 0,0 0-64 0 0,1-2 64 0 0,1 1-64 0 0,0-2 0 0 0,1 2 0 0 0,1-3 0 0 0,0 1 0 0 0,0-1 0 0 0,2-1 0 0 0,0 0 0 0 0,0 0 0 0 0,0 0 0 0 0,0 0 0 0 0,2-2 0 0 0,1 1-384 0 0,2-2-8 0 0,0 0-8 0 0,3-1-9200 0 0</inkml:trace>
  <inkml:trace contextRef="#ctx0" brushRef="#br0" timeOffset="19">1204 3169 4631 2652 2994,'-2'-1'416'0'0,"2"1"-336"0"0,-1 0-8 0 0,0 0 0 0 0,1 0 0 0 0,0 0 24 0 0,-1 0-160 0 0,0 0-32 0 0,0 0-8 0 0,0 0 16 0 0,-1 0 88 0 0,0 1 0 0 0,1 0 0 0 0,-1-1 0 0 0,0 1 0 0 0,-1-1 0 0 0,2 0 0 0 0,-2 0 0 0 0,1-1 0 0 0,-1-1 0 0 0</inkml:trace>
  <inkml:trace contextRef="#ctx0" brushRef="#br0" timeOffset="20">1093 3220 2759 2773 3070,'0'0'248'0'0,"0"1"-248"0"0,0-1 0 0 0,0 0 0 0 0,0 0 592 0 0,1 0 72 0 0,0 0 8 0 0,-1 1 8 0 0,1 0 152 0 0,0 0 24 0 0,0 0 8 0 0,-1-1 0 0 0,0 0-16 0 0,0 0 0 0 0,0 0 0 0 0,0 0 0 0 0,0 0-16 0 0,0 0 0 0 0,0 0 0 0 0,0 0 0 0 0,0 0-128 0 0,0 0-24 0 0,0 0-8 0 0,6-7 0 0 0,-7 6-192 0 0,1-1-32 0 0,0 0-16 0 0,-2 0 0 0 0,2-1-160 0 0,-2 0-32 0 0,1 1-8 0 0,0-2 0 0 0,-1 0-72 0 0,-1 0-8 0 0,1-2-8 0 0,-1 0 0 0 0,0 1-16 0 0,0 0-8 0 0,1 0 0 0 0,-1-1 0 0 0,-1-1-40 0 0,1 0-8 0 0,-2 0 0 0 0,2 1 0 0 0,-1-1-72 0 0,1 1 80 0 0,0 0-80 0 0,-2 2 80 0 0,3-1-80 0 0,-1 2 0 0 0,2 0 72 0 0,0 2-72 0 0,-1-1 0 0 0,2 1 64 0 0,0 1-64 0 0,0 0 0 0 0,0 0 0 0 0,1 0 0 0 0,1 0 0 0 0,0 0 0 0 0,2 1 0 0 0,0-1 0 0 0,1 1 0 0 0,2 0 0 0 0,0 0 0 0 0,2-1 0 0 0,0 0 0 0 0,2 1 0 0 0,0 0 0 0 0,0 0 0 0 0,2 0 0 0 0,-1-1 64 0 0,0 2-64 0 0,-1-2 64 0 0,1 2-64 0 0,-1-1 64 0 0,-1-1-64 0 0,0 1 64 0 0,-2 0-64 0 0,0 0 64 0 0,-1 0-64 0 0,-2-1 0 0 0,0 1 0 0 0,-1 1 64 0 0,0-1-64 0 0,-2 1 0 0 0,1 0 64 0 0,-2-1-64 0 0,0 1 64 0 0,1-1-64 0 0,-1 0 80 0 0,0 1-80 0 0,-1 0 88 0 0,1-1-88 0 0,0 0 96 0 0,1 0-96 0 0,-2 0 80 0 0,1 0-80 0 0,-1 0 64 0 0,0 1-64 0 0,0-1 0 0 0,0-1 0 0 0,0 1 0 0 0,0 1 0 0 0,-1-1 64 0 0,-1 1-64 0 0,0 0 64 0 0,0 0-64 0 0,-1 1 96 0 0,-2 0-32 0 0,1 1 0 0 0,-2 0 0 0 0,0 2-64 0 0,-2-1 0 0 0,-1 2 0 0 0,0-1 0 0 0,0 1 0 0 0,0 0 0 0 0,-1 1 0 0 0,2-1 64 0 0,-1-1-64 0 0,2 0 0 0 0,1-1 0 0 0,0-1 0 0 0,1 1 0 0 0,0-1 0 0 0,1-1 64 0 0,0 0-64 0 0,0 0 0 0 0,0-1 0 0 0,1 0 0 0 0,1-1 0 0 0,-1 1 0 0 0,2-1 0 0 0,0 0 0 0 0,-1 0 0 0 0,1 0 0 0 0,1-1 0 0 0,0 1 0 0 0,1-2 0 0 0,1 1-280 0 0,-1-2-16 0 0,3 1-8 0 0,0-1-9136 0 0</inkml:trace>
  <inkml:trace contextRef="#ctx0" brushRef="#br0" timeOffset="21">609 3038 919 2522 2644,'1'-1'80'0'0,"0"0"-80"0"0,0 1 0 0 0,-1 0 0 0 0,0 0 144 0 0,1 0 16 0 0,-1-1 0 0 0,2 0 0 0 0,-1 0-64 0 0,0-1 0 0 0,0 2-8 0 0,0-1 0 0 0,0 1-88 0 0,-1-1 64 0 0,1 0-64 0 0,0 1 64 0 0,-1 0-64 0 0,1 0 0 0 0,0 0 0 0 0,0-1 0 0 0</inkml:trace>
  <inkml:trace contextRef="#ctx0" brushRef="#br0" timeOffset="22">649 3033 5983 2830 3441,'0'-3'264'0'0,"0"2"56"0"0,0 0-256 0 0,-1 1-64 0 0,1 0 0 0 0,0 0 0 0 0,0-1 752 0 0,-1 1 136 0 0,0 0 24 0 0,1 0 8 0 0,-2 0 136 0 0,-1 1 32 0 0,2 1 8 0 0,-1 1 0 0 0,0 1-264 0 0,-2-1-48 0 0,3 3-16 0 0,-2-2 0 0 0,1 3-200 0 0,-2 0-48 0 0,2 2-8 0 0,-1-2 0 0 0,1-1-176 0 0,0 1-40 0 0,-1 2-8 0 0,1 3 0 0 0,-2 0-48 0 0,2 1-16 0 0,-2 1 0 0 0,1 0 0 0 0,0 0-32 0 0,0 1 0 0 0,-1-2-8 0 0,0 0 0 0 0,1 0-56 0 0,0-1-16 0 0,-1-2 0 0 0,0 0 0 0 0,1 1-16 0 0,0-1 0 0 0,0-2 0 0 0,1 1 0 0 0,-1 0 8 0 0,1 1 0 0 0,0-1 0 0 0,0 0 0 0 0,1-1-104 0 0,0 0-96 0 0,0 0 24 0 0,0-2 0 0 0,0 2 208 0 0,1-3 48 0 0,-1 2 8 0 0,0-2 0 0 0,0 1-112 0 0,-1-1-16 0 0,2-1-64 0 0,-2-1 96 0 0,2 1-24 0 0,0-3-8 0 0,0 1 0 0 0,0-2 0 0 0,-1 0 0 0 0,1 0-64 0 0,1 0 96 0 0,-1-1-32 0 0,0-1 0 0 0,0 0-64 0 0,0 0 96 0 0,0-1-32 0 0,-1-1 0 26-19,0-1-64-26 19,0 1 96 0 0,1 0-32 0 0,-2-1-64 0 0,1 2 0 0 0,0 0 0 0 0,-1-1 0 27-20,-1 2 0-27 20,1 0 0 0 0,-1-1 0 0 0,0 2 0 25-19,1-2 0-25 19,-2 1 0 0 0,1 1 0 0 0,-2-1 0 0 0,2 0 0 0 0,-1 0 0 0 0,0 1 0 0 0,-1-2 0 0 0,0 0 0 26-20,0 0 0-26 20,-1 0 0 25-19,1 0 0-25 19,0 0 0 0 0,1-2 0 0 0,-1 0-72 0 0,-1 0 72 0 0,3 0-72 0 0,-2 0 72 0 0,1 1-104 0 0,-1-1 40 0 0,1 0 64 0 0,-1 0-104 0 0,0 1 40 0 0,1 1 64 0 0,0 0-64 0 0,0 1 64 0 0,-1-1 0 0 0,0 2 0 0 0,3-1 0 0 0,-1 0 0 0 0,0 1 0 0 0,1-1 0 0 0,-1 1 0 0 0,2 0 0 0 0,0-2 0 0 0,-1 2 0 0 0,2-1 0 0 0,-1 0 0 0 0,1-1 0 0 0,1 2 0 0 0,0-1 0 0 0,1 0 0 0 0,-1 1 0 0 0,1 0 0 0 0,1 1-64 0 0,1 0 64 0 0,2 0 0 0 0,0 0 0 0 0,0 1 0 0 0,3 0 0 0 0,0 0 0 0 0,2 0 0 0 0,1 0 0 0 0,1 0 0 0 0,3 0 0 0 0,-1 1 0 0 0,0-1 0 0 0,1-1 0 0 0,0 1 0 0 0,-2-2 0 0 0,-2 1 0 0 0,0 0 0 0 0,1-1 0 0 0,1-1 0 0 0,-2 2 0 0 0,0-1 0 0 0,-2 1 0 0 0,-1 0 0 0 0,-2 0 0 0 0,1 0 0 0 0,-3 0 0 0 0,0 1 0 0 0,0-1 0 0 0,-1 0 0 0 0,-1 2 64 0 0,-2-2-64 0 0,1 1 0 0 0,-1 0 64 0 0,-1 1-64 0 0,0-1 64 0 0,0 1-64 0 0,-2 0 64 0 0,0-1-64 0 0,-1 1 64 0 0,0 2 24 0 0,-1 1 0 0 0,0-1 0 0 0,-1 1 0 0 0,2-1-24 0 0,-2 1 0 0 0,-2 0 0 0 0,0 1 0 0 0,-1 1 8 0 0,-1 1 0 0 0,-1 0 0 0 0,-1 0 0 0 0,1 0 0 0 0,0 1 0 0 0,-1-1 0 0 0,0 1 0 0 0,1-1 0 0 0,1-1 0 0 0,0 2 0 0 0,3-3 0 0 0,0 1-72 0 0,1-2 0 0 0,1-1 0 0 0,1-1 0 0 0,1 0 0 0 0,1-1 0 0 0,0-1 0 0 0,1 0 0 0 0,1 0-176 0 0,0-1 24 0 0,1 1 8 0 0,0-1 0 0 0,2-1-408 0 0,0 0-88 0 0,3-1-8 0 0,0-1-9104 0 0</inkml:trace>
  <inkml:trace contextRef="#ctx0" brushRef="#br0" timeOffset="23">330 2481 4607 2976 3209,'0'-1'408'0'0,"-1"0"-328"0"0,1 0-80 0 0,-1 1 0 0 0,1-1 648 0 0,0 0 120 0 0,-1 0 16 0 0,-1-2 8 0 0,1 0 448 0 0,-1 0 88 0 0,0 0 16 0 0,-1 2 8 0 0,2 1-192 0 0,-2 2-40 0 0,1 1 0 0 0,1 3-8 0 0,-1 1-440 0 0,0 3-96 0 0,1 0-8 0 0,0 3-8 0 0,1 3-200 0 0,-1 2-40 0 0,1 0 0 0 0,0 1-8 0 0,0-2-88 0 0,1 1-24 0 0,-1-1 0 0 0,0-3 0 0 0,1-3-72 0 0,-1 2-8 0 0,0 2-8 0 0,-1 1 0 0 0,1 2-24 0 0,0 0-8 0 0,0 0 0 0 0,-2-3 0 0 0,2-4 0 0 0,-1 2 0 0 0,0 3 0 0 0,0-1 0 0 0,-1-3-16 0 0,2-1-64 0 0,-1-2 96 0 0,0-1-32 0 0,0-1 16 0 0,0-1 0 0 0,0 0 0 0 0,1 1 0 0 0,0-2 8 0 0,-2 1 0 0 0,2-2 0 0 0,0-1 0 0 0,0 1 8 0 0,-1-2 0 0 0,1 0 0 0 0,0-1 0 0 0,0-1-32 0 0,1 1-64 0 0,-1 0 96 0 0,0-1-32 0 0,0 0-64 0 0,0-1 80 0 0,0 1-80 0 0,0 0 80 0 0,0 0-80 0 0,0 0 64 0 0,0 0-64 0 0,0 0 64 0 0,0 0-64 0 0,0 0 0 0 0,0 0 72 0 0,0 0-72 0 0,0 0 64 0 0,0 0-64 0 0,0 0 80 0 0,0 0-80 0 0,0 0 88 0 0,0 0-88 0 0,0 0 96 0 0,-3-8-96 0 0,2 5 64 0 0,-1 0-64 0 0,1-1 0 0 0,-3-1 0 0 0,1-1 0 0 0,-1-1 0 0 0,-1 0 0 0 0,-1 0 0 0 0,0-1 0 0 0,1 0 0 0 0,-3 1 0 0 0,1 1 0 0 0,0 1 0 0 0,1 1 0 0 0,-1 2 0 0 0,0 0 0 0 0,1 1 0 0 0,0 0 0 0 0,0 0-64 0 0,1 0 64 0 0,0 1 0 0 0,0-1 0 0 0,1 1 0 0 0,1-1 0 0 0,-1 0 0 0 0,1 0 0 0 0,1 0-64 0 0,-1 1 64 0 0,0-2 0 0 0,1 0 0 0 0,-1 0 0 0 0,1 0 0 0 0,0-1 0 0 0,1 1 0 0 0,1 0 0 0 0,-1 0 0 0 0,2 1 0 0 0,0-1 0 0 0,1 1 0 0 0,1 0 0 0 0,1-1 0 0 0,1 1 0 0 0,1-1 0 0 0,1 1 0 0 0,2-1 0 0 0,2 1 0 0 0,1-1 0 0 0,2 1 0 0 0,2 1 0 0 0,-1-4 0 0 0,1-3 0 0 0,0 5 0 0 0,0 5 0 0 0,-1-3 0 0 0,-1-6 0 0 0,-1 5 0 0 0,-2 7 0 0 0,-1-1 0 0 0,-1-3 0 0 0,-1 0 0 0 0,-2-1 0 0 0,-2 0 0 0 0,1 0-64 0 0,-3 1 64 0 0,1-1 0 0 0,-3 1 0 0 0,0 0 0 0 0,0 0 0 0 0,-1 0 0 0 0,-1 0 0 0 0,0 2 0 0 0,-1 1 0 0 0,-1 0 0 0 0,0 1 0 0 0,0-1 0 0 0,-2 1 0 0 0,0 0 0 0 0,0 2 0 0 0,-2-1 0 0 0,0 1 0 0 0,1 0 0 0 0,-1-1 64 0 0,0 0-64 0 0,0 0 0 0 0,2-1 128 0 0,-1-1-24 0 0,1 1-8 0 0,1-2 0 0 0,-1 1-32 0 0,1-1 0 0 0,1-1-64 0 0,1 0 96 0 0,0 0-96 0 0,0 1 0 0 0,1-3 0 0 0,1 1 0 0 0,0-1 0 0 0,1 0 0 0 0,0 1 0 0 0,0-2 0 0 0,1-2-296 0 0,2 2-56 0 0,1-1-16 0 0,2-1-9776 0 0</inkml:trace>
  <inkml:trace contextRef="#ctx0" brushRef="#br0" timeOffset="24">1146 1361 6911 2447 3229,'0'0'608'0'0,"-1"0"-480"0"0,1 0-128 0 0,0 0 0 0 0,0 0 0 0 0,0-1-96 0 0,0 1 24 0 0,0 0 0 0 0,0 0 976 0 0,1 0 200 0 0,0 0 40 0 0,-1 0 8 0 0,0 0-312 0 0,0 0-56 0 0,0 0-16 0 0,0 0 0 0 0,9-1 56 0 0,-6 1 8 0 0,2 0 0 0 0,-1 0 0 0 0,1 0-160 0 0,2 0-24 0 0,0 0-8 0 0,-2 0 0 0 0,0 0-256 0 0,0-1-48 0 0,3 1-16 0 0,2-2 0 0 0,0 1-96 0 0,-1 0-32 0 0,0 0 0 0 0,-2 0 0 0 0,-2 0-48 0 0,0 0-16 0 0,0 1 0 0 0,-1-1 0 0 0,-1 1-128 0 0,0 0 0 0 0,-1-1 0 0 0,-1 1 0 0 0,-1 0 0 0 0,1-1 0 0 0,-1 1 0 0 0,-1 0-72 0 0,2 0 72 0 0,-2 0-104 0 0,1-1 40 0 0,0 1 64 0 0,0 0-552 0 0,0 0-56 0 0,0 0 0 0 0,0 0-8 0 0,0 0-944 0 0,0 0-184 0 0,-11 1-40 0 0,8-1-4704 0 0</inkml:trace>
  <inkml:trace contextRef="#ctx0" brushRef="#br0" timeOffset="25">1173 1356 4607 2450 3252,'-1'0'96'0'0,"1"0"32"0"0,0 0 0 0 0,0 0 0 0 0,0 0-128 0 0,-1 0 0 0 0,1 1 0 0 0,-1-1 0 0 0,0 1 1016 0 0,1-1 176 0 0,-1 1 40 0 0,1-1 16 0 0,0 0-48 0 0,0 0-8 0 0,-4 8 0 0 0,3-6 8 0 0,0 1-312 0 0,-1 1-64 0 0,1 0-16 0 0,0 0 8 0 0,0 1-144 0 0,-1 0-24 0 0,1 0-8 0 0,1 1 8 0 0,-1-2-328 0 0,1 0-72 0 0,0 0-16 0 0,0 0 8 0 0,0-1-112 0 0,0 0-16 0 0,1 0-8 0 0,-1-1 8 0 0,0 1-24 0 0,0-2-8 0 0,1 0 0 0 0,-1 0 0 0 0,1 1 16 0 0,-1-2 8 0 0,0 0 0 0 0,0 0 8 0 0,0 0-16 0 0,0 0-8 0 0,0 0 0 0 0,1 0 8 0 0,-1 0-32 0 0,0 0 0 0 0,0 0 0 0 0,0 0 8 0 0,0 0-72 0 0,0 0 80 0 0,7-9-80 0 0,-5 7 88 0 0,1 0-88 0 0,0-1 0 0 0,0 1 0 0 0,0-1 0 0 0,1 3 80 0 0,0-2-80 0 0,-1 0 80 0 0,1 1-80 0 0,0 1 80 0 0,-1 0-80 0 0,1 0 64 0 0,-1 1-64 0 0,2 1 0 0 0,-1 0 64 0 0,0 0-64 0 0,-1 0 0 0 0,0 1 0 0 0,1 0 0 0 0,-2 0 0 0 0,0 1 0 0 0,-1 0 0 0 0,1-1 0 0 0,0 2 0 0 0,-2-1 0 0 0,0 0 0 0 0,-2 0 0 0 0,1 0 0 0 0,0 0 0 0 0,-2 1 0 0 0,0 0 0 0 0,-1-1 0 0 0,0 1 0 0 0,1-2 0 0 0,-2 1 0 0 0,1 0 0 0 0,-1 0 0 0 0,0 0 0 0 0,0-1 0 0 0,0-1 0 0 0,-1 0 0 0 0,1 0 0 0 0,-1-1 0 0 0,0 0 0 0 0,0 0 0 0 0,1-1 0 0 0,0 0 0 0 0,-1 0 0 0 0,1 0 0 0 0,-1 0 96 0 0,2-1-32 0 0,0 1 0 0 0,0-1 0 0 0,2 1-64 0 0,0 0 80 0 0,0-1-80 0 0,1 0 80 0 0,1 1-80 0 0,-1-1 0 0 0,2 1 0 0 0,0-1 0 0 0,1 0 0 0 0,-1-1 0 0 0,2 2 0 0 0,0-2 0 0 0,2 0-376 0 0,0 1-8 0 0,1-3-8 0 0,1 2-8936 0 0</inkml:trace>
  <inkml:trace contextRef="#ctx0" brushRef="#br0" timeOffset="26">1333 1363 12927 2237 3187,'0'0'288'0'0,"0"-1"56"0"0,-1 1 8 0 0,1 0 8 0 0,1 0-288 0 0,-2 0-72 0 0,0-2 0 0 0,0 1 0 0 0,0 0 1288 0 0,1 1 248 0 0,-1-1 40 0 0,1 2 16 0 0,-1 0-920 0 0,1 0-176 0 0,0 2-40 0 0,1 1-8 0 0,0 1-232 0 0,-1 1-56 0 0,2 1 0 0 0,-1 1-8 0 0,0 0-56 0 0,0 1-16 0 0,-1 0 0 0 0,2-1 0 0 0,-1 2 16 0 0,-1-1 8 0 0,1 0 0 0 0,-1 0 0 0 0,0-2-40 0 0,1 1-64 0 0,0 0 88 0 0,-1-3-88 0 0,1 1 112 0 0,0 0-32 0 0,-1-1-8 0 0,0-1 0 0 0,0 1-72 0 0,1-1 64 0 0,-1-1-64 0 0,0-1 64 0 0,0 1-64 0 0,0 1 0 0 0,0-2 0 0 0,0 0 64 0 0,0-1-64 0 0,0 1 0 0 0,0-1 0 0 0,0 0 0 0 0,0-1 0 0 0,0 0 0 0 0,0 0 0 0 0,0 0 0 0 0,0 0-96 0 0,0-1-32 0 0,0 0 0 0 0,0-1-9560 0 0</inkml:trace>
  <inkml:trace contextRef="#ctx0" brushRef="#br0" timeOffset="27">380 1883 5983 2751 2994,'0'0'536'0'0,"0"0"-432"0"0,0 0-104 0 0,0 0 0 0 0,1 0 856 0 0,0-1 144 0 0,0 1 32 0 0,1 0 8 0 0,2 0 320 0 0,0 0 64 0 0,3 0 16 0 0,-2 0 0 0 0,3 0-576 0 0,-2 0-104 0 0,4 0-24 0 0,-1-1-8 0 0,-1 1-184 0 0,-1-1-32 0 0,1 1 0 0 0,-2 0-8 0 0,-2 0-408 0 0,1-1-96 0 0,-1 1 0 0 0,-2-1 0 0 0,1 1 0 0 0,-2-1 0 0 0,-1 0 0 0 0,0 1 0 0 0,0 0 0 0 0,-1-1 0 0 0,-1 0 0 0 0,0 1 0 0 0,-2 0-424 0 0,2 0-112 0 0,-2 0-16 0 0,0 0-8 0 0,0 1-728 0 0,0 0-152 0 0,-1 0-24 0 0,-1 0-8 0 0,2-1-176 0 0,-1 1-40 0 0,0-1-8 0 0,1 1 0 0 0,-1 0 248 0 0,1 0 40 0 0,-1 0 16 0 0,1 0 0 0 0,1 0 960 0 0,-2 0 192 0 0,2 0 40 0 0,-2-1 8 0 0,2 0 536 0 0,0 0 104 0 0,-1 1 32 0 0,2-1 0 0 0,-1 1 464 0 0,0 0 96 0 0,1-1 16 0 0,0 1 8 0 0,0 0 152 0 0,0 1 24 0 0,0 0 8 0 0,1 1 0 0 0,-2 0-200 0 0,2 0-40 0 0,-2 1-8 0 0,3 1 0 0 0,-1 1-104 0 0,0-1-32 0 0,1 0 0 0 0,0 1 0 0 0,0 0-288 0 0,0-1-56 0 0,1-1-8 0 0,0 0-8 0 0,0 0-216 0 0,0-2-32 0 0,1 1-16 0 0,1-1 0 0 0,-2 0-64 0 0,2-2-16 0 0,-2 0 0 0 0,2 0 0 0 0,-1-1-16 0 0,1 0-8 0 0,0-1 0 0 0,0 1 0 0 0,1-1-8 0 0,-1 1-8 0 0,1 1 0 0 0,0-1 0 0 0,-1 2-24 0 0,0-1 0 0 0,1 1 0 0 0,0 0 0 0 0,0 1-96 0 0,0 0 0 0 0,-1 0 0 0 0,0 1 0 0 0,0-1 0 0 0,0 2 0 0 0,0 0 0 0 0,-2 0 0 0 0,1 0 0 0 0,-1 0 0 0 0,-1-1 0 0 0,0 1 0 0 0,-1-1 0 0 0,-1 1 0 0 0,1 0 0 0 0,-2-1 0 0 0,1 0 0 0 0,-2 0 0 0 0,-1 1 0 0 0,1 0 0 0 0,2-3 0 0 0,-2 2 0 0 0,0-1 0 0 0,-1 1 0 0 0,0 0 64 0 0,-1-2-64 0 0,1 2 0 0 0,-1-2 0 0 0,1 1 64 0 0,0 0-64 0 0,1-2 0 0 0,0 1 0 0 0,1-1 0 0 0,-1 0 0 0 0,2 0 0 0 0,-1 0 0 0 0,2 0 0 0 0,-2-1 0 0 0,2 0 0 0 0,-1 0 0 0 0,1 0 0 0 0,0 0 0 0 0,1 1 0 0 0,0-1 0 0 0,0-1-176 0 0,0 1-32 0 0,1 0-8 0 0,1-2-9168 0 0</inkml:trace>
  <inkml:trace contextRef="#ctx0" brushRef="#br0" timeOffset="28">461 1925 13359 2601 2947,'1'-4'592'0'0,"-1"3"120"0"0,2-2-568 0 0,0 2-144 0 0,-1 0 0 0 0,0 0 0 0 0,1 0 1048 0 0,2 0 176 0 0,2-1 40 0 0,2 0 8 0 0,3 1-480 0 0,-2 1-96 0 0,1 1-24 0 0,-2 1 0 0 0,-2 2-472 0 0,0 0-96 0 0,-2 0-16 0 0,0 1-8 0 0,-2 2-80 0 0,-1-2 0 0 0,-1 2 0 0 0,-2-1 0 0 0,1 0 0 0 0,-3 1 0 0 0,3 0 0 0 0,-2 0 0 0 0,0-1 0 0 0,0-1 0 0 0,0 0 0 0 0,-1 0 0 0 0,1 0 0 0 0,-1 0 0 0 0,1-1 0 0 0,1-1 0 0 0,-1 0 88 0 0,2 0-24 0 0,-1-1-64 0 0,2-1 96 0 0,0 1 32 0 0,0-1 8 0 0,0-1 0 0 0,1 2 0 0 0,0-2 24 0 0,0 0 8 0 0,2 1 0 0 0,-1-1 0 0 0,1-1 48 0 0,1 1 8 0 0,0 0 0 0 0,0-1 0 0 0,-1 0-40 0 0,2 1-8 0 0,-1-1 0 0 0,1 0 0 0 0,0 0-72 0 0,-1 0-8 0 0,1 0-8 0 0,1 1 0 0 0,0-1-88 0 0,-1 0 64 0 0,-1-1-64 0 0,0 2 64 0 0,0 0-64 0 0,-1 0 0 0 0,0 0 0 0 0,-1 0 0 0 0,0 0-64 0 0,-1 0-32 0 0,0 1-8 0 0,0 0 0 0 0,0 0-440 0 0,1 0-96 0 0</inkml:trace>
  <inkml:trace contextRef="#ctx0" brushRef="#br0" timeOffset="29">2602 2281 5063 1988 2894,'0'-1'448'0'0,"1"1"-352"0"0,0-1-96 0 0,-1 0 0 0 0,0 1 832 0 0,1-1 160 0 0,0 1 24 0 0,0-3 8 0 0,1 2 320 0 0,0-2 64 0 0,0 2 8 0 0,0-2 8 0 0,-1 2-336 0 0,0-1-64 0 0,0 1-8 0 0,0 1-8 0 0,-1-1-352 0 0,1 1-72 0 0,-1 0-8 0 0,0 0-8 0 0,0 1-288 0 0,0 0-56 0 0,0 0-16 0 0,0-1 0 0 0,0 0-80 0 0,-2 12-24 0 0,1-6 0 0 0,0-1 0 0 0,0 2-24 0 0,0 1-8 0 0,0 0 0 0 0,-1 1 0 0 0,1-1 8 0 0,1 0 0 0 0,-1 0 0 0 0,-1-1 0 0 0,1 0-16 0 0,1-1 0 0 0,-1-1 0 0 0,0 2 0 0 0,-1-3 0 0 0,1 1-64 0 0,1-1 96 0 0,-1 0-32 0 0,-1-1-64 0 0,1 0 80 0 0,0 1-80 0 0,0-2 80 0 0,0 0-80 0 0,0-1 0 0 0,1 1 72 0 0,0-1-72 0 0,-1-1 0 0 0,1 1 0 0 0,0-1 0 0 0,0 0 0 0 0,-1 0 0 0 0,1 0 0 0 0,0-1 0 0 0,1 1-96 0 0,-1-1-408 0 0,0 1-80 0 0</inkml:trace>
  <inkml:trace contextRef="#ctx0" brushRef="#br0" timeOffset="30">2709 2305 455 1915 2791,'-1'-1'0'0'0,"-1"1"0"0"0,2-1 0 0 0,-1 1 0 0 0,1 0 2008 0 0,-1 0 360 0 0,0 1 64 0 0,-2 0 24 0 0,0 1-472 0 0,0-1-96 0 0,-2 3-24 0 0,1 0 0 0 0,0 0-704 0 0,0 0-136 0 0,2 1-32 0 0,0 0-8 0 0,1 1-576 0 0,1 0-120 0 0,0-1-16 0 0,1 1-8 0 0,1-1-160 0 0,0 0-32 0 0,2-1-8 0 0,-1 0 0 0 0,2-2-64 0 0,0 1 0 0 0,1-1 0 0 0,-1 0 0 0 0,1-1 0 0 0,0 0 0 0 0,0-2 0 0 0,0 1 0 0 0,0-1 0 0 0,0-1 0 0 0,0 0 0 0 0,-1 0 0 0 0,-1 0 128 0 0,1-1 0 0 0,0 1 8 0 0,-2-2 0 0 0,-1 1-136 0 0,0-1 80 0 0,0 1-80 0 0,-1-2 64 0 0,-1 1 8 0 0,-1-1 0 0 0,1-1 0 0 0,-3 2 0 0 0,1-1-72 0 0,-1 0 96 0 0,0 0-96 0 0,-2 1 96 0 0,2 1-208 0 0,-1-1-40 0 0,0 1-8 0 0,0 2 0 0 0,1-2 288 0 0,-1 2 48 0 0,0 0 16 0 0,1-1 0 0 0,0 2-192 0 0,0-1 0 0 0,1 0 0 0 0,-1 1 0 0 0,2 0-120 0 0,0 0-56 0 0,0 1-16 0 0,0 0 0 0 0,1 0-48 0 0,1 0-16 0 0,0 0 0 0 0,1 0-8904 0 0</inkml:trace>
  <inkml:trace contextRef="#ctx0" brushRef="#br0" timeOffset="31">2863 2299 10799 1765 3116,'-1'-2'232'0'0,"0"1"56"0"0,1 0 0 0 0,-1 0 24 0 0,1 1-248 0 0,0 0-64 0 0,-1 0 0 0 0,-1 1 0 0 0,0 1 1344 0 0,-1 0 256 0 0,-2 1 48 0 0,1 0 16 0 0,1 2-672 0 0,-1 0-136 0 0,1 1-24 0 0,2 0-8 0 0,-2 1-448 0 0,2-1-88 0 0,1 0-24 0 0,1 1 0 0 0,1-1-168 0 0,0-1-96 0 0,1 0 96 0 0,2 0-96 0 0,0-1 88 0 0,0 0-88 0 0,1-1 80 0 0,2 0-80 0 0,-2-1 88 0 0,1 0-88 0 0,1-1 96 0 0,-1-1-96 0 0,1 0 64 0 0,0-1-64 0 0,0 0 0 0 0,-1-1 0 0 0,0-1 0 0 0,-1 1 0 0 0,1-2 0 0 0,-2 0 0 0 0,0 1 280 0 0,-2-2 48 0 0,0 0 16 0 0,-1 1 0 0 0,0-2-120 0 0,-2 0-16 0 0,0-1-8 0 0,-1 0 0 0 0,-1 0-32 0 0,0 0-8 0 0,-3 0 0 0 0,0 2 0 0 0,0 1-16 0 0,0-1-8 0 0,-2 2 0 0 0,1 1 0 0 0,0 0-136 0 0,0 1 64 0 0,1 1-64 0 0,-1-1 0 0 0,1 2 0 0 0,0-1 0 0 0,0 0 0 0 0,1 0-96 0 0,-1 0-224 0 0,1 1-32 0 0,1 0-16 0 0,0-1-6560 0 0,1 1-1312 0 0</inkml:trace>
  <inkml:trace contextRef="#ctx0" brushRef="#br0" timeOffset="32">2631 2758 5063 2518 2723,'0'1'448'0'0,"0"-1"-352"0"0,0-1-96 0 0,0 1 0 0 0,0 0 744 0 0,-1 0 136 0 0,0-2 24 0 0,1 1 8 0 0,-1 0 336 0 0,0 0 64 0 0,-1 0 8 0 0,1 0 8 0 0,1 0-280 0 0,-2 0-56 0 0,2 1-16 0 0,-1 0 0 0 0,1 1-312 0 0,0 0-64 0 0,0 1-16 0 0,0-1 0 0 0,1 2-264 0 0,-1-1-64 0 0,0 2 0 0 0,1 1-8 0 0,0 1-16 0 0,-1-1 0 0 0,1 2 0 0 0,-1-1 0 0 0,1 2-80 0 0,-1 0-24 0 0,1 2 0 0 0,-1-1 0 0 0,0 1-8 0 0,0 1-8 0 0,0-1 0 0 0,0 0 0 0 0,0-1 0 0 0,0 0 0 0 0,0 0 0 0 0,0 2 0 0 0,1-2-16 0 0,-1 0 0 0 0,0-1 0 0 0,1-1 0 0 0,-1 1-32 0 0,0-1-64 0 0,0-1 88 0 0,0-1-88 0 0,0-1 64 0 0,-1 1-64 0 0,1-2 0 0 0,0 1 0 0 0,-1-1 0 0 0,1-1 0 0 0,-1 0 0 0 0,0 0 0 0 0,1-1-160 0 0,-1-1-32 0 0,1 0 0 0 0,0 0-8 0 0,0 0-656 0 0,0-1-128 0 0</inkml:trace>
  <inkml:trace contextRef="#ctx0" brushRef="#br0" timeOffset="33">2607 2805 3679 2562 2856,'1'-3'160'0'0,"-1"2"40"0"0,0-2-200 0 0,0 2 0 0 0,0-1 0 0 0,1 0 0 0 0,-1 0 1048 0 0,1-2 168 0 0,1-3 32 0 0,1-2 0 0 0,2 0 256 0 0,-1 0 40 0 0,1 0 16 0 0,0 1 0 0 0,1 2-464 0 0,1 0-88 0 0,-1 1-16 0 0,-1 0-8 0 0,2 2-304 0 0,-2-1-56 0 0,0 2-16 0 0,0 1 0 0 0,1 0-320 0 0,-1 2-64 0 0,-1 0-8 0 0,1 1-8 0 0,-2 2-136 0 0,0 0-72 0 0,-1 0 80 0 0,-1 3-80 0 0,0 0 0 0 0,-1 2 0 0 0,-1 0 0 0 0,-2 2 0 0 0,1-1 0 0 0,-2 1 0 0 0,1-1 0 0 0,-1 0 0 0 0,-1-1 0 0 0,1-1 0 0 0,-1-1 0 0 0,1-1 0 0 0,0-1 0 0 0,-1 1 0 0 0,0-2 0 0 0,0 0 0 0 0,-1 0 0 0 0,1-1 0 0 0,-1 0 0 0 0,1 0 0 0 0,0-2 0 0 0,0 2 0 0 0,1-2 0 0 0,1 1 0 0 0,0-1 64 0 0,0-1-64 0 0,2 0 0 0 0,0 0 0 0 0,1 0 0 0 0,-1-2 0 0 0,1 1 0 0 0,1-1-6048 0 0,0 0-1224 0 0</inkml:trace>
  <inkml:trace contextRef="#ctx0" brushRef="#br0" timeOffset="34">2725 2932 5063 2498 2658,'0'-1'448'0'0,"0"1"-352"0"0,0-1-96 0 0,0 1 0 0 0,1 0 736 0 0,0-1 136 0 0,0 0 24 0 0,-1-2 8 0 0,2 1 768 0 0,1 0 152 0 0,-1 0 32 0 0,0 0 8 0 0,-1 1-672 0 0,1 0-136 0 0,-1 1-24 0 0,0 2-8 0 0,-1-2-472 0 0,1 4-96 0 0,-1 0-16 0 0,0 0-8 0 0,-1 1-288 0 0,1 2-56 0 0,-1 0-16 0 0,-1 1 0 0 0,1 2-8 0 0,-1-1-64 0 0,0 0 96 0 0,1-1-32 0 0,0 0-64 0 0,-1-1 0 0 0,1 1 0 0 0,0-2 0 0 0,0 0 0 0 0,1 0 0 0 0,-1-2 0 0 0,0 0 0 0 0,1-2 96 0 0,0 1-32 0 0,0 0 0 0 0,1-2 0 0 0,0 1 40 0 0,-1-1 8 0 0,1 0 0 0 0,1 0 0 0 0,1 0 16 0 0,-1 0 0 0 0,1-1 0 0 0,1-1 0 0 0,0 1 16 0 0,0 0 8 0 0,0-1 0 0 0,1 0 0 0 0,0 1 16 0 0,0-1 8 0 0,-1 0 0 0 0,1 0 0 0 0,-1 0-80 0 0,-1 1-8 0 0,1-1-8 0 0,-1-1 0 0 0,1 2 32 0 0,-1 0 8 0 0,0-1 0 0 0,0 1 0 0 0,-1 0-120 0 0,-1 0 88 0 0,0 0-88 0 0,0-1 80 0 0,0 1-80 0 0,-1 0 0 0 0,0-1 0 0 0,0 0 0 0 0,0 1 0 0 0,0-1-112 0 0,-1 0 24 0 0,1 1 8 0 0,-1 0-376 0 0,1-1-80 0 0,0 1-8 0 0,1 0-9408 0 0</inkml:trace>
  <inkml:trace contextRef="#ctx0" brushRef="#br0" timeOffset="35">2906 3011 4607 2284 2608,'0'-2'408'0'0,"-1"2"-328"0"0,1-1-80 0 0,-1 0 0 0 0,1 1 1184 0 0,0 0 216 0 0,0 0 40 0 0,0 0 16 0 0,0 0 200 0 0,-1 2 40 0 0,0 0 0 0 0,1-2 8 0 0,0 0-848 0 0,0 8-176 0 0,0-4-32 0 0,0 0-8 0 0,0 1-184 0 0,1 0-40 0 0,-1-1 0 0 0,0 2-8 0 0,1-1-152 0 0,-1 0-32 0 0,0-1-8 0 0,0 0 0 0 0,1 1-88 0 0,0-1-24 0 0,-1 0 0 0 0,1 0 0 0 0,-1-1-104 0 0,0 0 88 0 0,0-1-88 0 0,0 0 80 0 0,0-1-80 0 0,0 0-128 0 0,1 1 32 0 0,0-2-6088 0 0,0 0-1224 0 0</inkml:trace>
  <inkml:trace contextRef="#ctx0" brushRef="#br0" timeOffset="36">2940 3050 7831 2197 2488,'0'1'696'0'0,"-1"0"-560"0"0,1 0-136 0 0,0 0 0 0 0,0-1 1144 0 0,0 1 200 0 0,1 2 32 0 0,-1 0 16 0 0,1 1-88 0 0,2 1-24 0 0,0-1 0 0 0,0-1 0 0 0,1 0-624 0 0,1-1-128 0 0,0 0-24 0 0,0-2-8 0 0,0 0-232 0 0,1 0-40 0 0,-1-2-16 0 0,-1 0 0 0 0,1-2-96 0 0,-2 2-16 0 0,0-1-8 0 0,-2 0 0 0 0,1 1 8 0 0,-2-1 8 0 0,0 1 0 0 0,0-1 0 0 0,-2 1 24 0 0,-1-1 0 0 0,1 0 0 0 0,-2 0 0 0 0,1 1-16 0 0,-1 0 0 0 0,1 0 0 0 0,-1 0 0 0 0,1 0-112 0 0,0 2 88 0 0,-1-1-88 0 0,2 1 80 0 0,-1 0-80 0 0,1 0 0 0 0,0 1 0 0 0,0-1 0 0 0,0 1-72 0 0,2-1-32 0 0,-1 2-8 0 0,1-1 0 0 0,0-1-472 0 0,1 2-96 0 0</inkml:trace>
  <inkml:trace contextRef="#ctx0" brushRef="#br0" timeOffset="37">3029 3046 10591 2366 2848,'-1'2'472'0'0,"0"-1"96"0"0,1 0-456 0 0,0 1-112 0 0,1-1 0 0 0,0 0 0 0 0,-1 1 880 0 0,1 0 152 0 0,1 2 32 0 0,0 1 8 0 0,3-1-136 0 0,0 1-24 0 0,-1-1-8 0 0,1 0 0 0 0,0-1-384 0 0,0-1-72 0 0,-1-1-24 0 0,1 0 0 0 0,0 0-104 0 0,-1-1-16 0 0,1-1-8 0 0,-1-1 0 0 0,-1 1-104 0 0,0-1-16 0 0,-2 0-8 0 0,0 0 0 0 0,-1 0 16 0 0,-1-2 0 0 0,0 1 0 0 0,1 0 0 0 0,-3-1-48 0 0,1 0-8 0 0,-1 0 0 0 0,0-1 0 0 0,-1 2-40 0 0,1-1-16 0 0,-1 0 0 0 0,1 0 0 0 0,-1 2-72 0 0,0 0 0 0 0,0 1 72 0 0,1-1-72 0 0,0 2 0 0 0,0 0 0 0 0,1 0 0 0 0,-1 0 0 0 0,2 1-104 0 0,-1 0-32 0 0,1 0-8 0 0,-1 0 0 0 0,1 1-128 0 0,0-1-24 0 0,0 1-8 0 0,0-1-9096 0 0</inkml:trace>
  <inkml:trace contextRef="#ctx0" brushRef="#br0" timeOffset="38">1985 2251 2303 2305 3291,'0'-2'200'0'0,"0"2"-200"0"0,0-1 0 0 0,0 0 0 0 0,1 1 480 0 0,-1 0 48 0 0,1 0 16 0 0,-1 0 0 0 0,1-2 320 0 0,-1 0 72 0 0,0 2 16 0 0,1-1 0 0 0,-1 0 64 0 0,0 0 8 0 0,0 1 8 0 0,0-1 0 0 0,-1 1-240 0 0,0 1-56 0 0,-2-1 0 0 0,1 1-8 0 0,-2 0-328 0 0,0 0-64 0 0,0 1-16 0 0,0 0 0 0 0,2 0-184 0 0,-3 0-40 0 0,1 1 0 0 0,0-1-8 0 0,2 1-88 0 0,-1-1 80 0 0,2 1-80 0 0,-1-1 80 0 0,1 1 8 0 0,1-2 0 0 0,0 2 0 0 0,0-2 0 0 0,1 2 80 0 0,1-2 24 0 0,-1 2 0 0 0,1-2 0 0 0,1 2 72 0 0,-2-2 24 0 0,2 1 0 0 0,1 0 0 0 0,-2 0-32 0 0,2 0-8 0 0,-1 0 0 0 0,0 1 0 0 0,1-1-72 0 0,0 0-16 0 0,-1 0 0 0 0,1 0 0 0 0,-1 1-64 0 0,1-1-24 0 0,-1 1 0 0 0,0-2 0 0 0,0 2-72 0 0,-2-2 64 0 0,1 3-64 0 0,-1-3 64 0 0,0 1-64 0 0,-1 0 0 0 0,0 0 0 0 0,0 0 0 0 0,0 1 0 0 0,-2-2 0 0 0,0 2 0 0 0,1-1 0 0 0,-2 1 0 0 0,2-1 0 0 0,-2 1 0 0 0,1-2 0 0 0,0 1 0 0 0,0-1 0 0 0,1 0 0 0 0,0-1 0 0 0,-2 1 0 0 0,1-1 0 0 0,0-1 0 0 0,-1 0 0 0 0,1 0 0 0 0,0-1 0 0 0,-1 1 0 0 0,-1-2 0 0 0,2 1 0 0 0,-2-1 0 0 0,2 1 0 0 0,-1-1 0 0 0,2 0 0 0 0,-1 0 0 0 0,1 1 0 0 0,1-1 0 0 0,-1 1 0 0 0,2-1 0 0 0,-1 1 64 0 0,2-1-64 0 0,0-1 0 0 0,2 0 0 0 0,-1 1 0 0 0,1 0 0 0 0,1-1 0 0 0,0 0 0 0 0,1 0 0 0 0,-1 1 64 0 0,-1 0-64 0 0,1 0 64 0 0,-1-1-64 0 0,1 1 64 0 0,-2 0-64 0 0,1 0 0 0 0,-2 0 0 0 0,1 0 0 0 0,-1 1 0 0 0,-1 0 0 0 0,0 0 0 0 0,-1 0 0 0 0,0 0 0 0 0,0 1 0 0 0,0-1 0 0 0,-1 0 0 0 0,-1 0 0 0 0,1 0 0 0 0,-2 1 0 0 0,1 0 0 0 0,0 0 0 0 0,-1 0 0 0 0,0 1 0 0 0,1 0 0 0 0,0 1-160 0 0,0-1-56 0 0,0 2-8 0 0,0-1-5496 0 0,1 1-1096 0 0</inkml:trace>
  <inkml:trace contextRef="#ctx0" brushRef="#br0" timeOffset="39">2048 2269 6447 2251 3211,'-1'0'288'0'0,"0"1"56"0"0,0 0-280 0 0,1 0-64 0 0,0 0 0 0 0,0-1 0 0 0,0 1 1096 0 0,0 1 208 0 0,0 0 40 0 0,1 3 0 0 0,0-1 24 0 0,2 1 0 0 0,0-1 0 0 0,0 1 0 0 0,0-2-448 0 0,1 0-88 0 0,0 0-24 0 0,1-1 0 0 0,0-1-384 0 0,-1 0-72 0 0,0-1-24 0 0,0-1 0 0 0,-1 1-200 0 0,1-2-32 0 0,-2-1-16 0 0,1 1 0 0 0,-2 0-80 0 0,0-1 64 0 0,0 0-64 0 0,-1-2 64 0 0,-1 2-64 0 0,0-1 80 0 0,0 0-80 0 0,-2-1 80 0 0,1 1-80 0 0,-2 0 64 0 0,-1 0-64 0 0,1 0 64 0 0,0 0-64 0 0,1 2 0 0 0,-2-2 72 0 0,1 1-72 0 0,-1 1 0 0 0,2 0 0 0 0,0 1 0 0 0,0 0 0 0 0,0 1 0 0 0,-2 0 0 0 0,1 1 0 0 0,0 1 0 0 0,-1 0 0 0 0,2 2-104 0 0,0 0 24 0 0,-1-1 8 0 0,3 1-296 0 0,-1 1-56 0 0</inkml:trace>
  <inkml:trace contextRef="#ctx0" brushRef="#br0" timeOffset="40">1764 2982 7367 2493 2926,'0'-1'656'0'0,"0"1"-528"0"0,0 0-128 0 0,0 0 0 0 0,0 0 816 0 0,0 0 136 0 0,1 0 24 0 0,-1 0 8 0 0,1 0 104 0 0,-1 0 16 0 0,0 2 8 0 0,0-2 0 0 0,0 0-344 0 0,0 0-72 0 0,0 11-16 0 0,0-7 0 0 0,0 1-184 0 0,-1 0-40 0 0,0 1-8 0 0,-1 0 0 0 0,1-1-160 0 0,0 2-32 0 0,-1 0 0 0 0,0 0-8 0 0,1 0-88 0 0,-1 1-8 0 0,2-1-8 0 0,-1 2 0 0 0,1-1-48 0 0,0 0 0 0 0,-1-1-8 0 0,1-1 0 0 0,0 0-88 0 0,0 0 96 0 0,0 0-96 0 0,0-1 96 0 0,0-1-96 0 0,0 0 64 0 0,0 0-64 0 0,0-1 64 0 0,0 1-64 0 0,0-3 0 0 0,-1 1 0 0 0,0 0 0 0 0,1-2 0 0 0,0 0 0 0 0,0 1 0 0 0,-1-2 0 0 0,1 1-528 0 0,0-2-96 0 0,0 0-16 0 0,-1 1-8032 0 0</inkml:trace>
  <inkml:trace contextRef="#ctx0" brushRef="#br0" timeOffset="41">1740 3032 4607 2433 2976,'1'-8'200'0'0,"-1"4"48"0"0,2 0-248 0 0,-2 0 0 0 0,0 3 0 0 0,1-1 0 0 0,0-1 1144 0 0,2-2 176 0 0,0-2 40 0 0,1-3 8 0 0,3 0 264 0 0,-2 2 64 0 0,1 1 0 0 0,-1 1 8 0 0,2 2-648 0 0,-3 1-128 0 0,1 1-24 0 0,-1 1-8 0 0,0 1-432 0 0,-1 1-88 0 0,-1 2-24 0 0,0 0 0 0 0,-1 0-280 0 0,-1 1-72 0 0,0 1 0 0 0,0 1 0 0 0,-1 0 0 0 0,0 1 64 0 0,0-1-64 0 0,-1 1 64 0 0,1-2-64 0 0,-1 0 0 0 0,0 1-96 0 0,0-2 96 0 0,-1 1-256 0 0,0-1 16 0 0,0-1 0 0 0,0-1 0 0 0,0 1 32 0 0,1-1 8 0 0,-2-1 0 0 0,1 2 0 0 0,1-2 136 0 0,-1 0 64 0 0,1 1-64 0 0,-1-2 64 0 0,1 2-144 0 0,0-1 16 0 0,0 1 0 0 0,1-2 0 0 0,0 1-512 0 0,0 1-96 0 0</inkml:trace>
  <inkml:trace contextRef="#ctx0" brushRef="#br0" timeOffset="42">1836 3075 10591 2512 3023,'0'-2'472'0'0,"0"0"96"0"0,0 2-456 0 0,0-1-112 0 0,0 1 0 0 0,0 0 0 0 0,0 0 1072 0 0,1 0 192 0 0,0 0 40 0 0,-1 1 8 0 0,1 1-304 0 0,-1-2-56 0 0,0 0-16 0 0,0 12 0 0 0,-1-6-504 0 0,0 1-104 0 0,-1 0-16 0 0,0 0-8 0 0,1 1-208 0 0,-2-1-96 0 0,2 2 80 0 0,0-1-80 0 0,0-1 0 0 0,0-1 0 0 0,0 1 0 0 0,0-3 0 0 0,1 1 0 0 0,0-2 0 0 0,0 0 0 0 0,0 0 0 0 0,0-2 80 0 0,1 1-80 0 0,0 0 80 0 0,1-2-80 0 0,-1 0 208 0 0,1 0-8 0 0,1-2 0 0 0,1 1 0 0 0,-1 0-40 0 0,2-2 0 0 0,-1 1-8 0 0,1 0 0 0 0,-1 0-24 0 0,1 1 0 0 0,0-1 0 0 0,-1 2 0 0 0,0-1 0 0 0,0 1 0 0 0,0 0 0 0 0,0 0 0 0 0,-1 0 0 0 0,0 0-8 0 0,0 0 0 0 0,-1 0 0 0 0,0 0-48 0 0,0 0-8 0 0,-1 0 0 0 0,0 0 0 0 0,0 1-64 0 0,0-1 0 0 0,0 0 0 0 0,-1 0 0 0 0,0 0 0 0 0,0 0 0 0 0,0 0-80 0 0,-1 0 80 0 0,1 0-328 0 0,-1 0-24 0 0,1 0 0 0 0,-1 0-6184 0 0,1 0-1240 0 0</inkml:trace>
  <inkml:trace contextRef="#ctx0" brushRef="#br0" timeOffset="43">1988 3119 5527 2356 2931,'0'-1'488'0'0,"0"1"-392"0"0,0 0-96 0 0,0 0 0 0 0,0 0 1256 0 0,-1 0 232 0 0,0 1 48 0 0,-1 0 0 0 0,0 0-448 0 0,-1 0-96 0 0,1 1-24 0 0,-1 0 0 0 0,2-1-384 0 0,-1 2-72 0 0,1 0-24 0 0,-1-1 0 0 0,1 0-48 0 0,0 1-16 0 0,0 1 0 0 0,1-2 0 0 0,0 1-88 0 0,1-1-16 0 0,-1 0-8 0 0,2 2 0 0 0,-1-2-56 0 0,0 0 0 0 0,0 1-8 0 0,2-1 0 0 0,-2 1-56 0 0,1-1 0 0 0,0 1-8 0 0,1-1 0 0 0,-1 1-88 0 0,1-1-8 0 0,0 1-8 0 0,0 0 0 0 0,0 0-16 0 0,0-1 0 0 0,1 2 0 0 0,0-2 0 0 0,-1 1 0 0 0,0 0-64 0 0,1 0 96 0 0,-2-1-32 0 0,0 2-64 0 0,0-2 0 0 0,0 0 0 0 0,-1 1 64 0 0,-1-1-64 0 0,0 1 0 0 0,0-1 0 0 0,0 1 0 0 0,-1-1 0 0 0,-1 0 0 0 0,0-2 0 0 0,0 2 0 0 0,0-1-64 0 0,0 0 64 0 0,-1 0-80 0 0,1-1 80 0 0,-1 0-80 0 0,-1 0 80 0 0,2 0-80 0 0,-1-1 80 0 0,0 0 0 0 0,1 0 0 0 0,-2 0 0 0 0,2 0 0 0 0,-1-1 0 0 0,1 0 0 0 0,0-1 0 0 0,1 2 0 0 0,1-2 0 0 0,-1 0 0 0 0,0 0 0 0 0,1-1 0 0 0,2 1 0 0 0,-2-1 96 0 0,1 1-32 0 0,2-1-64 0 0,-1 1 88 0 0,1-2-88 0 0,0 1 80 0 0,0 0-80 0 0,1 1 0 0 0,-1 1 0 0 0,1-2 0 0 0,-1 2 0 0 0,1 0 0 0 0,-3 0-64 0 0,2 1 64 0 0,-2 0 0 0 0,0-1 0 0 0,0 1 0 0 0,-1-1 0 0 0,0 2 0 0 0,0-2 0 0 0,-1 0 0 0 0,0 1 96 0 0,0-1-24 0 0,0 1-72 0 0,-2-1 0 0 0,3 1 0 0 0,-3 0 0 0 0,1 1 0 0 0,1 0 0 0 0,-1 0 0 0 0,0 0 0 0 0,1 0 0 0 0,0 1-112 0 0,0-1 40 0 0,1 1 8 0 0,0 0-408 0 0,1-1-72 0 0,1 1-24 0 0,-1-1-8272 0 0</inkml:trace>
  <inkml:trace contextRef="#ctx0" brushRef="#br0" timeOffset="44">2054 3159 4143 2387 2855,'0'1'184'0'0,"-1"0"40"0"0,1-1-224 0 0,0 0 0 0 0,0 1 0 0 0,0-1 0 0 0,0 2 1376 0 0,0 0 224 0 0,0 1 56 0 0,1 2 8 0 0,-1 0 248 0 0,3-1 48 0 0,-1 1 16 0 0,1-1 0 0 0,0 0-984 0 0,1 0-192 0 0,0-1-32 0 0,1-2-16 0 0,0 2-392 0 0,-1-2-72 0 0,2 0-24 0 0,0-2 0 0 0,-1 0-80 0 0,1 0-24 0 0,-1-1 0 0 0,-1 0 0 0 0,1-1 0 0 0,-2 0-8 0 0,0-1 0 0 0,0 1 0 0 0,-2-1-8 0 0,-1 1 0 0 0,1 0 0 0 0,-2-2 0 0 0,1 2-24 0 0,-2-1-8 0 0,0-1 0 0 0,-1 1 0 0 0,0 1-112 0 0,-1 0 72 0 0,0 0-72 0 0,1 1 64 0 0,-2 1-64 0 0,1-1 0 0 0,0 2 0 0 0,0 0 64 0 0,0 0-64 0 0,-1 0 0 0 0,1 0 0 0 0,-1 1 0 0 0,2 0-96 0 0,0-1-32 0 0,1 1 0 0 0,0-1-8 0 0,2 1-184 0 0,0-1-32 0 0,2 0 0 0 0,0 0-6144 0 0,0-2-1216 0 0</inkml:trace>
  <inkml:trace contextRef="#ctx0" brushRef="#br0" timeOffset="45">1624 3295 5983 2612 3055,'0'-1'536'0'0,"1"1"-432"0"0,0 0-104 0 0,-1-1 0 0 0,0 1 864 0 0,1 0 160 0 0,2-2 24 0 0,0 1 8 0 0,1-3 176 0 0,2 2 40 0 0,-1 0 8 0 0,0 0 0 0 0,0 1-496 0 0,0-1-96 0 0,-1 1-16 0 0,-1 1-8 0 0,1 0-272 0 0,-1 0-48 0 0,1 0-16 0 0,-3 0 0 0 0,1 0-112 0 0,-1 1-24 0 0,0-1-8 0 0,-2 1 0 0 0,0 0 8 0 0,1 1 0 0 0,-2 0 0 0 0,2 1 0 0 0,-2 0-56 0 0,0 1-8 0 0,1 0 0 0 0,0 1 0 0 0,-1 0-40 0 0,1 0-16 0 0,-1 2 0 0 0,-1-1 0 0 0,2 1 24 0 0,-2 0 0 0 0,2 0 0 0 0,-1-1 0 0 0,1 1-24 0 0,0-2 0 0 0,1 1 0 0 0,-1-1 0 0 0,1 0-72 0 0,0-1 80 0 0,0 0-80 0 0,-1-1 80 0 0,1 0-80 0 0,-1 0 0 0 0,1 0 0 0 0,-1-1 0 0 0,1-1 0 0 0,-1 1-112 0 0,1 0 24 0 0,-1-1-9072 0 0</inkml:trace>
  <inkml:trace contextRef="#ctx0" brushRef="#br0" timeOffset="46">1629 3351 5983 2580 3018,'0'-1'264'0'0,"0"1"56"0"0,1-1-256 0 0,-1 1-64 0 0,0-1 0 0 0,1 0 0 0 0,0 1 1072 0 0,2-1 200 0 0,0 1 40 0 0,1-2 0 0 0,1 0 64 0 0,0 2 16 0 0,1 0 0 0 0,-1-1 0 0 0,0 1-600 0 0,0 0-120 0 0,0 0-32 0 0,-1 0 0 0 0,1 1-392 0 0,-2-1-88 0 0,0 0-8 0 0,0 0-8 0 0,0 0-600 0 0,-1 0-120 0 0</inkml:trace>
  <inkml:trace contextRef="#ctx0" brushRef="#br0" timeOffset="47">1748 3307 9215 2625 3087,'-3'1'408'0'0,"2"0"80"0"0,0 1-392 0 0,0-1-96 0 0,0 0 0 0 0,1 0 0 0 0,-1 1 864 0 0,0 1 144 0 0,1 2 32 0 0,-1 0 8 0 0,1 3 40 0 0,1-2 16 0 0,1 1 0 0 0,0-2 0 0 0,3-1-448 0 0,-1-1-88 0 0,2-1-24 0 0,-2 0 0 0 0,3-2-192 0 0,-1 0-32 0 0,0-1-16 0 0,1-1 0 0 0,0 0-136 0 0,-1 0-24 0 0,-1-2-8 0 0,0 1 0 0 0,-2 1-40 0 0,1-2-16 0 0,-2 0 0 0 0,-1 1 0 0 0,0-1-80 0 0,-2 0 80 0 0,0 0-80 0 0,0 0 80 0 0,-2-1-80 0 0,1 1 80 0 0,-1 0-80 0 0,-1 0 80 0 0,1 0-80 0 0,-1 0-136 0 0,-1 1 32 0 0,0 2 8 0 0,1-1 96 0 0,-1 2 0 0 0,2 1 0 0 0,-1-1 0 0 0,1 1-352 0 0,-1 0-128 0 0,1 2-32 0 0,1 0-8224 0 0</inkml:trace>
  <inkml:trace contextRef="#ctx0" brushRef="#br0" timeOffset="48">1556 3711 1375 2730 2677,'-1'-2'128'0'0,"1"1"-128"0"0,-1 0 0 0 0,0 0 0 0 0,1 1 1928 0 0,0 0 368 0 0,-1 0 72 0 0,0 0 8 0 0,1 0-528 0 0,-1 0-112 0 0,1 0-16 0 0,-1 1-8 0 0,1 2-696 0 0,-1-1-144 0 0,1 1-24 0 0,0 1-8 0 0,0-3-376 0 0,0 1-80 0 0,0 1-8 0 0,0 2-8 0 0,0 2-240 0 0,-1 1-40 0 0,1 0-16 0 0,-1 1 0 0 0,0 0 48 0 0,1-1 8 0 0,-1 1 0 0 0,-1 1 0 0 0,1-2-128 0 0,1 0 0 0 0,-2 1 0 0 0,1-1 0 0 0,0-1 144 0 0,0-1 8 0 0,0-1 0 0 0,1 0 0 0 0,-2-1-152 0 0,1-1 0 0 0,0 1 0 0 0,0 0 0 0 0,-1 0 0 0 0,1-2 0 0 0,1 1 0 0 0,-1-2 0 0 0,1 0-320 0 0,-1 0-48 0 0,1 0-8 0 0,0-2-8888 0 0</inkml:trace>
  <inkml:trace contextRef="#ctx0" brushRef="#br0" timeOffset="49">1536 3751 7831 2769 2694,'0'-8'168'0'0,"0"3"40"0"0,0 0 8 0 0,0 1 8 0 0,0 2-224 0 0,1 0 0 0 0,-1-1 0 0 0,2-2 0 0 0,0-1 1712 0 0,2-3 304 0 0,1 1 56 0 0,0-1 8 0 0,1 3-864 0 0,1 2-184 0 0,-1-1-32 0 0,1 3-8 0 0,-1 2-488 0 0,0 0-104 0 0,-1 1-16 0 0,1 1-8 0 0,-2 0-216 0 0,-1 1-48 0 0,1 1-8 0 0,-3 0 0 0 0,0 0-104 0 0,-1 0 0 0 0,-1 1 0 0 0,0 0 0 0 0,-3 3 0 0 0,1-3 0 0 0,-1 2 0 0 0,1-1 0 0 0,-1-2 0 0 0,1 1 0 0 0,-2-1 0 0 0,0 1-80 0 0,0-1 80 0 0,-1 1 0 0 0,2-2 0 0 0,-1 1-64 0 0,2-2 64 0 0,0 0 0 0 0,-1-1 0 0 0,0 1 0 0 0,1 0-256 0 0,0-1-40 0 0,0 0-8 0 0,2 1 0 0 0,0-1-624 0 0,0 1-128 0 0</inkml:trace>
  <inkml:trace contextRef="#ctx0" brushRef="#br0" timeOffset="50">1606 3817 11519 2631 2448,'0'-1'1024'0'0,"-1"1"-824"0"0,1-1-200 0 0,0 1 0 0 0,1 0 1024 0 0,-1 0 168 0 0,0 0 32 0 0,1 0 8 0 0,0 1-208 0 0,0 2-48 0 0,1 0-8 0 0,-2 2 0 0 0,2 0-536 0 0,-2 1-112 0 0,-1 0-16 0 0,0 1-8 0 0,0 0-136 0 0,-2 0-32 0 0,1 0-8 0 0,0-1 0 0 0,0 0-56 0 0,0-1 0 0 0,0-1-64 0 0,2 1 96 0 0,-1-1-96 0 0,1-1 64 0 0,-1 0-64 0 0,1 0 0 0 0,1-1 0 0 0,-1 0 0 0 0,0 0 0 0 0,1-2 0 0 0,-1 1 136 0 0,2 0 8 0 0,0-1 0 0 0,0 1 0 0 0,1-1-32 0 0,0 0-8 0 0,0-1 0 0 0,1 0 0 0 0,1 0 16 0 0,0 1 0 0 0,-1-1 0 0 0,1 0 0 0 0,-1 0 0 0 0,0 0 0 0 0,1 1 0 0 0,-1 0 0 0 0,0-1-32 0 0,-1 0-8 0 0,1 1 0 0 0,-1-1 0 0 0,-1 1 16 0 0,0 0 0 0 0,0 0 0 0 0,-1-1 0 0 0,1 0-96 0 0,0 1 0 0 0,-2 0 0 0 0,0 0 0 0 0,0 0 0 0 0,0 0-112 0 0,0 0 16 0 0,0-2 0 0 0,0 1-480 0 0,0 0-96 0 0</inkml:trace>
  <inkml:trace contextRef="#ctx0" brushRef="#br0" timeOffset="51">1723 3856 11975 2633 2402,'0'-2'528'0'0,"0"0"112"0"0,0 2-512 0 0,0 0-128 0 0,1-1 0 0 0,0 1 0 0 0,-1-1 832 0 0,2 0 128 0 0,1 0 32 0 0,2-3 8 0 0,2 3-200 0 0,0-2-48 0 0,0 2-8 0 0,-1-2 0 0 0,2 1-352 0 0,-2 0-72 0 0,-1 2-8 0 0,0-1-8 0 0,-1 0-80 0 0,1 0-24 0 0,-3 1 0 0 0,1 0 0 0 0,-2-1-8 0 0,-1 1-8 0 0,1 1 0 0 0,-2 0 0 0 0,2-1-48 0 0,-2 1-8 0 0,0 1 0 0 0,1 0 0 0 0,-2 2-32 0 0,0-1-16 0 0,0-1 0 0 0,0 2 0 0 0,0-1-80 0 0,1 1 80 0 0,-2-1-80 0 0,2 2 80 0 0,-1-2-80 0 0,0 1 0 0 0,0 1 0 0 0,-1-1 64 0 0,2 1-64 0 0,0-1 80 0 0,-1 1-80 0 0,1 0 80 0 0,0-1-8 0 0,0 2 0 0 0,-1-1 0 0 0,2-1 0 0 0,0 1-72 0 0,0 0 80 0 0,-1-1-80 0 0,1 0 80 0 0,-2 1-80 0 0,1 0 0 0 0,0-1 0 0 0,1 1 0 0 0,-2 0 0 0 0,0-1 0 0 0,2 1 0 0 0,-1-2 0 0 0,-1 0-144 0 0,2 0-48 0 0,-1-2 0 0 0,1 1-9496 0 0</inkml:trace>
  <inkml:trace contextRef="#ctx0" brushRef="#br0" timeOffset="52">1737 3911 919 2780 3047,'-2'0'80'0'0,"1"-1"-80"0"0,1 0 0 0 0,0 1 0 0 0,0-1 2112 0 0,0 1 416 0 0,0 0 72 0 0,0 0 24 0 0,1-2-480 0 0,1 1-88 0 0,1 0-16 0 0,0 0-8 0 0,2 0-1016 0 0,0 0-208 0 0,0 0-40 0 0,0 1 0 0 0,1-1-480 0 0,-1 1-88 0 0,-1 0-16 0 0,0 0-8 0 0,0 1-112 0 0,-1-1-64 0 0,0 0 64 0 0,-1 0-64 0 0,0 0-128 0 0,1 1-64 0 0,-1 0-16 0 0,2 1-8992 0 0</inkml:trace>
  <inkml:trace contextRef="#ctx0" brushRef="#br0" timeOffset="53">1848 3890 14279 2493 2390,'-1'1'1272'0'0,"0"-1"-1016"0"0,1 1-256 0 0,-1 0 0 0 0,1-1 640 0 0,-1 2 88 0 0,0 1 8 0 0,0 0 8 0 0,-1 2 120 0 0,1 1 16 0 0,2-1 8 0 0,1-1 0 0 0,1 0-568 0 0,1-1-120 0 0,0-1-16 0 0,0 0-8 0 0,2-1-48 0 0,0 0 0 0 0,-1-2-8 0 0,1 1 0 0 0,0-2-40 0 0,1-1-8 0 0,-1 0 0 0 0,-1 0 0 0 0,0-1-72 0 0,-1 1-88 0 0,1-1 24 0 0,-3 1 0 0 0,0-1 304 0 0,-1 0 64 0 0,0 0 16 0 0,-2 1 0 0 0,0-1-192 0 0,-1 0-32 0 0,0 0 0 0 0,-2 0-8 0 0,1 0-24 0 0,0 1 0 0 0,-1 1 0 0 0,0 1 0 0 0,-1 0-64 0 0,1 2 80 0 0,-1-1-80 0 0,1 2 80 0 0,1-2-80 0 0,-1 2 0 0 0,0 0 0 0 0,1-1 64 0 0,1 0-224 0 0,1 1-56 0 0,0-2-8 0 0,0 1-6496 0 0,1-2-1312 0 0</inkml:trace>
  <inkml:trace contextRef="#ctx0" brushRef="#br0" timeOffset="54">1101 1551 3223 2368 38,'0'0'288'0'0,"0"0"-288"0"0,0 0 0 0 0,0 0 0 0 0,0 0 496 0 0,0 0 48 0 0,1 0 0 0 0,0-1 8 0 0,-1 1 104 0 0,0-2 16 0 0,1 2 8 0 0,-1 0 0 0 0,0 0-312 0 0,0 0-64 0 0,0 0-16 0 0,2-9 0 0 0,-2 8-288 0 0,0-1-128 0 0,0 0 0 0 0,-1 0 8 0 0,1 0-48 0 0,-1 1-16 0 0,0-1 0 0 0,1 1 0 0 0,-1-1 112 0 0,0 0 72 0 0,-1-1-96 0 0,1 0 96 0 0,0 0 0 0 0,-2-1 160 0 0,2 0-16 0 0,-2-1-8 0 0,1 1 224 0 0,-1-2 48 0 0,0-1 8 0 0,-1 1 0 0 0,1-2 136 0 0,-2-1 32 0 0,0-1 8 0 0,0 0 0 0 0,-2-3-96 0 0,0 2-16 0 0,-1-3-8 0 0,0 1 0 0 0,0 1-120 0 0,0-1-32 0 0,1 0 0 0 0,-2 0 0 0 0,1-1-104 0 0,-1 1-24 0 0,2 0-8 0 0,-1 0 0 0 0,1 0-40 0 0,1 2-8 0 0,0 1 0 0 0,1-1 0 0 0,-2-2 56 0 0,0-1 16 0 0,0 0 0 0 0,0-2 0 0 0,2 2-112 0 0,0-1-32 0 0,0 1 0 0 0,-1 1 0 0 0,1-2-64 0 0,0 0 96 0 0,1 2-96 0 0,-1 0 96 0 0,1 0-16 0 0,0 2 0 0 0,0 1 0 0 0,1 1 0 0 0,1 1-8 0 0,0 3 0 0 0,0-1 0 0 0,1 2 0 0 0,-1 1-72 0 0,0 0 80 0 0,1 1-80 0 0,-1 0 80 0 0,1 0 0 0 0,0 1 0 0 0,0-1 0 0 0,0 1 0 0 0,0-1-80 0 0,0 0 96 0 0,1 0-96 0 0,0-1 96 0 23,0 0-96-2-1,0 1 0 2 1,0-1 0 0-23,0 0 0 0 0,1 0 0 0 25,-1 1 0-3-1,1-1 0 3-24,0 1 0-1 22,-1-1 0 1-22,0 2 0 0 0,0-1 0 0 24,0 0 0-3 1,0 1 0 2-1,0 0 0 1-24,-1-1 0-3 23,1 2 0 2 1,-1-1 0 1-24,1 0 0 0 0,-1 1 0-3 25,1-1 0 0 1,0 0 0-1-4,-1 1 0 4-22,1-1 0 0 0,-1 1 0-3 23,1-1 0 3-23,0 1 0 0 0,0-2 0 0 0,0 2 0 0 0,0-1-152-3 23,0 1 8 3-23,0-1 0 0 0,0 0 0 0 0,0 0-24 0 0,0 0-8 0 0,-1 1 0 0 0,1 0 0-2 21,0 0 176 2-21,0 0-72 0 0,0 0 72 0 0,0-1 0 0 0,0 1 0 0 0,0 0 0 0 0,0 0 0 0 0,0 0 0 0 0,0 0 0 0 0,0 0 0 0 0,0 0 0 0 0,0 0 0 0 0,0 0-80 0 0,0 0 80 0 0,0 0-64-3 22,0 0 64 3-22,0 0-96 0 0,0 0 32 0 0,0 0 0 0 0,0 0 0 0 0,0 0-8 0 0,0 0 0 0 0,0 0 0 0 0,0 0 0 0 0,0 0-72-4 21,0 0-16 4-21,0 0 0 0 0,0 0 0 0 0,0 0 64 0 0,0-7 0 0 0,1 6 8 0 0,-1 1 0 0 0,0 0 88 0 0,0 0 0 0 0,0 0 0 0 0,0 0 0 0 0,0 0 0 0 0,0 0 0 0 0,0 0 0 0 0,0 0 0 0 0,0 0 0 0 0,0 0 0 0 0,0 0 0 0 0,0 0 0 0 0,0 0 0 0 0,0 0 0 0 0,0 0 0 0 0,0 0 0 0 0,0 0-120 0 0,0 0 24 0 0,0 0 0 0 0,0 0 0 0 0,0 0 96 0 0,0 0 0 0 0,0 0-80 0 0,0-8 80 0 0,0 8 0 0 0,0 0 0 0 0,0 0 64 0 0,0 0-64 0 0,-1 0 192 0 0,1 0 0 0 0,0 0 0 0 0,0 0 0 0 0,0 0-104 0 0,0 0-24 0 0,0 0-64 0 0,0 0 96 0 0,0 0-96 0 0,0 0 0 0 0,0 0 0 0 0,0 0 0 0 0,0 0 0 0 0,2-8 0 0 0,-2 7 0 0 0,0 1 0 0 0,0-1 0 0 0,0 0 0 0 0,0 0 0 0 0,0 0 0 0 0,0 1 0 0 0,0 0 0 0 0,0 0 0 0 0,-1 0 0-4 22,1 0 80 4-22,0 0-80 0 0,0 0 80 0 0,0 0-80 0 0,0 0 0 0 0,0 0 0 0 0,0 0 0 0 0,0 0 0 0 0,0 0 0 0 0,0 0 0 0 0,0 0 0 0 0,0 0 0 0 0,0 0 0 0 0,0 0 0 0 0,0 0 0 0 0,0 0 0 0 0,0 0 0 0 0,0 0 0 0 0,-6-3 0 0 0,5 3 0 0 0,0 0 0 0 0,1-1 0 0 0,0 1 0 0 0,0-1 0 0 0,0 1 0 0 0,0 0 0 0 0,0 0-64 0 0,0 0 64 0 0,0-1 0 0 0,-1 1 0 0 0,1 0 0 0 0,0 0 0-5 23,0 0 0 5-23,0 0 0 0 0,0 0 0 0 0,0 0 0 0 0,0 0 0 0 0,-4-6 0 0 0,3 6 0 0 0,0 0 0 0 0,1 0 0 0 0,-2 0 0 0 0,2 0 0 0 0,0 0 72 0 0,0-1-72 0 0,-1 1 0 0 0,1 0-80 0 0,0 0 80 0 0,-1-1-64 0 0,1 0 64 0 0,0 1 0 0 0,-1-1-72 0 0,1 0 72 0 0,-1 1 0 0 0,1-1 0 0 0,-1 0 0 0 0,1 0 0-4 22,0 1-64 4-22,-1 0 64 0 0,0 0-64 0 0,0 0 64 0 0,0 0 0 0 0,1 0 0 0 0,-1 0 0 0 0,1 0 0 0 0,0 0 0 0 0,-1 1 0 0 0,1-1 0 0 0,-1 0 0 0 0,1 0 0 0 0,0 0 0 0 0,0 0 64 0 0,0 0-64 0 0,0 0 0 0 0,0 0 0 0 0,0 0 0 0 0,0 0 0 0 0,0 0 0 0 0,0 0 0 0 0,0 0 0 0 0,0 0 0 0 0,0 0 0 0 0,0 0 0 0 0,0 0 0 0 0,-2-7 0 0 0,1 7 0-4 21,1-1 0 4-21,-1 0 0 0 0,0 0 0 0 0,1 1 0 0 0,0 0 0 0 0,-1-1 0 0 0,0 1 0 0 0,1 0 0 0 0,-2-2 0 0 0,1 2 0 0 0,0-1 0 0 0,0 0 0 0 0,0 0 0 0 0,-1 0 0 0 0,1 0 0 0 0,0 0 0 0 0,0 0 0 0 0,-1 0 0 0 0,0-1 0 0 0,0 1 0 0 0,0 0 0 0 0,0-1 0 0 0,-1 1 0 0 0,2 1 0 0 0,-1-1 0 0 0,0-1 0 0 0,-1 2 0 0 0,1 0 0 0 0,0 0 0 0 0,0 0 0-4 22,0 0 0 4-22,0 0 0 0 0,0 0 0 0 0,-1 0 0 0 0,2 1 0 0 0,-1 0 0 0 0,0 0 0 0 0,2-1 0 0 0,-2 1 0 0 0,0 0-64 0 0,1 1 64 0 0,0-2-64 0 0,-1 2-32 0 0,1 0-8 0 0,1-2 0 0 0,-1 2 0 0 0,0 0 8 0 0,1 0 0 0 0,-1 1 0 0 0,1 0 0 0 0,0 0 16 0 0,0 0 8 0 0,0 1 0 0 0,1 0 0 0 0,0-1 72 0 0,0 1 0 0 0,0 0 0 0 0,1 0 0 0 0,0 1 0 0 0,-1-1 0 0 0,2 0 0 0 0,-1-1 0 0 0,1 0 0 0 0,0 1 0 0 0,-1-1 0 0 0,2-1 88 0 0,-1 1-88 0 0,1-1 80 0 0,-1-1-80 0 0,1 1 80 0 0,1-2 32 0 0,-1 0 8 0 0,0 0 0 0 0,1 0 0 0 0,-1 0 8 0 0,0 0 0 0 0,1-1 0 0 0,-1 0 0 0 0,0-1-64 0 0,0 1 0 0 0,1-2-64 0 0,-1 2 96 0 0,0-2-16 0 0,-1 0-8 0 0,0 0 0 0 0,1 0 0 0 0,-2-1 8 0 0,1 0 0 0 0,-1 0 0 0 0,1-1 0 0 0,-2 0-80 0 0,0 1 96 0 0,0 0-96 0 0,0 0 96 0 0,-1-1-96 0 0,0 0 96 0 0,-1 0-96 0 0,0 1 96 0 0,-1 0-96 0 0,1 0 0 0 0,-1 1 0 0 0,0-2 64 0 0,-1 2-64 0 0,0 1 0 0 0,0-1 0 0 0,-1-1 0 0 0,1 2 128 0 0,-1-1-24 0 0,1 1 0 0 0,-2 0 0 0 0,0-1-16 0 0,2 1-8 0 0,-1 0 0 0 0,1 0 0 0 0,-1 0-80 0 0,0 0 64 0 0,0 1-64 0 0,0 0 64 0 0,1-1-64 0 0,-1 2 0 0 0,1 0 0 0 0,0 0 0 0 0,0 0 0 0 0,-1 1 0 0 0,1 0-72 0 0,-1 1 72 0 0,1-2-96 0 0,-1 2 16 0 0,2 0 0 0 0,-2-2 0 0 0,1 2-8 0 0,0 0 0 0 0,0 0 0 0 0,1 1 0 0 0,-1-1-128 0 0,0 0-24 0 0,1 0-8 0 0,0 0 0 0 0,0 0 8 0 0,0 1 0 0 0,0-1 0 0 0,0 0 0 0 0,0 1 88-4 22,0 0 24 4-22,0 0 0 0 0,0 1 0 0 0,1-1 128-4 21,-1 1-64 4-21,0 2 64 0 0,2-2 0 0 0,-2 1 0 0 0,0 1 0 0 0,2 0 0 0 0,-1-2 72 0 0,1 2-72 0 0,1-1 96 0 0,0 0-96 0 0,1 1 96 0 0,-1-2-32 0 0,3 0 0 0 0,-3 1 0 0 0,3-1 0 0 0,-1 0 88 0 0,0 0 8 0 0,1-1 8 0 0,0 0 0 0 0,0 0-40 0 0,-1 0 0 0 0,2-1-8 0 0,-1 0 0 0 0,1 0-24 0 0,1 0 0 0 0,-1 0 0 0 0,1-2 0 0 0,-1 0-96 0 0,1 1 72 0 0,0-1-72 0 0,0 0 64 0 0,0-1-64 0 0,0 1 0 0 0,1-1 0 0 0,-1 0 0 0 0,2-1 0 0 0,-3 0 0 0 0,2 0 0 0 0,0 0 0 0 0,-1-1 96 0 0,0 0 0 0 0,0 0 0 0 0,0-1 0 0 0,-1 0 40 0 0,-1-1 16 0 0,0 1 0 0 0,-1-1 0 0 0,0 1 8 0 0,0 0 0 0 0,-1 0 0 0 0,0-1 0 0 0,-1 0-72 0 0,0 1-16 0 0,-1-1 0 0 0,0 1 0 0 0,0-1-8 0 0,0 0-64 0 0,-1 1 96 0 0,0-1-32 0 0,-1 0-64 0 0,1 0 0 0 0,-1 1 72 0 0,0-1-72 0 0,-1-1 0 0 0,1 2 0 0 0,-2-1 0 0 0,1 0 0 0 0,-1 1 0 0 0,-1 0 0 0 0,1 0 0 0 0,0 0 0 0 0,0 2 0 0 0,-1 0 0 0 0,0 0 0 0 0,1 0 0 0 0,-1 1 0 0 0,0-1 0 0 0,2 2 0 0 0,-1-2 0 0 0,0 2 0 0 0,-1 0 0 0 0,1 0 0 0 0,-1 0 0 0 0,1 0 0 0 0,-1 1-80 0 0,0 0 80 0 0,1-1 0 0 0,-1 2-96 0 0,0-1 32 0 0,1 1 64 0 0,0 0-104 0 0,-1 1 104 0 0,1-2-88 0 0,0 2 88 0 0,1 0-80 0 0,0-1-16 0 0,-1 1-8 0 0,2-1 0 0 0,-1 2 0 0 0,0-1 32 0 0,1 0 8 0 0,0 0 0 0 0,0 1 0 0 0,1 0-16 0 0,-1 0 0 0 0,2 0 0 0 0,-1 1 0 0 0,0-1 80 0 0,1 2 0 0 0,1 0 0 0 0,0-1-64 0 0,1 0 64 0 0,-2 1 0 0 0,2 0 0 0 0,1-1 0 0 0,0-1 0 0 0,0 1 0 0 0,1-1 0 0 0,-1 0 0 0 0,2 0 0 0 0,-1 0 0 0 0,0 0 0 0 0,1-1 0 0 0,-1 0 0 0 0,1 1 0 0 0,0-1 0 0 0,0-1 64 0 0,-1 1-64 0 0,1-2 0 0 0,0 1 0 0 0,0 0-64 0 0,0-1 64 0 0,0 0 0 0 0,-1 0 0 0 0,1 0 0 0 0,0-1 0 0 0,-1 0 0 0 0,0 0 80 0 0,0-2-80 0 0,1 2 120 0 0,-2-2-24 0 0,2 1-8 0 0,-2-1 0 0 0,0 0 8 0 0,0 0 0 0 0,1 0 0 0 0,-2-2 0 0 0,2 1 0 0 0,-2 0 8 0 0,0 0 0 0 0,-1-1 0 0 0,1 0-24 0 0,-1 0-8 0 0,0 0 0 0 0,0 0 0 0 0,0 0-8 0 0,0-1-64 0 0,0 0 96 0 0,-1-1-32 0 0,0 2-64 0 0,-1-2 0 0 0,1 0 72 0 0,-1 1-72 0 0,0 0 0 0 0,0 1 0 0 0,0 0 0 0 0,-1-1 0 0 0,0 0 0 0 0,-1 0 0 0 0,0 1 0 0 0,0 0 0 0 0,-1 1 0 0 0,1-1 0 0 0,-1 1 0 0 0,-1 0 0 0 0,1 1 0 0 0,-1 0 0 0 0,0 0 0 0 0,-1 2-64 0 0,1-1-16 0 0,0 0 0 0 0,-1 1 0 0 0,0 1 0 0 0,0 0-16 0 0,0-1 0 0 0,0 2 0 0 0,0 0 0 0 0,-1 0-48 0 0,2 0-16 0 0,-1 1 0 0 0,0 1 0 0 0,-1 0 24 0 0,2 0 0 0 0,-1 1 0 0 0,1-1 0 0 0,1 1 64 0 0,0 0 72 0 0,-1 0-104 0 0,1 0 40 0 0,1 1 64 0 0,0 1-80 0 0,0-2 80 0 0,2 2-80 0 0,-1 1 80 0 0,2-1 0 0 0,-1 1 0 0 0,2 1 0 0 0,1 0 0 0 0,-1-1 64 0 0,1 0-64 0 0,0 0 0 0 0,2-2 128 0 0,-1-1-16 0 0,2 1 0 0 0,-1-2 0 0 0,1 0 80 0 0,0 0 8 0 0,1-1 8 0 0,0-1 0 0 0,0 1-80 0 0,1-2-24 0 0,-1 1 0 0 0,2 0 0 0 0,-1-2-104 0 0,1 0 0 0 0,0 0 0 0 0,0-3 0 0 0,0 1 64 0 0,1-1-64 0 0,-1-1 88 0 0,0 0-88 0 0,0-1 120 0 0,0 0-32 0 0,-2-2-8 0 0,1 1 0 0 0,-1-1-80 0 0,0-1 96 0 0,-2 1-96 0 0,-1 0 96 0 0,0-1-96 0 0,0 1 0 0 0,-2 0 0 0 0,0-1 0 0 0,-1 3 0 0 0,0-2 0 0 0,-1 2 0 0 0,0-1 0 0 0,-2 0 0 0 0,0 1 0 0 0,-1-2 0 0 0,-1 1 0 0 0,0-1 0 0 0,-2 1 0 0 0,1 1 0 0 0,-1 0 0 0 0,2 2 0 0 0,-1-1 0 0 0,0 1 0 0 0,-1 1 0 0 0,1 2 0 0 0,1-1 0 0 0,0 0 0 0 0,0 2 0 0 0,0 0-112 0 0,0-1 40 0 0,0 2 8 0 0,1 0 0 0 0,1-1-400 0 0,-2 2-80 0 0</inkml:trace>
  <inkml:trace contextRef="#ctx0" brushRef="#br0" timeOffset="55">994 803 6911 2533 1098,'0'0'608'0'0,"1"-1"-480"0"0,-1 1-128 0 0,0 0 0 0 0,0 0 288 0 0,1-1 32 0 0,0 1 0 0 0,0-1 8 0 0,0-1-32 0 0,1 0-8 0 0,1 1 0 0 0,-2-1 0 0 0,2 1-224 0 0,-1-1-64 0 0,1 1 0 0 0,-1 0 0 0 0,1-1 0 0 0,0 0 0 0 0,0 1 0 0 0,0-1 0 0 0,2 0 0 0 0,-1 1 0 0 0,0-2 0 0 0,0 2 64 0 0,1-2 32 0 0,-1 2 0 0 0,1-2 8 0 0,-1 1 0 0 0,0-1 0 0 0,0 1 0 0 0,0 0 0 0 0,0-1 0 0 0,0 1-16 0 0,0 0-8 0 0,-2 0 0 0 0,2 1 0 0 0,-2-1-8 0 0,1 1 0 0 0,-2 0 0 0 0,0 0 0 0 0,1 0-72 0 0,-2 1 80 0 0,2-1-80 0 0,-2 1 80 0 0,0 0-80 0 0,-1 0 0 0 0,0 0 0 0 0,-1 1-88 0 0,1-1-184 0 0,0 0-40 0 0,1 0-8 0 0,0 0 0 0 0,-9 2-352 0 0,5-1-80 0 0,0 1-16 0 0,0 0 0 0 0,0 0 296 0 0,0 0 56 0 0,0-1 16 0 0,0 2 0 0 0,-1-2 400 0 0,1 2 192 0 0,0-1-24 0 0,0 0 0 0 0,1-1 368 0 0,0 1 72 0 0,-1 0 8 0 0,3-1 8 0 0,-2 1 0 0 0,1-1 0 0 0,1 0 0 0 0,-1 1 0 0 0,0-1-232 0 0,1 0-40 0 0,-1 0-16 0 0,1 1 0 0 0,1 0-176 0 0,-2 0-40 0 0,1 0-8 0 0,0-1 0 0 0,0 1-112 0 0,1-1 0 0 0,-1 1 0 0 0,1 0 0 0 0,-1-1 0 0 0,1 2 0 0 0,-1-2-64 0 0,1 0 64 0 0,1 1-64 0 0,0-1 64 0 0,-1 1-96 0 0,0 0 96 0 0,1-2 0 0 0,-1 1 0 0 0,1 0 80 0 0,0 0-16 0 0,0 0 80 0 0,0-1 16 0 0,0 1 8 0 0,0-1 0 0 0,0 0-16 0 0,0 0-8 0 0,0 0 0 0 0,0 1 0 0 0,0-1-16 0 0,1 0-8 0 0,-1 1 0 0 0,-1-1 0 0 0,2 0-120 0 0,-1 1 72 0 0,1-1-72 0 0,-1 1 64 0 0,1-1-64 0 0,0 0 0 0 0,0 0 0 0 0,0 0 0 0 0,1 1 0 0 0,0-1 0 0 0,1 0 0 0 0,0 0 0 0 0,1 0 64 0 0,-1 0-64 0 0,0-1 64 0 0,1 1-64 0 0,0 0 72 0 0,-1 0-72 0 0,0 0 80 0 0,-1 1-80 0 0,1 0 0 0 0,-2 0 0 0 0,1 0 0 0 0,-1 1 0 0 0,0 0 0 0 0,-1 0 0 0 0,0 1 0 0 0,-1 1 0 0 0,0-1 0 0 0,-1 1 0 0 0,1 1 0 0 0,-2-1 0 0 0,0 2 0 0 0,0-1 72 0 0,0 1 8 0 0,-1 0 0 0 0,-1-1 16 0 0,2 1 8 0 0,-1 0 0 0 0,-1-1 0 0 0,1 0-32 0 0,0-1-8 0 0,0 1 0 0 0,-2-1 0 0 0,2 0 0 0 0,-1 0-64 0 0,-1 0 96 0 0,1 0-32 0 0,0 0 56 0 0,0-1 8 0 0,0 0 0 0 0,0-1 0 0 0,0 1 0 0 0,1-1 0 0 0,0 0 0 0 0,1 0 0 0 0,-1-2-128 0 0,2 1-144 0 0,0-1 32 0 0,-1 0 8 0 0,2 0-536 0 0,-1-1-96 0 0,2 1-32 0 0,-1-1-5248 0 0</inkml:trace>
  <inkml:trace contextRef="#ctx0" brushRef="#br0" timeOffset="56">1202 786 5063 2293 987,'-3'4'448'0'0,"1"0"-352"0"0,0-1-96 0 0,0 0 0 0 0,2-2 1120 0 0,0 0 216 0 0,0 2 40 0 0,-1 0 0 0 0,1 2-256 0 0,-1 2-48 0 0,1 1-16 0 0,0 0 0 0 0,1-1-560 0 0,1-1-112 0 0,1-1-32 0 0,0 0 0 0 0,0-2-224 0 0,1-1-40 0 0,2-1-16 0 0,-1-1 0 0 0,1 0-72 0 0,0 0-136 0 0,-1-3 32 0 0,1 0 8 0 0,0 0 96 0 0,0-2 0 0 0,-1 1 0 0 0,0-3 0 0 0,2 1 232 0 0,-1-2-8 0 0,0 0 0 0 0,-1 1 0 0 0,-1 0 128 0 0,1 0 32 0 0,-2 1 0 0 0,-1-1 0 0 0,0 2-192 0 0,-2 1-32 0 0,0 0 0 0 0,-3 0-8 0 0,2 1 0 0 0,-3 1 0 0 0,-1-2 0 0 0,0 3 0 0 0,-2-2-24 0 0,1 2 0 0 0,-2-1 0 0 0,2 0 0 0 0,-1 0-128 0 0,1 0 80 0 0,0-2-80 0 0,-1 2 64 0 0,2-1-64 0 0,0 0 0 0 0,0 1 0 0 0,0-1 0 0 0,2 2-112 0 0,0 0 16 0 0,0-1 0 0 0,1 1 0 0 0,0 1-424 0 0,1 0-88 0 0,0-1-8 0 0,0 1-7016 0 0</inkml:trace>
  <inkml:trace contextRef="#ctx0" brushRef="#br0" timeOffset="57">758 161 2303 2448 1516,'-2'0'200'0'0,"0"0"-200"0"0,2-1 0 0 0,-1 1 0 0 0,1-1 728 0 0,0 1 104 0 0,0 0 16 0 0,-1-1 8 0 0,0 1 296 0 0,0-1 64 0 0,0 1 16 0 0,1-2 0 0 0,0 2-528 0 0,-1-2-96 0 0,1 2-32 0 0,-1 0 0 0 0,1-1-408 0 0,-1 0-80 0 0,1 1-24 0 0,-1-1 0 0 0,1 1 0 0 0,0-1 0 0 0,0 0 0 0 0,0 1 0 0 0,0 0 80 0 0,0 0 16 0 0,0 0 0 0 0,0 0 0 0 0,0 0-48 0 0,0 0-8 0 0,0 0 0 0 0,0 0 0 0 0,0 0-104 0 0,0 0 0 0 0,0 0 64 0 0,0 0-64 0 0,0 0 72 0 0,0 0-8 0 0,4 7 0 0 0,-4-3 0 0 0,2-1 168 0 0,-2 1 32 0 0,2 2 8 0 0,-1 1 0 0 0,-1 1-104 0 0,2 1-16 0 0,-1 1-8 0 0,1 1 0 0 0,-1 0-48 0 0,1-1-16 0 0,-1 1 0 0 0,0 0 0 0 0,0-1-16 0 0,1 0 0 0 0,-1 0 0 0 0,-1-1 0 0 0,1-1-64 0 0,0 1 0 0 0,-1 0 0 0 0,1 1-88 0 0,-1 2 88 0 0,0 1 0 0 0,1 0 0 0 0,-1 1-64 0 0,1 0 64 0 0,-1-1 0 0 0,1 1 0 0 0,-1-1 0 0 0,0-1 0 0 0,1 1 64 0 0,0-2-64 0 0,-1-1 64 0 0,0 1 80 0 0,0 0 16 0 0,0-1 8 0 0,0 0 0 0 0,0 0-80 0 0,0-1-24 0 0,0 1 0 0 0,-1-1 0 0 0,1 1 0 0 0,-1-1-64 0 0,1 0 96 0 0,0-1-32 0 0,0 0 40 0 0,0-2 8 0 0,0 1 0 0 0,-1-2 0 0 0,1 2 16 0 0,0-2 8 0 0,0 0 0 0 0,0 0 0 0 0,-1-1-72 0 0,1 0-64 0 0,-1 0 72 0 0,0 0-72 0 0,1-1 64 0 0,-1 0-64 0 0,0-1 0 0 0,1-1 0 0 0,0 2 72 0 0,-1-2-72 0 0,1 0 64 0 0,0-1-64 0 0,-1 1 168 0 0,1-1-8 0 0,0 0 0 0 0,0 0 0 0 0,0 0-48 10-22,0 0-16 1 1,-1 1 0 0-2,1-1 0 2-1,0 0-96-4 3,0 0 72-9 21,0 0-72 0 0,0 0 64 0 0,0 0 8 0 0,0 0 0 0 0,0 0 0 10-24,0 0 0-10 24,0 0-72 0 0,0 0 80 0 0,-4-7-80 11-23,3 5 80-1-1,0 0-80-10 24,1-1 0 11-22,0 1 0-11 22,-2-1 0 0 0,2 1 0 0 0,-2-1 0 0 0,1-1 0 0 0,0 1 0 0 0,-2-1-88 10-24,1-1 24-10 24,-1 0 0 0 0,0 0 0 0 0,0-1-56 0 0,-1-1-8 0 0,1 0 0 0 0,1 0 0 0 0,-2 0 0 0 0,2-1 0 0 0,-1 2 0 0 0,2-1 0 0 0,-1 2 128 0 0,1 1 0 0 0,0-1 0 0 0,-1 0-72 0 0,0 1 72 0 0,2 0 0 0 0,-1 0 0 0 0,-1 0 0 0 0,1 0 0 0 0,0 0 0 0 0,1 1 0 0 0,-2-1 0 0 0,2 1 0 0 0,-2 0 0 0 0,1 0 0 0 0,1 0 64 0 0,0 0-64 0 0,0 1 0 0 0,0 0 0 0 0,0 1 0 0 0,0-1 0 0 0,0 1 0 0 0,0 0 0 0 0,1 0 0 0 0,0 0 0 0 0,0 0 0 0 0,0 1 0 0 0,0 0 64 0 0,-1 0-64 0 0,2 1 0 0 0,0 1 64 0 0,-1-1-64 0 0,2 3 64 0 0,-1-2-64 0 0,1 1 80 0 0,-1 1-80 0 0,1 1 64 0 0,0-1-64 0 0,-1 0 0 0 0,1 0 72 0 0,-1 1-72 0 0,3 0 0 0 0,-2 0 0 0 0,-1 1 0 0 0,2-2 0 0 0,0 1 0 0 0,0 0 64 0 0,-1 1-64 0 0,1-1 0 0 0,0 0 0 0 0,1 1 72 0 0,-2 0-72 0 0,1-1 0 0 0,0 0 0 0 0,0-1 0 0 0,0 0-96 0 0,-1 0 96 0 0,-1 0 0 0 0,2-2 0 0 0,-2 1 0 0 0,1 0 0 0 0,-1-1 0 0 0,0 0 64 0 0,0 0-64 0 0,0-2 112 0 0,-1 1-16 0 0,1 0 0 0 0,0-1 0 0 0,-1 0 72 0 0,1-1 16 0 0,0 0 0 0 0,0 0 0 0 0,0-2-24 0 0,1 0-8 0 0,0 0 0 0 0,0-1 0 0 0,0-2-24 0 0,1 0-8 0 0,0-1 0 0 0,1 1 0 0 0,-1 0-56 0 0,0-1 0 0 0,1 2-64 0 0,-1-2 96 0 0,0 2-96 0 0,1 0 72 0 0,-2 0-72 0 0,1 0 64 0 0,0 1-64 0 0,-1-1 0 0 0,0 1 0 0 0,0 0 0 0 0,-1 1 0 0 0,1 0 0 0 0,-2 0 0 0 0,1 1 0 0 0,0 0 0 0 0,-2 0 0 0 0,2 1 0 0 0,-1-1 0 0 0,-1 1 0 0 0,1 0 0 0 0,-1 1 0 0 0,0 0 0 0 0,0 0-128 0 0,0 0 0 0 0,0 1 8 0 0,-1 0 0 0 0,0 0-296 0 0,0 1-56 0 0,0 1-8 0 0,1-1-8 0 0,-2 1-768 0 0,1-1-152 0 0,0 1-32 0 0,1 1-5400 0 0</inkml:trace>
  <inkml:trace contextRef="#ctx0" brushRef="#br0" timeOffset="58">703 537 1375 2497 1144,'-1'0'128'0'0,"-1"-2"-128"0"0,1 2 0 0 0,0 0 0 0 0,0-1 576 0 0,1 1 96 0 0,0-1 24 0 0,0 1 0 0 0,0-1 208 0 0,-2 0 48 0 0,1-1 8 0 0,0 1 0 0 0,1-1-416 0 0,-1 1-72 0 0,0-1-24 0 0,1 1 0 0 0,-1 0-128 0 0,1 0-32 0 0,0-1-8 0 0,1 1 0 0 0,0 0-64 0 0,0-1-16 0 0,0 1 0 0 0,0 0 0 0 0,1-1 16 0 0,0 1 0 0 0,1 1 0 0 0,-2 0 0 0 0,3 0 88 0 0,-2 0 16 0 0,1 1 8 0 0,1 1 0 0 0,-2 0-152 0 0,1 0-32 0 0,0 2-8 0 0,1 0 0 0 0,-2 0 24 0 0,2 1 8 0 0,-1 1 0 0 0,0 0 0 0 0,1 1-8 0 0,-2-2 0 0 0,1 2 0 0 0,-1-1 0 0 0,1 1 64 0 0,0-2 16 0 0,0 2 0 0 0,0-3 0 0 0,0 1-80 0 0,-1-2-8 0 0,1-1-8 0 0,0 0 0 0 0,0 0-80 0 0,0-2-64 0 0,0 1 72 0 0,1-2-72 0 0,-1 0 96 0 0,0-1-24 0 0,1 1-8 0 0,0-3 0 0 0,-2 2 24 0 0,1 0 0 0 0,1-3 0 0 0,0 2 0 0 0,0-2 0 0 0,0 1 0 0 0,2-1 0 0 0,-1 0 0 0 0,1-1 80 0 0,-2 0 24 0 0,3 1 0 0 0,-2-1 0 0 0,-1 1 96 0 0,1 0 32 0 0,0 0 0 0 0,0 1 0 0 0,-1 0-96 0 0,-1-1-8 0 0,1 2-8 0 0,-3-1 0 0 0,2 3-208 0 0,-1-2 64 0 0,-1 2-64 0 0,0-1 0 0 0,0 0 0 0 0,0 0 0 0 0,-1 1 0 0 0,1 0 0 0 0,-1 0-184 0 0,0 1-24 0 0,1-1-8 0 0,-1 1 0 0 0,0 0-144 0 0,0 0-32 0 0,-1 0-8 0 0,1 1 0 0 0,-1-1-216 0 0,0 2-48 0 0</inkml:trace>
  <inkml:trace contextRef="#ctx0" brushRef="#br0" timeOffset="59">688 552 6447 2779 2801,'0'-1'576'0'0,"0"-1"-464"0"0,1 2-112 0 0,-1-1 0 0 0,1 1 184 0 0,-1-1 8 0 0,1 1 8 0 0,1-1 0 0 0,-1-2-200 0 0,1 1 0 0 0,-1 0 0 0 0,0 0 0 0 0,1 0-96 0 0,-1 2 24 0 0,0-2 0 0 0,-1 1 0 0 0,0 0 248 0 0,1 1 48 0 0,-1-1 16 0 0,0 1 0 0 0,0 0 504 0 0,1 0 104 0 0,-1 0 16 0 0,1 0 8 0 0,-1 0-288 0 0,1 0-56 0 0,0 1-16 0 0,-1 0 0 0 0,1 0-224 0 0,1 0-56 0 0,0 0-8 0 0,-1 1 0 0 0,1 0-128 0 0,-1-1-24 0 0,2 2-8 0 0,-1 0 0 0 0,0-1-64 0 0,1 2 64 0 0,-1 0-64 0 0,0-1 64 0 0,0 0 0 0 0,0 1-64 0 0,0 0 96 0 0,1 1-32 0 0,-1 0 40 0 0,0 0 8 0 0,1 0 0 0 0,-1 1 0 0 0,0-1-16 0 0,1 1 0 0 0,-1-1 0 0 0,0 1 0 0 0,0 0 40 0 0,1-2 8 0 0,-1 1 0 0 0,1 0 0 0 0,-2-2-48 0 0,2 0 0 0 0,-1-1-8 0 0,-1 1 0 0 0,1-1 40 0 0,0-1 16 0 0,0 1 0 0 0,0-1 0 0 0,1-1 48 0 0,-1 1 0 0 0,0-1 8 0 0,0-1 0 0 0,1 1-40 0 0,-1-1-16 0 0,1-1 0 0 0,0 1 0 0 0,1-2-72 0 0,-1 1-8 0 0,0-2-64 0 0,1 1 96 0 0,0-1-96 0 0,0-1 72 0 0,0 0-72 0 0,-1 0 64 0 0,1-1-64 0 0,0 0 0 0 0,-1 1 0 0 0,0-1 64 0 0,0 0-64 0 0,1 1 0 0 0,-2-1 0 0 0,2 1 64 0 0,-1-1-64 0 0,1 1 0 0 0,-1-1 72 0 0,0 2-72 0 0,-1-1 0 0 0,1 1 0 0 0,0 1 0 0 0,-1 0 64 0 0,1-1-64 0 0,-1 2 72 0 0,0-1-72 0 0,0 1 80 0 0,-1 0-80 0 0,0-1 0 0 0,0 2 0 0 0,0 0 0 0 0,0-1 0 0 0,-1 0 0 0 0,0 2 0 0 0,0-1 0 0 0,0 1 0 0 0,-1-1 0 0 0,0 1-64 0 0,0 0 64 0 0,0 1 0 0 0,-1-1 0 0 0,-1 1 0 0 0,1 1 0 0 0,-1 1 0 0 0,-1 0 0 0 0,2-1 0 0 0,-1 2 0 0 0,-2 0 0 0 0,2 2 0 0 0,-1 0 64 0 0,0-1-64 0 0,1 2 0 0 0,-2-1 0 0 0,0 2 0 0 0,1-1 0 0 0,-1 0 0 0 0,0 1 0 0 0,1 0 0 0 0,-1-1 0 0 0,1 0 0 0 0,1 1 0 0 0,-1-2 0 0 0,1 1 0 0 0,-1-2 0 0 0,1-1 0 0 0,0 1 0 0 0,0-1 0 0 0,1 0 0 0 0,-2 0 0 0 0,2 0 0 0 0,-1-1 0 0 0,1-1 0 0 0,0 1 0 0 0,0-1 72 0 0,-1-1-72 0 0,1 1 0 0 0,0-2 72 0 0,0 0-72 0 0,0 0 0 0 0,0-1 64 0 0,-1-1-64 0 0,2 0 0 0 0,-1-1 0 0 0,0 0 112 0 0,1-1-8 0 0,0 0 0 0 0,0 0 0 0 0,1-1-104 0 0,0 0 64 0 0,0 1-64 0 0,1 0 0 0 0,0 1 0 0 0,-1-1 0 0 0,0 2-104 0 0,1-1 32 0 0,-1 0-120 0 0,0 0-16 0 0,0 1-8 0 0,0-1 0 0 0,0 1-112 0 0,0-1-24 0 0,0 2-8 0 0,-1-2 0 0 0,1 2-120 0 0,0-1-32 0 0,0 0 0 0 0,-1 0-4040 0 0,1 0-816 0 0</inkml:trace>
  <inkml:trace contextRef="#ctx0" brushRef="#br0" timeOffset="60">942 63 4607 2648 2508,'-1'-1'408'0'0,"1"1"-328"0"0,0 0-80 0 0,0 0 0 0 0,0 0 472 0 0,-1 0 72 0 0,0 0 24 0 0,0 0 0 0 0,0 1-48 0 0,-2-1-8 0 0,2 1 0 0 0,-2-1 0 0 0,1 1-104 0 0,1 0-24 0 0,-1-1-8 0 0,1 1 0 0 0,1-1 144 0 0,-1 1 32 0 0,1-1 8 0 0,-1 2 0 0 0,1 0-216 0 0,0 1-48 0 0,0-1-8 0 0,0 1 0 0 0,0 2-72 0 0,1 0-24 0 0,0 2 0 0 0,-1-1 0 0 0,1 1 64 0 0,1 1 16 0 0,-1-1 0 0 0,-1 2 0 0 0,1 0-16 0 0,0 1-8 0 0,0 2 0 0 0,0-1 0 0 0,-1 0-120 0 0,1 1-32 0 0,-1-1 0 0 0,-1 0 0 0 0,1 1-32 0 0,0-1 0 0 0,0 0-64 0 0,-1-2 96 0 0,0 0 80 0 0,0 0 16 0 0,1-1 0 0 0,-1 1 0 0 0,1-1 0 0 0,0-2 0 0 0,0 1 0 0 0,0-1 0 0 0,0 1-96 0 0,0-3-24 0 0,1 2 0 0 0,0-2 0 0 0,0 1-72 0 0,0-2 0 0 0,-1 1 0 0 0,0-4 0 0 0,0 3-320 0 0,0-2 0 0 0,0-1 0 0 0,0 0 0 0 0,0 0-768 0 0,0-2-160 0 0</inkml:trace>
  <inkml:trace contextRef="#ctx0" brushRef="#br0" timeOffset="61">926 110 1823 2633 2508,'1'-4'160'0'0,"-1"2"-160"0"0,0-1 0 0 0,0 3 0 0 0,0-2 0 0 0,0 2 0 0 0,0-1 0 0 0,-1 0 0 0 0,0-1 256 0 0,0-1 32 0 0,1 1 0 0 0,0-1 16 0 0,-1 0 176 0 0,0 1 32 0 0,1 0 0 0 0,0-1 8 0 0,0 1 160 0 0,1 0 32 0 0,0-1 8 0 0,0 0 0 0 0,2 1-80 0 0,0-1-8 0 0,0-1-8 0 0,2 1 0 0 0,0 0-304 0 0,0 1-64 0 0,2-2-16 0 0,-2 2 0 0 0,2-1-72 0 0,0 1-8 0 0,0 0-8 0 0,1-1 0 0 0,0 1 112 0 0,-1 0 24 0 0,1 1 8 0 0,-2 0 0 0 0,0 0-168 0 0,0 0-32 0 0,0 1 0 0 0,-2 0-8 0 0,1 0-88 0 0,0 1 0 0 0,-1 0 0 0 0,-1 0 0 0 0,0 1-80 0 0,0 0 80 0 0,-1 1 0 0 0,1-1-72 0 0,-1 1 136 0 0,1 0 24 0 0,-2 0 8 0 0,1 1 0 0 0,0 0-8 0 0,0 0 0 0 0,0 1 0 0 0,-1-1 0 0 0,1 1-88 0 0,-1-1 80 0 0,0 1-80 0 0,-1 0 80 0 0,0-1-80 0 0,0 1 0 0 0,0 0 0 0 0,-1-1 0 0 0,-1 1 0 0 0,0-1 0 0 0,-1 0-88 0 0,-1 1 88 0 0,1-1 0 0 0,0 0 0 0 0,-2 0 0 0 0,1 1-64 0 0,-1-1 64 0 0,0 0 0 0 0,-2 1 0 0 0,1 1 64 0 0,0-1 32 0 0,0 0 16 0 0,1-1 0 0 0,0 1 0 0 0,0 0 96 0 0,-1-1 16 0 0,0 2 8 0 0,0 0 0 0 0,0 0-160 0 0,-1-1-72 0 0,1 1 64 0 0,-1-2-64 0 0,1 1 0 0 0,-1-2 0 0 0,1 1 0 0 0,0-2-88 0 0,2 1 88 0 0,-1-2 0 0 0,1 0 0 0 0,2 0 0 0 0,-1 0 64 0 0,3-1-64 0 0,-1 0 64 0 0,0-1-64 0 0,1 1 120 0 0,1-1-16 0 0,-1 1 0 0 0,1-1 0 0 0,0 0-200 0 0,2 1-32 0 0,-2-2-16 0 0,2 1-4120 0 0,0-1-824 0 0</inkml:trace>
  <inkml:trace contextRef="#ctx0" brushRef="#br0" timeOffset="62">1092 246 5983 2530 2286,'0'-1'536'0'0,"0"1"-432"0"0,0 0-104 0 0,0-1 0 0 0,1 1 408 0 0,-1 0 56 0 0,1 0 16 0 0,0 0 0 0 0,2 0-296 0 0,0-1-56 0 0,-1 1-16 0 0,2 0 0 0 0,0-1-48 0 0,-2 1-64 0 0,2 0 88 0 0,0 0-88 0 0,-2-1 256 0 0,1 1-8 0 0,0 0 0 0 0,0 0 0 0 0,0 0 296 0 0,0 0 56 0 0,0-1 8 0 0,1 1 8 0 0,0 0-168 0 0,-1 0-32 0 0,1-1 0 0 0,-1 1-8 0 0,1 0-216 0 0,-2 0-32 0 0,2 0-16 0 0,-2 0 0 0 0,0 0-144 0 0,-2 0 0 0 0,2-1 64 0 0,-2 1-64 0 0,0 0 0 0 0,0 1 0 0 0,0-1 0 0 0,0 0 0 0 0,-2-1 0 0 0,2 1 0 0 0,-2 0 0 0 0,0 0 0 0 0,-1 0 0 0 0,1 0 0 0 0,-2 0-96 0 0,1 0 24 0 0,0 0-24 0 0,-1 1-8 0 0,1-1 0 0 0,1 0 0 0 0,-2 0 104 0 0,1 0 0 0 0,1 0-80 0 0,-1 1 80 0 0,1-1 0 0 0,-2 0 0 0 0,2 1 0 0 0,-1 0 0 0 0,1-1-144 0 0,-1 1-48 0 0,1 0 0 0 0,-1 1-8 0 0,1-1-160 0 0,-1-1-32 0 0,2 1-8 0 0,-2 0 0 0 0,2 0 232 0 0,-2 0 40 0 0,2-1 16 0 0,0 0 0 0 0,0 1 112 0 0,-1 0 0 0 0,1-1 0 0 0,1 1-72 0 0,-1 0 72 0 0,1 0 0 0 0,-1-1 0 0 0,0 2 0 0 0,0-2 0 0 0,1 2 0 0 0,0-2 0 0 0,-1 2 64 0 0,1-1-64 0 0,0 0 0 0 0,0 0 0 0 0,0-1 0 0 0,0 1 0 0 0,0 0-64 0 0,0-1 64 0 0,0 1 0 0 0,1 0 0 0 0,-1-1 0 0 0,0 0 0 0 0,1 0 0 0 0,-1 0 120 0 0,0 1-16 0 0,1 0 0 0 0,0 0 0 0 0,-1 0 56 0 0,0-1 0 0 0,0 2 8 0 0,0 0 0 0 0,0-2-88 0 0,0 2-16 0 0,0 0-64 0 0,0 0 96 0 0,0 0-96 0 0,0-1 0 0 0,0 1 0 0 0,1 0 0 0 0,0-2 0 0 0,0 1 0 0 0,0 1 0 0 0,1-1 0 0 0,-1-1-72 0 0,2 0 72 0 0,-2 0 0 0 0,2 1-72 0 0,0-1 152 0 0,0 0 32 0 0,0 1 8 0 0,-1-1 0 0 0,2 1 8 0 0,-1 0 0 0 0,0 0 0 0 0,0 0 0 0 0,-1 0-128 0 0,1 1 0 0 0,-2 0 0 0 0,1 0 0 0 0,0-1 0 0 0,-1 2 0 0 0,1-1 0 0 0,-1 1 0 0 0,0-1 128 0 0,0 0 0 0 0,0 2 0 0 0,0-2 0 0 0,0 1-16 0 0,-1 0 0 0 0,1 0 0 0 0,-1 0 0 0 0,0 0-48 0 0,0 1 0 0 0,-1-2-64 0 0,1 1 96 0 0,-1 1-8 0 0,-1-1-8 0 0,1 1 0 0 0,0-2 0 0 0,-2 2-80 0 0,1-2 80 0 0,-1 2-80 0 0,1-1 80 0 0,-2-1-16 0 0,0 1 0 0 0,1 0 0 0 0,0-2 0 0 0,0 1 0 0 0,-2 0 0 0 0,2 0 0 0 0,0-1 0 0 0,0 0 40 0 0,0 0 8 0 0,1 1 0 0 0,-1-1 0 0 0,0 0-16 0 0,0 0 0 0 0,1 1 0 0 0,-1-1 0 0 0,0 1-8 0 0,1-1-8 0 0,0 0 0 0 0,0-1 0 0 0,1 2-80 0 0,-1-2 0 0 0,0 1 0 0 0,2-1 64 0 0,-2 0-64 0 0,2 0 0 0 0,-1 0 0 0 0,1 0 64 0 0,0 0 48 0 0,0 0 8 0 0,0-1 0 0 0,1 1 0 0 0,1-1-184 0 0,-2 0-40 0 0,3-1-8 0 0,-1 0 0 0 0,1-2-688 0 0,0 2-128 0 0</inkml:trace>
  <inkml:trace contextRef="#ctx0" brushRef="#br0" timeOffset="63">1258 251 4607 2375 2201,'-2'2'408'0'0,"0"-1"-328"0"0,2 1-80 0 0,-1-2 0 0 0,1 2 264 0 0,0 0 40 0 0,-1 1 8 0 0,-2 2 0 0 0,0 1-248 0 0,0 1-64 0 0,0 1 0 0 0,2-2 0 0 0,-1 1 0 0 0,1-1-120 0 0,0 0 32 0 0,1-1 8 0 0,0-1 336 0 0,2-1 64 0 0,-2 1 8 0 0,2-1 8 0 0,0 0 544 0 0,0-2 112 0 0,1 2 16 0 0,1-2 8 0 0,0 1-160 0 0,1-1-32 0 0,0-1-8 0 0,1-1 0 0 0,1-1-224 0 0,-1 1-48 0 0,2-2 0 0 0,-2-1-8 0 0,1 0-280 0 0,-1 1-64 0 0,-1-2 0 0 0,1 0-8 0 0,-1 0-184 0 0,-1 1 0 0 0,-1-1 0 0 0,-1 1 64 0 0,0 0-64 0 0,-2 0 0 0 0,-1 0 0 0 0,-1 1 0 0 0,-1 1 0 0 0,-1-2 64 0 0,-1 2-64 0 0,-2 0 64 0 0,-1 2-256 0 0,0 0-56 0 0,-2 0-8 0 0,-1 2 0 0 0,1 0-384 0 0,-1 0-72 0 0,0 0-24 0 0,1-1 0 0 0,1 1-248 0 0,0 0-48 0 0</inkml:trace>
  <inkml:trace contextRef="#ctx0" brushRef="#br0" timeOffset="64">30 687 7367 2894 2294,'-2'-2'656'0'0,"2"1"-528"0"0,-2 0-128 0 0,2 0 0 0 0,0 0 648 0 0,0 1 104 0 0,0 0 16 0 0,1 0 8 0 0,0-1-240 0 0,-1 1-56 0 0,1-2 0 0 0,0 1-8 0 0,1 1-408 0 0,-1-1-64 0 0,1 1 0 0 0,0 0 0 0 0,-1 0-120 0 0,0 0 40 0 0,0 0 8 0 0,1 0 0 0 0,-1-1 72 0 0,0 1 0 0 0,0 1 80 0 0,1-1-80 0 0,-2 1 328 0 0,2 0 24 0 0,-1 1 0 0 0,1 0 0 0 0,0 1 40 0 0,0 1 16 0 0,0 1 0 0 0,1 1 0 0 0,1 0-112 0 0,0 2-16 0 0,0 0-8 0 0,0 1 0 0 0,0 1-184 0 0,0-1-88 0 0,1 1 80 0 0,0 0-80 0 0,-1-1 0 0 0,0 0 0 0 0,-1 0 0 0 0,0 0 0 0 0,1 0 0 0 0,0 0 0 0 0,-1-2 0 0 0,0 1 0 0 0,0-2 0 0 0,-1 1 0 0 0,1-2 0 0 0,-1-1 0 0 0,1 1 0 0 0,-1-2 0 0 0,1 0 72 0 0,-2-1-72 0 0,2-1 184 0 0,-2 0-8 0 0,1-1 0 0 0,0-1 0 0 0,0 1 120 0 0,1-1 24 0 0,-1-1 8 0 0,1 0 0 0 0,-1-1-72 0 0,1 1-24 0 0,-1-2 0 0 0,1 0 0 0 0,0 0-112 0 0,-2-1-24 0 0,2-1-8 0 0,0-1 0 0 0,0-1-24 0 0,0 1 0 0 0,0-1 0 0 0,1 0 0 0 0,-1 0-64 0 0,-1 0 96 0 0,3 0-96 0 0,-3 2 96 0 0,1-1 48 0 0,0 2 16 0 0,0-1 0 0 0,-1 1 0 0 0,-1 0-64 0 0,1 1 0 0 0,0 0-8 0 0,-1 0 0 0 0,-1 0-88 0 0,0 0 0 0 0,0 1 0 0 0,0-1 0 0 0,0 0 0 0 0,0 0 0 0 0,0 1 0 0 0,-1 1 0 0 0,1-2 0 0 0,0 0 64 0 0,1 2-64 0 0,-1-1 0 0 0,0 1 64 0 0,1 0-64 0 0,0 0 64 0 0,1 0-64 0 0,-1 0 0 0 0,0 1 0 0 0,1 0 0 0 0,-1 1 0 0 0,-1-1 0 0 0,0 1-136 0 0,0-1 32 0 0,0 0 8 0 0,0 1-368 0 0,0 0-72 0 0,0 0-8 0 0,-1 0-8 0 0,0-1-784 0 0,0 1-152 0 0</inkml:trace>
  <inkml:trace contextRef="#ctx0" brushRef="#br0" timeOffset="65">296 831 6447 2809 2041,'-1'0'576'0'0,"0"0"-464"0"0,1 0-112 0 0,1 0 0 0 0,-1 0 544 0 0,1 0 96 0 0,-1 0 8 0 0,1 0 8 0 0,0 1-376 0 0,1-1-80 0 0,0 0-8 0 0,1 0-8 0 0,0 0-440 0 0,1-1-80 0 0,0 1-16 0 0,0-1-8 0 0,-1 0 232 0 0,0-1 40 0 0,1 1 16 0 0,-1 0 0 0 0,-1 0 536 0 0,2 0 112 0 0,-3 0 16 0 0,2 0 8 0 0,-1 0 112 0 0,0 0 24 0 0,1 0 8 0 0,-1 1 0 0 0,0 0-312 0 0,0 0-64 0 0,1 0-16 0 0,0 0 0 0 0,-2 0-232 0 0,1 0-56 0 0,0 0 0 0 0,-1 0-64 0 0,0 0 0 0 0,0 0 0 0 0,0 0 0 0 0,0 0 0 0 0,-1 0 0 0 0,0 0 0 0 0,0 0 0 0 0,0 0 0 0 0,0 0 0 0 0,0 0 0 0 0,0 0 0 0 0,0 0 0 0 0,0 0 0 0 0,0 0 0 0 0,0 0 0 0 0,0 0 0 0 0,0 0-88 0 0,0 0 88 0 0,-8 0-96 0 0,7 0 96 0 0,-1 0-96 0 0,0-1 32 0 0,1 1 64 0 0,-1-1-104 0 0,0 1 104 0 0,1 0 0 0 0,-2 0 0 0 0,2 0 0 0 0,-1-1-72 0 0,0 1 8 0 0,1 1 0 0 0,-1-1 0 0 0,0 0-208 0 0,1 0-40 0 0,-2 0-8 0 0,1 0 0 0 0,-1 0-88 0 0,1 1-16 0 0,0 0-8 0 0,-1-1 0 0 0,1 1 272 0 0,0-1 48 0 0,-1 2 16 0 0,1-1 0 0 0,-1-1 96 0 0,1 2 0 0 0,-1-1 0 0 0,1 0 80 0 0,0 0-80 0 0,1 0 0 0 0,-1 1 0 0 0,1-1 0 0 0,0-1 64 0 0,0 1 0 0 0,0 0 0 0 0,1 1 0 0 0,-1-2-64 0 0,1 0-88 0 0,0 0 24 0 0,0 1 0 0 0,0 0 64 0 0,0-1 0 0 0,0 1 0 0 0,1 0 0 0 0,-1-1 0 0 0,1 1 0 0 0,-1 1 64 0 0,0-1-64 0 0,0 0 232 0 0,1 2 16 0 0,0-2 0 0 0,-1 2 0 0 0,1-1 88 0 0,-1 1 16 0 0,1-1 8 0 0,0 1 0 0 0,-1 0-168 0 0,0-1-40 0 0,0 1-8 0 0,1 0 0 0 0,0-1-144 0 0,-1 1 0 0 0,0 0 0 0 0,0-1 0 0 0,-1 1 0 0 0,0-1 0 0 0,1 0 0 0 0,0 0 0 0 0,0-1 88 0 0,-1 0-16 0 0,1 0 0 0 0,0-1 0 0 0,0 0 152 0 0,0 0 32 0 0,0 0 8 0 0,0 0 0 0 0,1 0-48 0 0,-1-1-16 0 0,1 1 0 0 0,1 0 0 0 0,-2 0-8 0 0,0 0 0 0 0,7-2 0 0 0,-3 2 0 0 0,0 0-80 0 0,0 0-16 0 0,1-1-8 0 0,1 1 0 0 0,-2 1-88 0 0,1-1 0 0 0,1 0 0 0 0,-2 1 0 0 0,1-1 0 0 0,-1 1 0 0 0,0 1-80 0 0,0-2 80 0 0,-1 1-104 0 0,0 1 24 0 0,-1-1 8 0 0,0-1 0 0 0,-1 2 72 0 0,0 0-96 0 0,-1 0 96 0 0,-1 0-96 0 0,1 1 96 0 0,-1-1 0 0 0,-3 3 0 0 0,2-2 0 0 0,-1 1 96 0 0,-1 0-24 0 0,-1 0 0 0 0,0 0 0 0 0,0 1-72 0 0,-1-1 0 0 0,0-1-80 0 0,1 1 80 0 0,0-1 0 0 0,-1 0 0 0 0,1 0-64 0 0,0 0 64 0 0,0-2 0 0 0,1 2 0 0 0,0-2 0 0 0,-1 2 0 0 0,2-1 0 0 0,0-1 0 0 0,0 1 0 0 0,1-1 0 0 0,0 0 0 0 0,1 0 0 0 0,1 0 0 0 0,-1-1 0 0 0,1 0-80 0 0,1 0-16 0 0,-1-1-8 0 0,2-1 0 0 0,-1 1-568 0 0,1-1-104 0 0,2 0-24 0 0,-1-1-8 0 0,1-1-224 0 0,0 1-48 0 0</inkml:trace>
  <inkml:trace contextRef="#ctx0" brushRef="#br0" timeOffset="66">484 816 14279 2712 2044,'-5'1'632'0'0,"2"0"136"0"0,1 1-616 0 0,0 0-152 0 0,2-1 0 0 0,-1 1 0 0 0,1 0-504 0 0,0 2-128 0 0,-1 1-24 0 0,-1 3-8 0 0,1 0 128 0 0,-1 3 24 0 0,-1-1 8 0 0,1-1 0 0 0,0 0-256 0 0,1-1-48 0 0,-2-1-16 0 0,1-1 0 0 0,0-2 1024 0 0,0 0 208 0 0,1-2 40 0 0,1 1 0 0 0,0-2 800 0 0,0 1 160 0 0,1-1 32 0 0,2-1 8 0 0,0 0-560 0 0,0 0-120 0 0,2 0-16 0 0,1-1-8 0 0,0-1-272 0 0,0 0-56 0 0,0-1-16 0 0,1 0 0 0 0,0 0-256 0 0,-1 0-48 0 0,1-1-16 0 0,-2 0 0 0 0,0 0-160 0 0,-1-1-32 0 0,-1 1-8 0 0,-1 0 0 0 0,0 1-24 0 0,-2-1-8 0 0,0 1 0 0 0,-1-1 0 0 0,0 1 152 0 0,-3-1 0 0 0,2 1 0 0 0,-2 0 0 0 0,-1-1 0 0 0,0 0 0 0 0,-1 0 0 0 0,0 1 72 0 0,1 0-72 0 0,0 0 80 0 0,0 0-80 0 0,1 1 80 0 0,1 0-272 0 0,0 1-64 0 0,-1 1 0 0 0,3 0-8 0 0,-2 0-584 0 0,2 0-112 0 0,-1 0-32 0 0,0 0-5440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3T19:25:46.360"/>
    </inkml:context>
    <inkml:brush xml:id="br0">
      <inkml:brushProperty name="width" value="0.05292" units="cm"/>
      <inkml:brushProperty name="height" value="0.05292" units="cm"/>
      <inkml:brushProperty name="color" value="#0030AB"/>
      <inkml:brushProperty name="ignorePressure" value="1"/>
    </inkml:brush>
  </inkml:definitions>
  <inkml:trace contextRef="#ctx0" brushRef="#br0">1037 539 2759 2934 2930,'0'0'248'0'0,"0"0"-248"0"0,0 0 0 0 0,0-1 0 0 0,0 1 448 0 0,0 0 48 0 0,0-1 8 0 0,0-1 0 0 0,0 1 304 0 0,0 0 64 0 0,0-2 16 0 0,0 2 0 0 0,0 0-96 0 0,0 0-24 0 0,0 0 0 0 0,-1 0 0 0 0,0 0-128 0 0,1 0-32 0 0,-1 1-8 0 0,-1 0 0 0 0,0 1-88 0 0,-1 0-24 0 0,-1 0 0 0 0,1 0 0 0 0,-1 2-240 0 0,-1 0-56 0 0,0 0 0 0 0,-1 2-8 0 0,2 0-88 0 0,0-1-24 0 0,0 1 0 0 0,0 0 0 0 0,0-1 24 0 0,-1 1 0 0 0,3-1 0 0 0,-1 1 0 0 0,0 0 56 0 0,2-1 8 0 0,-2 1 8 0 0,2-2 0 0 0,0 2 56 0 0,0-1 16 0 0,1 0 0 0 0,-1 0 0 0 0,1 0 8 0 0,0 0 0 0 0,0 0 0 0 0,1-1 0 0 0,-1 1-16 0 0,1 1 0 0 0,0 0 0 0 0,2 0 0 0 0,-1 0-32 0 0,0-1-8 0 0,0-1 0 0 0,0-1 0 0 0,0 2-16 0 0,2-1-8 0 0,-1 0 0 0 0,2 0 0 0 0,0 0-40 0 0,1-1-16 0 0,0 0 0 0 0,0-1 0 0 0,1-1-16 0 0,-1 0-8 0 0,2 0 0 0 0,-2-1 0 0 0,1-1 0 0 0,-1 0 0 0 0,0-1 0 0 0,1 1 0 0 0,0-2-88 0 0,-1 0 96 0 0,1-1-96 0 0,0-1 96 0 0,-1 1-96 0 0,0-1 0 0 0,-1 0 0 0 0,0 0 64 0 0,-1 0-64 0 0,-2-1 0 0 0,1 2 0 0 0,-2-2 0 0 0,-1 2 0 0 0,1-2 0 0 0,-1 1 0 0 0,-1 2 0 0 0,0-2 0 0 0,-1 1 0 0 0,0 0 0 0 0,-2 1 0 0 0,2 0 0 0 0,-2 1 0 0 0,2 0 0 0 0,-2-1 0 0 0,1 2 0 0 0,-2-1 0 0 0,0 0 0 0 0,1 2 0 0 0,-1-2 0 0 0,0 2 0 0 0,-1-1 0 0 0,1 0 0 0 0,-2 1 0 0 0,2 0 0 0 0,-1-1 0 0 0,1 2 0 0 0,0-1 0 0 0,-1 1 0 0 0,2 0 0 0 0,0 0 0 0 0,-1 0 0 0 0,1 1 0 0 0,1 0 0 0 0,0 0 0 0 0,0 0 0 0 0,0 0 0 0 0,1 1 0 0 0,-1-1 0 0 0,2 0-112 0 0,-1-1 40 0 0,1 0 8 0 0,1 1 0 0 0,0-1-160 0 0,0 0-32 0 0,2 1-8 0 0,-1-1-5848 0 0,3 0-1176 0 0</inkml:trace>
  <inkml:trace contextRef="#ctx0" brushRef="#br0" timeOffset="1">1054 698 3703 2944 2841,'0'-1'328'0'0,"0"0"-264"0"0,0 1-64 0 0,0 0 0 0 0,1 1 0 0 0,-1-1 0 0 0,0 1 0 0 0,0-1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0,4-8 0 0 0,-3 9 0 0 0,-1-1 0 0 0,0 0 0 0 0,0 0 0 0 0,0 0 0 0 0,1 0 0 0 0,-1 0 0 0 0,0-1 0 0 0,0 1 0 0 0,0-1 0 0 0,0 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64 0 0,0 0-64 0 0,0 0 0 0 0,0 0 0 0 0,0 0 0 0 0,0 0 0 0 0,0 0 0 0 0,0 0-72 0 0,0 0 72 0 0,0 0 200 0 0,0 0 64 0 0,0 0 16 0 0,0 0 8 0 0,0 0 96 0 0,0 0 24 0 0,0-8 0 0 0,0 8 8 0 0,0-1 136 0 0,1 0 24 0 0,-1 0 8 0 0,1-1 24 0 0,-1 2 96 0 0,0-2 16 0 0,0 1 8 0 0,0 0 8 0 0,0 0 104 0 0,0-1 24 0 0,0 1 0 0 0,0 0 8 0 0,-1 1-112 0 0,0-2-24 0 0,1 2-8 0 0,-1-1 8 0 0,1 1-288 0 0,0-1-56 0 0,0 1-8 0 0,-1 0 0 0 0,1 0-248 0 0,-1 1-48 0 0,1 0-16 0 0,0 0 16 0 0,-1 1-88 0 0,1-1 0 0 0,0 2-96 0 0,-1 1 96 0 0,1 0-88 0 0,1 0 88 0 0,-1 1-96 0 0,0-1 96 0 0,0 4 0 0 0,1 0 0 0 0,-1 1 0 0 0,0 1 0 0 0,0 2 72 0 0,0-1 16 0 0,0 1 0 0 0,0 0 8 0 0,-1-1 56 0 0,1-1 8 0 0,-1 3 0 0 0,1-3 8 0 0,0 0 8 0 0,0 0 0 0 0,-1 3 0 0 0,1-1 0 0 0,0-2-48 0 0,0 2 0 0 0,1 4-8 0 0,-1 3 0 0 0,1-2-24 0 0,0 0-8 0 0,-1-1 0 0 0,1-2 0 0 0,0-1 0 0 0,-1 0 0 0 0,0-2 0 0 0,0 0 0 0 0,0 1-24 0 0,0-3-64 0 0,0 0 96 0 0,0 0-32 0 0,0-1 0 0 0,0 0-64 0 0,0-1 96 0 0,0 0-32 0 0,1 1-64 0 0,-1-2 96 0 0,0 0-96 0 0,0-1 96 0 0,1 0-96 0 0,0-1 80 0 0,-1 0-80 0 0,0-2 80 0 0,1 1-80 0 0,0 0 64 0 0,-1-2-64 0 0,0 0 64 0 0,0 0-64 0 0,0 0 0 0 0,0-1 72 0 0,0 0-72 0 0,0 1 64 0 0,1-1-64 0 0,-1-1 64 0 0,0 2-64 0 0,0-1 64 0 0,0 1-64 0 0,0-2 64 0 0,1 0-64 0 0,-1 1 64 0 0,0 0-64 0 0,0 0 64 0 0,0 0-64 0 0,0 0 0 0 0,0 0 64 0 0,0 0-64 0 0,0 0 0 0 0,0 0 0 0 0,2-9 0 0 0,-2 7 0 0 0,0 1 0 0 0,0 0 0 0 0,-1-2 0 0 0,1 2 0 0 0,0-2 0 0 0,-1 2 0 0 0,1-2 0 0 0,-2 2 0 0 0,2-1 0 0 0,-2 0 0 0 0,1 0 0 0 0,-1 0 0 0 0,1 1-64 0 0,-1 1-16 0 0,0 0 0 0 0,1-1 0 0 0,-2 1 0 0 0,1 1-8 0 0,-1-1 0 0 0,1 2 0 0 0,-1 0 0 0 0,1-1 88 0 0,-1 1-96 0 0,0 0 96 0 0,1 0-96 0 0,-1 0 96 0 0,2 0 0 0 0,-1 1 0 0 0,0-1 0 0 0,1 0 0 0 0,-1 0 0 0 0,2 1 0 0 0,-1 0 0 0 0,2 1 0 0 0,-1-1 0 0 0,2-1 0 0 0,-1 2 0 0 0,3-2 0 0 0,-2 1 0 0 0,1-1 0 0 0,2 0 0 0 0,-1 0 0 0 0,1 0 0 0 0,0-1 0 0 0,0 0 0 0 0,0 1 0 0 0,1-2 72 0 0,-2-1-72 0 0,1 0 80 0 0,1-1-80 0 0,-1-1 64 0 0,1 2-64 0 0,-1-3 64 0 0,0 1-64 0 0,-1-1 0 0 0,-1-1 72 0 0,-1 0-72 0 0,1 1 0 0 0,-1 0 0 0 0,-2-1 0 0 0,0 0 0 0 0,0 1 0 0 0,-2-1 0 0 0,0-1 0 0 0,0 1 0 0 0,-1 0 0 0 0,0 2 0 0 0,1 1-64 0 0,-1-1 64 0 0,0 2-72 0 0,0 0 72 0 0,0 0-80 0 0,-2 1 80 0 0,1 1-72 0 0,0 0 72 0 0,-1 0-64 0 0,0 1 64 0 0,0 0 0 0 0,0 1 0 0 0,1-1 0 0 0,-1 1 0 0 0,2 1 0 0 0,-1-2 0 0 0,0 1 0 0 0,2 1 0 0 0,-1-1 0 0 0,2 0 0 0 0,-1 0 0 0 0,1 0 0 0 0,1-1 0 0 0,0 1 0 0 0,2 1 0 0 0,-1-1 64 0 0,1-1-64 0 0,0 2 0 0 0,0-2 0 0 0,1 0 0 0 0,-1 2 0 0 0,1-1 0 0 0,0-1 0 0 0,-1 2 0 0 0,1-2 0 0 0,-1 0 0 0 0,2-1 0 0 0,0 0 0 0 0,0-1 64 0 0,0 0-64 0 0,0 0 80 0 0,1-2-80 0 0,0 0 80 0 0,1 0-80 0 0,-1-1 80 0 0,-1-1-80 0 0,1 0 64 0 0,-2 0-64 0 0,1-1 0 0 0,0 0 72 0 0,-4 1-72 0 0,2 0 0 0 0,-2 0 0 0 0,0 0 0 0 0,0 1 0 0 0,-2-2 0 0 0,0 1 0 0 0,-1 0 0 0 0,-2 1 0 0 0,1-1 0 0 0,1 2 0 0 0,-2 0 0 0 0,0 2 0 0 0,-1 0 0 0 0,1 1-80 0 0,0 0 80 0 0,1 0-80 0 0,-1 1 80 0 0,0 1-80 0 0,-2 0 80 0 0,1 0 0 0 0,0 1 0 0 0,0 0-64 0 0,0 0 64 0 0,0 0 0 0 0,2 0 0 0 0,1 0 0 0 0,0 0 0 0 0,0 1 0 0 0,1-1 0 0 0,0 0 0 0 0,2 0 0 0 0,0 1 0 0 0,0-1 0 0 0,0-2 0 0 0,2 0 0 0 0,-2 2 0 0 0,2-2 0 0 0,1 1 0 0 0,-2 0 0 0 0,3-1 0 0 0,-1 1 0 0 0,-1-2 64 0 0,2 1-64 0 0,0 0 88 0 0,0-2-16 0 0,0 1 0 0 0,0-1 0 0 0,1-1-72 0 0,-1 1 64 0 0,0-2-64 0 0,1-1 64 0 0,0 2-64 0 0,-1-2 64 0 0,0-1-64 0 0,0 0 64 0 0,-1 1-64 0 0,0-2 0 0 0,1 0 0 0 0,-2 0 0 0 0,0 1 0 0 0,-1-1 0 0 0,-1 0 64 0 0,-1 0-64 0 0,0 0 0 0 0,-1 1 0 0 0,0 1 0 0 0,-1 0 0 0 0,2 1 0 0 0,-3 0 0 0 0,1 2 0 0 0,-1-1 0 0 0,0 1 0 0 0,0 0 0 0 0,-1 1-80 0 0,1-1 80 0 0,0 2-72 0 0,0 0 72 0 0,1 0-64 0 0,-1 0 64 0 0,0 0 0 0 0,0 1 0 0 0,0-1 0 0 0,1 1-64 0 0,1 0 64 0 0,-1-1 0 0 0,1 1 0 0 0,0 1 0 0 0,1 0 0 0 0,0 0 0 0 0,2 1 0 0 0,0-1 0 0 0,1-1 0 0 0,0 1 0 0 0,1-1 0 0 0,-1 0 0 0 0,2 0 0 0 0,1-1 0 0 0,-1 0 0 0 0,1-1 0 0 0,-1 0 0 0 0,1-1 0 0 0,-1-1 0 0 0,2 0 0 0 0,-2-1 0 0 0,1 1 0 0 0,-2-1 64 0 0,2-1-64 0 0,-2-1 0 0 0,0 0 72 0 0,0 0-72 0 0,-1 0 0 0 0,0-1 0 0 0,-1 1 0 0 0,0-1 0 0 0,-1-1 0 0 0,0 0 0 0 0,-1 2 0 0 0,1 0 0 0 0,-1 0 0 0 0,-2 1 0 0 0,1 1 0 0 0,-1 0 0 0 0,0 0 0 0 0,1 2 0 0 0,-1 0-72 0 0,0 2 72 0 0,0-1-64 0 0,-2 1 64 0 0,3 1-80 0 0,-2 1 80 0 0,0 1-80 0 0,1 1 80 0 0,0-1 0 0 0,0-1 0 0 0,0 0 0 0 0,1 1 0 0 0,0-1 0 0 0,1-1 0 0 0,1 0 0 0 0,0 1 0 0 0,0-2 0 0 0,0 0 0 0 0,1-1 0 0 0,0 0 0 0 0,0 0 0 0 0,1 0 0 0 0,0-2 0 0 0,-1 0 0 0 0,2 0 0 0 0,0 0 0 0 0,0 0 64 0 0,1-1-64 0 0,0 0 0 0 0,-1 1-88 0 0,1-1 88 0 0,0-1-280 0 0,0 2-8 0 0,-1-1 0 0 0,2 0-5888 0 0,-1 1-1184 0 0</inkml:trace>
  <inkml:trace contextRef="#ctx0" brushRef="#br0" timeOffset="2">1045 1172 1375 2906 2723,'0'0'128'0'0,"0"0"-128"0"0,0 0 0 0 0,0 0 0 0 0,0 0 520 0 0,0 0 88 0 0,0 0 8 0 0,-1 1 8 0 0,0-1 208 0 0,0 0 32 0 0,1 0 16 0 0,0 0 0 0 0,0 0 152 0 0,0 0 32 0 0,0 0 8 0 0,0 0 0 0 0,0 0-40 0 0,0 0-8 0 0,0 0 0 0 0,0 0 0 0 0,0 0-264 0 0,0 0-56 0 0,-6 5-16 0 0,5-3 0 0 0,0 0-296 0 0,-1 0-56 0 0,1 1-16 0 0,-2-1 0 0 0,2 0-112 0 0,-2 2-24 0 0,0-1-8 0 0,-1 2 0 0 0,-1 0-80 0 0,-1 1-24 0 0,1 0 0 0 0,-2 0 0 0 0,-1 1-72 0 0,-1 2 96 0 0,2-3-96 0 0,-2 2 96 0 0,-2 3-96 0 0,-1-1 96 0 0,-2 3-96 0 0,-1 0 96 0 0,1 0-96 0 0,-1 0 0 0 0,1 0 72 0 0,-1 0-72 0 0,0-3 80 0 0,2 1-16 0 0,2-1-64 0 0,-1-1 96 0 0,0-2-8 0 0,0 0-8 0 0,2-1 0 0 0,0 0 0 0 0,1 0 16 0 0,2-1 8 0 0,2-1 0 0 0,0-1 0 0 0,-1 1 16 0 0,0-1 0 0 0,2 0 0 0 0,-1 1 0 0 0,1 0-24 0 0,-1-1-8 0 0,1 0 0 0 0,0 0 0 0 0,0 0-88 0 0,1-1 64 0 0,1 1-64 0 0,0-2 64 0 0,1 0-64 0 0,0 0 0 0 0,0 0 72 0 0,0 0-72 0 0,0-1 0 0 0,1 1 64 0 0,-1 0-64 0 0,1 0 0 0 0,0-1 0 0 0,-1 0 0 0 0,1 0 0 0 0,0 0 0 0 0,-1 1 0 0 0,1-1 0 0 0,0 0 0 0 0,0 0 64 0 0,0 0-64 0 0,0 0 0 0 0,0 0 0 0 0,0 0 0 0 0,0 0 0 0 0,0 0 0 0 0,0 0 0 0 0,0 0 0 0 0,0 0 0 0 0,0 0 0 0 0,0 0 0 0 0,0 0 64 0 0,3-9-64 0 0,-2 6 0 0 0,0 2 0 0 0,0-1 0 0 0,-1 0 0 0 0,0 1 0 0 0,1-1 0 0 0,-1 1 0 0 0,1-2 0 0 0,-1 1 0 0 0,0 0 0 0 0,-1 0 0 0 0,1 0 0 0 0,-1 0 0 0 0,1 1 0 0 0,-1-1 0 0 0,0 1 0 0 0,-1-1 0 0 0,1 0 0 0 0,-1 1 0 0 0,0 1-96 0 0,0-1 32 0 0,-1 1 0 0 0,1 0 0 0 0,-1 1-8 0 0,1 0 0 0 0,0 0 0 0 0,0 1 0 0 0,-1-1 72 0 0,0 2 0 0 0,0 0-72 0 0,-1 1 72 0 0,-1 0 0 0 0,2 0 0 0 0,-1 0 0 0 0,1 1 0 0 0,-1 1 0 0 0,2-1 0 0 0,0-1 0 0 0,1 1 0 0 0,1-1 0 0 0,0-1 0 0 0,1 0 0 0 0,1 0 0 0 0,0 0 0 0 0,3-1 0 0 0,-2-1 72 0 0,1 0-72 0 0,2-1 104 0 0,0-2-8 0 0,-1 1-8 0 0,0 0 0 0 0,-1-1-24 0 0,1 0 0 0 0,0-1 0 0 0,-1 0 0 0 0,1-1-64 0 0,-1 0 0 0 0,-1 1 0 0 0,-1-1 64 0 0,1 0-64 0 0,-2 0 0 0 0,0-1 0 0 0,-2 1 0 0 0,0 0 0 0 0,0 1 0 0 0,-1 1 0 0 0,-1-2 0 0 0,1 2 0 0 0,-2 0 0 0 0,0 1 0 0 0,-1 1 0 0 0,0 1 0 0 0,0-1 0 0 0,0 2 0 0 0,0 1 0 0 0,1 1 0 0 0,-2 0 0 0 0,0 1 0 0 0,1 1 0 0 0,1 0 0 0 0,1-1 0 0 0,-2 1 0 0 0,2 0 0 0 0,1 0 0 0 0,0 0 0 0 0,1-1 0 0 0,1 0 0 0 0,0-2 0 0 0,1-1 0 0 0,0 1 0 0 0,1-2 0 0 0,1 0 0 0 0,1 0 0 0 0,-1-1 0 0 0,1-2 0 0 0,2 0 0 0 0,0-1 64 0 0,0-1 0 0 0,-1 1 0 0 0,0 0-64 0 0,0-1 80 0 0,-1 0-80 0 0,1-1 80 0 0,1 0-80 0 0,-2-1 0 0 0,1 1 0 0 0,-2 0 0 0 0,0 1 0 0 0,-1-1 0 0 0,-1 1 0 0 0,0-2-88 0 0,-1 2 88 0 0,-1-2-104 0 0,1 2 40 0 0,-2 0 64 0 0,0 0-80 0 0,0 2 80 0 0,-1 0 0 0 0,-1 0-72 0 0,1 2 72 0 0,-2 0 0 0 0,1 1 0 0 0,-2 0-64 0 0,2 1 64 0 0,-1 0 0 0 0,1 1 0 0 0,-1 2 0 0 0,0-1 0 0 0,1 0 0 0 0,0 1 0 0 0,3-1 0 0 0,0 0 0 0 0,0-2 0 0 0,2 1 0 0 0,1 0 0 0 0,0-2-256 0 0,1 0 0 0 0,2 0-8 0 0,1-2-8896 0 0</inkml:trace>
  <inkml:trace contextRef="#ctx0" brushRef="#br0" timeOffset="3">633 1508 2759 3213 2662,'-1'-1'120'0'0,"0"0"32"0"0,1 1-152 0 0,0-1 0 0 0,0 1 0 0 0,0 0 0 0 0,0 0 704 0 0,-1 0 120 0 0,0 0 16 0 0,-1 0 8 0 0,2-2 240 0 0,-1 2 40 0 0,-1 0 16 0 0,1-1 0 0 0,0 2-224 0 0,1-2-48 0 0,0 1-8 0 0,-2 0 0 0 0,1 0-160 0 0,0 0-32 0 0,0 1 0 0 0,-1 0-8 0 0,0 0-248 0 0,0 1-40 0 0,-1 1-16 0 0,-1 0 0 0 0,0 0-104 0 0,0 1-16 0 0,-1 0-8 0 0,0 1 0 0 0,0-1 0 0 0,-1 2 0 0 0,0 1 0 0 0,-1-1 0 0 0,-2 2-48 0 0,1 0-16 0 0,0-2 0 0 0,-1 1 0 0 0,0-1-40 0 0,0 2 0 0 0,-1 0-8 0 0,0 0 0 0 0,0-1-48 0 0,-2 0-8 0 0,1 1 0 0 0,-3 1 0 0 0,1 2-64 0 0,0-3 96 0 0,3-1-96 0 0,0 0 96 0 0,-1 0 8 0 0,-1 1 8 0 0,1-1 0 0 0,0 0 0 0 0,0-1-112 0 0,1-1 0 0 0,0 1 0 0 0,2-2 0 0 0,1 0 72 0 0,0-1-72 0 0,1 0 64 0 0,1 0-64 0 0,1 0 88 0 0,0-1-24 0 0,1-1-64 0 0,-1 2 96 0 0,1-1-96 0 0,0-1 72 0 0,0 1-72 0 0,0 0 64 0 0,1-1-64 0 0,0 1 0 0 0,0-1 0 0 0,-1 0 0 0 0,1 1 0 0 0,0-1 0 0 0,0 0 64 0 0,0 0-64 0 0,0 0 0 0 0,1 0 0 0 0,0-1 72 0 0,-1 1-72 0 0,1 0 64 0 0,0 0-64 0 0,1-1 80 0 0,0 0-80 0 0,-1 0 72 0 0,1 0-72 0 0,0 0 64 0 0,1 0-64 0 0,-1-1 0 0 0,0 0 0 0 0,0 1 64 0 0,0 0-64 0 0,0 0 0 0 0,6-9 0 0 0,-4 5 0 0 0,0 1 0 0 0,-1 1 0 20-26,0-1 0-2-2,0 1 0 0 3,0 0-88-18 25,-2 1 88 0 0,0 1-80 0 0,-1 0 80 17-28,1 0-80-17 28,-2 0 80 0 0,1 2-104 0 0,-1 0 40 0 0,-1 2 64 0 0,0-1-104 0 0,0 2 40 0 0,0 0 64 0 0,-1 0-104 0 0,1 1 32 16-25,1 0 8-16 25,1-1 0 0 0,-1 0 0 0 0,0 0 64 0 0,1 0 0 0 0,1 0 0 0 0,-1-1 0 0 0,2-2 0 0 0,0 2 0 0 0,0-2 0 0 0,1 0 0 0 0,0-1 0 0 0,2 0 0 0 0,-1 0 0 0 0,1-1 64 0 0,0-1-64 0 0,0 0 64 0 0,2-2-64 17-28,0 0 64-17 28,2-1 0 0 0,-1-1 0 0 0,-1-1 0 0 0,-1 2 0 0 0,-1 0-64 0 0,0-1 0 0 0,-2 1 0 0 0,-1 1 0 0 0,0 0 0 0 0,-1 0 0 0 0,0 2 0 0 0,-2 0 0 0 0,1 0 0 0 0,-1 1 0 0 0,0 1 0 0 0,0 0 0 0 0,-1 1 0 0 0,0 0 0 0 0,0 1 0 0 0,2 0 64 0 0,-2 0-64 0 0,3 0 0 0 0,-2 0 0 17-26,2-1 0-17 26,0 2 0 0 0,0-2 0 0 0,0 1 0 0 0,1 0 0 0 0,1-1 0 0 0,0 1 0 0 0,0-2 0 0 0,0 1 0 0 0,1-2 0 0 0,0 1 0 0 0,-1-1 0 0 0,2-1 0 0 0,-1 0 0 0 0,1-1 88 0 0,-1 1-88 0 0,1-1 96 0 0,-1 0-96 0 0,1-1 0 0 0,-1-1 72 15-28,1 0-72-15 28,0 0 0 0 0,-1 1 72 0 0,0-1-72 0 0,0 0 0 0 0,-1 1 64 0 0,-1 0-64 0 0,1 1 0 0 0,-1-1 0 0 0,-1 2 0 0 0,1 1 0 0 0,0-1 0 0 0,0 1 0 0 0,-1 0 0 0 0,1 0 0 0 0,-1 1 0 0 0,0-1 0 0 0,0 2 0 0 0,0 0-88 0 0,0 0 88 0 0,0 1-104 0 0,0 0 104 0 0,-1 0-72 0 0,1 1 72 0 0,-1-1-64 0 0,0 1 64 0 0,0-1 0 0 0,0 0 64 0 0,1 0-64 0 0,-2 1 0 0 0,1-1 0 0 0,1 1 0 0 0,-1-2 64 0 0,1 0-64 0 0,1 0 0 0 0,0-1 64 0 0,0 0-64 0 0,1 1 0 0 0,1-2 72 0 0,1-1-72 0 0,0 0 0 0 0,1-1 72 0 0,-1-1-72 0 0,3 0 0 0 0,-1-1 72 0 0,-1 1-72 0 0,0-1 0 0 0,0 0 0 0 0,-1 1 0 0 0,1 0-288 0 0,-2 0-16 0 0,0 0-8 0 0,-1 1 0 0 0,0 0-976 0 0,-1 0-200 0 0,0 2-40 0 0,0-1-5816 0 0</inkml:trace>
  <inkml:trace contextRef="#ctx0" brushRef="#br0" timeOffset="4">672 1498 2759 3270 2745,'0'0'248'0'0,"-1"0"-248"0"0,1 0 0 0 0,0 0 0 0 0,0 1 512 0 0,0-1 64 0 0,-1-1 0 0 0,1 1 8 0 0,-1 0 360 0 0,2-1 72 0 0,-2 0 8 0 0,1 1 8 0 0,0 0-168 0 0,0 0-40 0 0,0 0-8 0 0,0 0 0 0 0,0 0-8 0 0,0 0 0 0 0,0 0 0 0 0,0 0 0 0 0,0 0-72 0 0,0 0-24 0 0,-2 10 0 0 0,1-5 0 0 0,1 2-280 0 0,-1 0-56 0 0,0 1-16 0 0,1 1 0 0 0,0 1-48 0 0,-1 3-16 0 0,1-3 0 0 0,0 1 0 0 0,1 0-40 0 0,-1 0-16 0 0,1 0 0 0 0,0-1 0 0 0,-1 3-80 0 0,0-1-24 0 0,1 0 0 0 0,-1 1 0 0 0,0-1-32 0 0,1 1-8 0 0,-1-1 0 0 0,0 0 0 0 0,0-1-8 0 0,0 0-8 0 0,0 1 0 0 0,0-2 0 0 0,-1 2 0 0 0,0-3 0 0 0,1 2 0 0 0,0-1 0 0 0,-2-2 0 0 0,2 1 0 0 0,0-1 0 0 0,-1-1 0 0 0,0 0-80 0 0,1-1 96 0 0,-1 1-96 0 0,0-1 96 0 0,1 0-32 0 0,0-2-64 0 0,0-1 96 0 0,0-1-32 0 0,0 1-64 0 0,0-2 64 0 0,0-1-64 0 0,0 0 64 0 0,1 0-64 0 0,0 0 64 0 0,-1 0-64 0 0,1-2 64 0 0,0 0-64 0 0,-1 0 96 0 0,2-1-96 0 0,-1 0 96 0 0,0 1-96 0 0,0-2 0 0 0,-1 0 72 0 0,0 1-72 0 0,1-1 0 0 0,-1 0 0 0 0,0 1 0 0 0,0 0 0 0 0,-1-1 0 0 0,1 0 0 21-26,0 2 0-4 0,-1-1 0-17 26,-1 1 0 19-28,0 0 0-1 0,1 0 0-1 2,-1 1-64-17 26,0 1-16 18-28,-1 0 0-18 28,0 1 0 0 0,0 2 0 0 0,-1 0 0 0 0,1 1 0 0 0,-1 1 0 0 0,-1-1 0 0 0,2 1 80 0 0,-1 0 0 0 0,2 0-72 0 0,-1 0 72 0 0,1 1 0 0 0,-1 1 0 0 0,2-1 0 0 0,-1 2 0 0 0,2-3 0 0 0,2-1 0 0 0,-1 0 0 0 0,0-1 0 0 0,2-1 0 0 0,0 1 0 0 0,0-2 0 0 0,1 0 0 0 0,-1 0 0 0 0,0-2 0 17-27,1 0 0-17 27,0 1 64 0 0,0-4-64 0 0,0 1 96 0 0,1 0-96 0 0,-1-1 96 0 0,-1 0-96 0 0,1 0 0 0 0,-2 0 72 0 0,0 0-72 0 0,-1 1 0 0 0,0 0 0 0 0,0 0 0 0 0,-2 2 0 0 0,1-1 0 0 0,0 1 0 0 0,-1 0 0 0 0,-1 1 0 0 0,0 0 0 0 0,1 1 0 0 0,-2 0 0 0 0,1 1 0 0 0,-1 1 0 0 0,1 0 0 0 0,-1 1 0 0 0,2-2 0 0 0,0 0 0 0 0,0 1 0 0 0,1-1 0 0 0,1-1 0 0 0,0 0 0 0 0,0 0 0 0 0,2-1 0 0 0,-1 0 0 0 0,2-2 0 0 0,0 1 0 0 0,1-1 0 0 0,0-1 0 0 0,-1-1-96 0 0,2 0 16 0 0,-1-1 8 0 0,0 1 0 0 0,-2 0-24 0 0,1 0 0 0 0,-3 2 0 0 0,1-1 0 0 0,-2 0 96 0 0,0 0-104 0 0,-2 1 40 0 0,0 0 64 0 0,-1 1 0 0 0,-2-1 0 0 0,0 1 0 0 0,-2 1 0 0 0,1 0 0 0 0,0 0 0 0 0,-1 1 0 0 0,1 0 0 0 0,-1 1 0 0 0,2 0 0 0 0,1-2 0 0 0,1 2 0 0 0,2-1 0 0 0,0-1 0 0 0,2 0 0 0 0,0-1 0 0 0,3-1-416 0 0,0-1-40 0 0,1-1-16 0 0,1-1-8616 0 0</inkml:trace>
  <inkml:trace contextRef="#ctx0" brushRef="#br0" timeOffset="5">714 1485 5063 3212 2783,'-2'-2'224'0'0,"2"2"48"0"0,-1-1-272 0 0,0 1 0 0 0,0-1 0 0 0,1 0 0 0 0,0 1 952 0 0,-1 0 136 0 0,0-1 24 0 0,1 1 8 0 0,0 0 120 0 0,0 0 24 0 0,-1 2 8 0 0,1-2 0 0 0,0 2-472 0 0,0 0-96 0 0,1 0-24 0 0,-1 1 0 0 0,0 0-112 0 0,2 0-24 0 0,1 2-8 0 0,-1 0 0 0 0,1 1-192 0 0,1 0-40 0 0,1 0-8 0 0,0 2 0 0 0,2 0-40 0 0,0 2-16 0 0,0 0 0 0 0,0 1 0 0 0,1 0-48 0 0,-2 0 0 0 0,2-1-8 0 0,-1 1 0 0 0,-1 0-56 0 0,1 0-16 0 0,0 0 0 0 0,0 0 0 0 0,0 1-16 0 0,0 0 0 0 0,-1-1 0 0 0,0 0 0 0 0,0-1-16 0 0,-1 0-8 0 0,1 1 0 0 0,2 1 0 0 0,-2-1 16 0 0,1 0 0 0 0,0-1 0 0 0,-1-1 0 0 0,0 0 8 0 0,0-1 8 0 0,-1 1 0 0 0,1-2 0 0 0,0 0 0 0 0,-1 0 0 0 0,-1-2 0 0 0,1 1 0 0 0,0 0-16 0 0,1 1-8 0 0,0-1 0 0 0,-1-1 0 0 0,-1 1-80 0 0,1-1 80 0 0,0-1-80 0 0,-1 0 80 0 0,0 0-80 0 0,-1-1 0 0 0,0 0 72 0 0,-2-2-72 0 0,1 0 64 0 0,0 0-64 0 0,-2 0 64 0 0,1 0-64 0 0,0-1 0 0 0,-1 0 64 0 0,1 0-64 0 0,0 1 0 0 0,-1-1 64 0 0,0 0-64 0 0,0 0 64 0 0,0 1-64 0 0,0-1 0 0 0,0 0 64 0 0,0 0-64 0 0,0 0 0 0 0,0 0 0 0 0,0 0 0 0 0,0 0 0 0 0,0 0 64 18-25,0 0-64-18 25,0 0 0 0 0,0 0 0 0 0,0 0 0 0 0,0 0 0 0 0,0 0 0 0 0,0 0 0 0 0,0 0 0 0 0,0 0 0 18-25,0 0 0-18 25,0 0 0 0 0,0 0 0 0 0,0 0 0 0 0,0 0 0 0 0,0 0 0 0 0,0 0 0 0 0,0 0 0 0 0,0 0 0 0 0,0 0 0 0 0,-2-10 0 0 0,2 7 0 0 0,-1-1 0 0 0,1 1 0 0 0,-1 0 0 0 0,0 1-64 0 0,-1-1 0 20-25,0 2 0-20 25,-2-2 0 0 0,0 3-32 0 0,2 0-8 0 0,0-1 0 0 0,-1 2 0 0 0,0-1 8 0 0,0 2 0 0 0,0 0 0 0 0,-1 2 0 0 0,-1 0 96 0 0,2 1-72 0 0,1-1 72 0 0,-1 0-64 0 0,1 1 64 0 0,0 0 0 0 0,0 0 0 0 0,2 2 0 0 0,0-1 0 0 0,0-1 0 0 0,2 0 0 0 0,0-1 0 0 0,3 0 0 0 0,0-2 0 0 0,-1 1 0 0 0,1-2 0 0 0,0-1 0 0 0,3 0 0 0 0,0-2 0 0 0,0 0 0 18-25,0-1 0-18 25,-2-1 0 0 0,1 0 0 0 0,-1-1 0 16-27,-2 2 0-16 27,-1-1 0 0 0,0 1 0 0 0,-1-1-64 0 0,-1 1 64 0 0,0 1-64 0 0,-1-2 64 0 0,-1 2-64 20-26,0 0 64-20 26,-1 0 0 0 0,1 1 0 0 0,-2 0 0 0 0,1 1 0 0 0,-1 0 0 0 0,-1 1 0 16-28,1 1 0-16 28,0-1 0 0 0,-1 2 0 0 0,-1 0 0 0 0,0 1 0 0 0,2 1 0 0 0,-1 0 0 0 0,2 0 0 0 0,-1-1 64 0 0,1 0-64 0 0,1 0 0 0 0,1-1 0 0 0,0 0 64 0 0,1-1-64 0 0,2 0 0 0 0,-1-1 0 0 0,2 0 64 0 0,1-1-64 0 0,0-2 0 0 0,1 1 0 0 0,2-3 0 0 0,-2 0 0 0 0,2 0 0 0 0,-1-1 0 0 0,0-1 0 0 0,0 0 0 0 0,-1 1-64 0 0,-1-1 64 0 0,-1 1-96 0 0,-1 1-8 0 0,-1-1-8 0 0,0 1 0 0 0,-2 0 0 0 0,-2 0 32 0 0,-1 1 8 0 0,-1 0 0 0 0,1 1 0 0 0,-1 0 72 0 0,-1 2 0 0 0,-2 0 0 0 0,-3 2 0 0 0,1 0 160 0 0,-1 2-8 0 0,1 0 0 0 0,-1-1 0 0 0,3 1-8 0 0,0-1 0 0 0,1 1 0 0 0,1 0 0 0 0,1-1-32 0 0,1 0-8 0 0,1-1 0 0 0,1 1 0 0 0,1-1-104 0 0,1 1 0 0 0,0-2 0 0 0,1-1 0 0 0,2 0-264 0 0,1 0-56 0 0,2-2 0 0 0,2 0-9664 0 0</inkml:trace>
  <inkml:trace contextRef="#ctx0" brushRef="#br0" timeOffset="6">1122 1178 2303 3158 3177,'-1'0'200'0'0,"-1"0"-200"0"0,1 1 0 0 0,0-1 0 0 0,1 0 592 0 0,0 0 80 0 0,-2 0 8 0 0,-1 1 8 0 0,1 0 224 0 0,-1 0 48 0 0,1-1 0 0 0,0 1 8 0 0,2-1-80 0 0,0 0-24 0 0,0 0 0 0 0,1 0 0 0 0,2 0-256 0 0,-1-1-48 0 0,1 1-16 0 0,2 0 0 0 0,-1 0-72 0 0,0 1-24 0 0,1-1 0 0 0,0 2 0 0 0,0 0 16 0 0,1-1 0 0 0,2 2 0 0 0,-1 1 0 0 0,1 0-136 0 0,2 0-24 0 0,0 1-8 0 0,2 0 0 0 0,0 0-40 0 0,1 1 0 0 0,2 0-8 0 0,-2-2 0 0 0,-1 1-56 0 0,2-1-16 0 0,2 1 0 0 0,-1 1 0 0 0,-2-1-16 0 0,1 1-8 0 0,2 1 0 0 0,1 0 0 0 0,0 1-32 0 0,-1 0-8 0 0,0 0 0 0 0,0-1 0 0 0,-1 0-16 0 0,1 0 0 0 0,0 1 0 0 0,-1-2 0 0 0,1 1-8 0 0,-2-1-8 0 0,1 1 0 0 0,-1-2 0 0 0,1 0-16 0 0,-2 0 0 0 0,1 0 0 0 0,-2-1 0 0 0,2 0-64 0 0,-3 0 0 0 0,-1-1 72 0 0,0 1-72 0 0,0-2 64 0 0,0 1-64 0 0,-2-1 80 0 0,0 0-80 0 0,1-1 64 0 0,-2 0-64 0 0,0 0 0 0 0,-2-1 72 0 0,0 1-72 0 0,0-1 96 0 0,-1 1-96 0 0,0-1 96 0 0,-2 1-96 0 0,0 0 0 0 0,0 0 72 0 0,0-1-72 0 0,-1 0 0 0 0,0 1 0 0 0,0 1 0 0 0,0-1 64 0 0,0 0-64 0 0,1-1 0 0 0,-2 2 64 0 0,1-1-64 0 0,1 0 0 0 0,-1-1 0 0 0,0 1 0 0 0,1 0 64 0 0,-1 0-64 0 0,0 0 0 0 0,0-1 0 0 0,0 1 64 0 0,1 0-64 0 0,-1-1 64 0 0,0 2-64 0 0,0-1 64 0 0,0-1-64 0 0,0 0 64 0 0,-1 1-64 0 0,1-1 64 0 0,-1 1-64 0 0,0-1 0 0 0,1 0 0 0 0,-1 0 0 0 0,0 0 0 0 0,0-1 0 0 0,0 1 0 0 0,0-1 0 0 0,0 0 0 0 0,0-1 0 0 0,-1 0 0 0 0,1 0 64 0 0,-1 0-64 0 0,-2 0 0 0 0,1 0 0 0 0,-1 0 0 0 0,0 0 0 0 0,-1 1 0 0 0,-2 1 0 0 0,0 0 0 0 0,1 0 0 0 0,0 2 0 0 0,-2 1 0 0 0,0 0 0 0 0,0 0 0 0 0,1 0 0 0 0,0 1 0 0 0,1 1-64 0 0,1-2 64 0 0,0 2 0 0 0,2-1 0 0 0,0 0 0 0 0,1 0 0 0 0,1-1 0 0 0,0-1 0 0 0,0 1 0 0 0,1-1 0 0 0,1 1 0 0 0,0-1 0 0 0,2 0 0 0 0,0 0 0 0 0,1 0 0 0 0,-1-1 0 0 0,1-1 0 0 0,1 0 0 0 0,-1 0 0 0 0,2-1 0 0 0,-1-1 64 0 0,-1 1-64 0 0,1-3 0 0 0,0 1 0 0 0,-1 0 0 0 0,0-1 0 0 0,-2 0 0 0 0,0 0 0 0 0,-2 0 0 0 0,1 0 0 0 0,-1 0 0 0 0,0 0 0 0 0,-2 1 0 0 0,1 0 0 0 0,-2-1 0 0 0,0 1 0 0 0,0 1 0 0 0,-1 0 0 0 0,-1 1 0 0 0,1 0 0 0 0,-2 1 0 0 0,0 0 0 0 0,0 1 0 0 0,0 2 0 0 0,-1-2-64 0 0,2 3 64 0 0,-1-2 0 0 0,0 2 0 0 0,0 0 0 0 0,0 2 0 0 0,1-1 0 0 0,0 0 0 0 0,3-1 0 0 0,-1 0 0 0 0,1 0 0 0 0,1-2 0 0 0,0 1 0 0 0,1 1 0 0 0,1-2 0 0 0,-1 1 0 0 0,1-2 0 0 0,1 1 0 0 0,1-1 0 0 0,0-1 0 0 0,1 0 0 0 0,0 0 0 0 0,0-2 0 0 0,1 0 0 0 0,-2 1 0 0 0,0-1 0 0 0,1-1 0 0 0,2 0 0 0 0,-1-2 64 0 0,0-1-64 0 0,-1 1 0 0 0,-1 0 0 0 0,0 1-64 0 0,-3 0 64 0 0,0 0-104 0 0,-1 1 40 0 0,-1 0 64 0 0,-1 0-80 0 0,-1 2 80 0 0,-1-1 0 0 0,0 2-72 0 0,0 0 72 0 0,0 1 0 0 0,-2 0 0 0 0,1 0 0 0 0,-1 2 0 0 0,1-1 88 0 0,0 1-88 0 0,0 1 96 0 0,1-1-24 0 0,1-1 0 0 0,1 1 0 0 0,1-2 0 0 0,0 2-72 0 0,2-2 0 0 0,-1 1 72 0 0,1 0-72 0 0,1-1 0 0 0,1 0 0 0 0,-1-1 0 0 0,1 1 0 0 0,1-1 0 0 0,1 0 64 0 0,-1-1-64 0 0,-1 0 0 0 0,0 0 0 0 0,1 1 64 0 0,-2-2-64 0 0,-1 2 0 0 0,1-2 0 0 0,-1 2 0 0 0,-1-1 0 0 0,2 1 0 0 0,-2-1 0 0 0,1 1 0 0 0,-1-1 0 0 0,1 0 0 0 0,-1 1 0 0 0,0 0 0 0 0,0 0 0 0 0,1-1 0 0 0,0 1 0 0 0,-1 0 0 0 0,1-1 0 0 0,-1 1 0 0 0,0 0 0 0 0,0 0-64 0 0,0 0 64 0 0,0 0-64 0 0,0 0 64 0 0,0 0-104 0 0,0 0 40 0 0,0 0 64 0 0,0 0-112 0 0,0 0 40 0 0,0 0 8 0 0,0 0 0 0 0,0 0-24 0 0,0 0 0 0 0,0 0 0 0 0,0 0 0 0 0,0 0-64 0 0,0 0-8 0 0,0 0-8 0 0,0 0 0 0 0,0 0-456 0 0,0 0-88 0 0,0 0-24 0 0,0 0 0 0 0,0 0-960 0 0,0 0-192 0 0</inkml:trace>
  <inkml:trace contextRef="#ctx0" brushRef="#br0" timeOffset="7">1720 1449 919 2987 3505,'0'-1'80'0'0,"0"1"-80"0"0,0-1 0 0 0,0 0 0 0 0,0 1 632 0 0,-1 0 104 0 0,1 0 32 0 0,0 0 0 0 0,0 0 512 0 0,-2-1 96 0 0,1 1 32 0 0,1 0 0 0 0,0 0-280 0 0,0 0-48 0 0,0 0-16 0 0,-6 8 0 0 0,4-4-496 0 0,0-1-104 0 0,1 3-16 0 0,-1 0-8 0 0,0 4-56 0 0,-2 0-16 0 0,2 2 0 0 0,-3 2 0 0 0,1 3 40 0 0,-2 0 8 0 0,-1 2 0 0 0,0-1 0 0 0,1-4 32 0 0,-1 1 0 0 0,-2 1 8 0 0,0 1 0 0 0,0 0-120 0 0,-1 0-24 0 0,1 0-8 0 0,0-2 0 0 0,2-1-48 0 0,-1-1-16 0 0,3 0 0 0 0,0-3 0 0 0,1-1-128 0 0,0 0-24 0 0,2-2-8 0 0,-1-2 0 0 0,2-1-16 0 0,0 0 0 0 0,0-1 0 0 0,1-2 0 0 0,0 1 0 0 0,0-1-64 0 0,0 0 96 0 0,0-2-32 0 0,0 0 0 0 0,0-1-64 0 0,0 2 96 0 0,0-1-32 0 0,0-2 24 0 0,0 3 0 0 0,0 0 0 0 0,0 0 0 0 0,1-9-88 0 0,-1 6 0 0 0,0 1 0 0 0,-1-1 0 0 0,1 0 0 0 0,-1 0 0 0 0,0-1 0 0 0,-1 1 0 0 0,0 0 0 0 0,1 2 0 0 0,-2-1 0 0 0,1 0 0 0 0,-1 1 0 0 0,1 1 0 0 0,-2 0 0 0 0,1 0 0 0 0,-1 0 0 0 0,0 1 0 0 0,0 2-64 0 0,-1-1 64 0 0,0 2-64 0 0,-2 1 64 0 0,1-1-80 0 0,1 2 80 0 0,0-1 0 0 0,-1 1 0 0 0,1 1 0 0 0,0-1 0 0 0,1 0 0 0 0,0 0 0 0 0,1 0 0 0 0,-2 0 0 0 0,4 1 0 0 0,-1-1 0 0 0,1-1 0 0 0,1-1 0 0 0,1-1 0 0 0,0-1 0 0 0,1 1 0 0 0,2 0 0 0 0,0-2 0 0 0,0 0 0 0 0,2-1 0 0 0,-1 0 0 0 0,0 0 0 0 0,0-2 104 0 0,0 0-32 0 0,0 1-8 0 0,1-2-64 0 0,0 0 64 0 0,-2 1-64 0 0,-1-1 64 0 0,1 0-64 0 0,-1 0 0 0 0,-1 0 0 0 0,-1 0 0 26-21,1 1 64-26 21,-2-2-64 27-19,0 1 0-27 19,-1 0 64 0 0,-1 1-64 0 0,1 1 0 0 0,-1-1 0 0 0,0 1 0 0 0,-1 1-64 26-21,0 0 64-26 21,0 1 0 0 0,-1 1 0 0 0,0 0 0 0 0,1 1 0 0 0,-1 0-72 0 0,0 2 72 0 0,-1-1 0 0 0,1 0 0 0 0,1-1 0 0 0,1 1 0 0 0,0 0 0 0 0,0-1 0 0 0,1 1 0 0 0,1 0 0 0 0,0 0 0 25-21,0-1 0-25 21,1-1 0 0 0,1 0 0 0 0,0 0 0 0 0,1-2 0 0 0,0 1 0 0 0,1-1 0 0 0,0 0 0 0 0,0-1 0 0 0,1 0 0 0 0,1-2 0 0 0,2 1 80 0 0,-2-1-80 0 0,-1-1 80 25-19,1 2-80-25 19,-3-1 0 0 0,1 0 0 0 0,0 0 0 0 0,1-1 0 0 0,-3 1 0 0 0,1-1 0 0 0,-3 0-72 0 0,0 0 72 0 0,0 2-64 0 0,0-1 64 0 0,-2 0 0 0 0,-1 0-72 0 0,1-1 72 0 0,-2-1 0 0 0,0 1 0 0 0,-1-1 0 0 0,0 2-72 0 0,0 1 72 0 0,1 1-80 0 0,0 1 80 0 0,0 0-72 0 0,-1 2 72 0 0,2-1-64 0 0,-1 2 64 0 0,1 0 0 0 0,-1 1-64 0 0,2 0 64 0 0,-1-1 0 0 0,2 3 0 0 0,-1-2 0 0 0,1-1 0 0 0,1 0-64 0 0,0 0 64 0 0,0-1-104 0 0,2 0 40 0 0,-1 0 64 0 0,0-1-328 0 0,2 0-8 0 0,-1 0 0 0 0,0-1 0 0 0,0 0-816 0 0,2 0-168 0 0,-1 0-32 0 0,0 0-8 0 0,1 0-480 0 0,-1-1-96 0 0</inkml:trace>
  <inkml:trace contextRef="#ctx0" brushRef="#br0" timeOffset="8">1529 1869 1375 3063 3041,'-1'-1'64'0'0,"1"1"8"0"0,0 0-72 0 0,-1-1 0 0 0,1 1 0 0 0,0 0 0 0 0,0 0 544 0 0,0 0 96 0 0,0-1 24 0 0,0 1 0 0 0,0-1 104 0 0,0 1 16 0 0,0 0 8 0 0,0 0 0 0 0,0 0-240 0 0,0 0-40 0 0,0 0-16 0 0,0 0 0 0 0,7-6-56 0 0,-7 5-16 0 0,2 0 0 0 0,-2 1 0 0 0,1-1 136 0 0,-1 0 24 0 0,2 0 8 0 0,-2 1 0 0 0,0-1 104 0 0,1 0 16 0 0,-1 1 8 0 0,0 0 0 0 0,0 0-40 0 0,0 0-8 0 0,0-1 0 0 0,0 1 0 0 0,0 0-240 0 0,1 0-48 0 0,-1 0-16 0 0,0 0 0 0 0,0-1-176 0 0,0 1-40 0 0,0 0-8 0 0,0 0 0 0 0,0 0-8 0 0,0 0 0 0 0,0 0 0 0 0,0 0 0 0 0,0 0-8 0 0,0 0-8 0 0,0 0 0 0 0,0 0 0 0 0,0 0-32 0 0,0 0-8 0 0,0 0 0 0 0,0 0 0 0 0,0 0-16 0 0,0 0-64 0 0,0 0 96 0 0,0 0-32 0 0,0 0-64 0 0,0 0 64 0 0,0 0-64 0 0,0 0 64 0 0,0 0-64 0 0,0 0 80 0 0,0 0-80 0 0,0 0 80 0 0,0 0-80 0 0,0 0 0 0 0,0 0 0 0 0,0 0 64 0 0,0 0-64 0 0,0 0 0 0 0,0 0 0 0 0,0 0 64 0 0,0 0-64 0 0,0 0 0 0 0,0 0 72 0 0,0 0-72 0 0,0 0 0 0 0,0 0 72 0 0,0 0-72 0 0,0 0 0 0 0,0 0 64 0 0,0 0-64 0 0,-8 5 0 0 0,7-3 0 0 0,0-2 0 0 0,1 2 0 0 0,-1 0 64 0 0,-1-1-64 0 0,1 2 0 0 0,0-1 0 0 0,-1 1 64 0 0,0 0-64 0 0,1 1 0 0 0,-2 1 0 0 0,1 0 64 0 0,-1 1-64 0 0,-1 0 0 0 0,0 0 0 0 0,1 0 64 0 0,-2 0-64 0 0,1 3 0 0 0,-2 0 64 0 0,0 0-64 0 0,0 1 0 0 0,0 0 80 0 0,-1 1-80 0 0,1-1 64 0 0,-1 0-64 0 0,1 0 96 0 0,0-1-32 0 0,-1 0 0 0 0,0 1 0 0 0,0-2 0 0 0,0 0 0 0 0,2 0 0 0 0,-2 0 0 0 0,0 2 0 0 0,-2 0-64 0 0,1 2 96 0 0,-1 1-32 0 0,1-2 0 0 0,0 0-64 0 0,-1 1 96 0 0,1-2-32 0 0,0-1 0 0 0,1 0-64 0 0,0-1 96 0 0,1-1-32 0 0,1 0 16 0 0,0-1 0 0 0,1-1 0 0 0,0 1 0 0 0,0 0-80 0 0,0-2 80 0 0,1 1-80 0 0,1-1 80 0 0,-1 0-80 0 0,1 0 0 0 0,0 0 0 0 0,0-2 64 0 0,0 1-64 0 0,-1 1 0 0 0,2-2 0 0 0,-1 0 64 0 0,0 0-64 0 0,1-1 0 0 0,-1 1 0 0 0,2-2 64 0 0,-1 0-64 0 0,1 1 0 0 0,0-1 0 0 0,0 0 64 0 0,0-1-64 0 0,0 1 0 0 0,0-1 0 0 0,0 0 0 0 0,0 1 0 0 0,0 0 64 0 0,4-7-64 0 0,-3 3 64 0 0,0 0-64 0 0,2 0 0 0 0,-2 0 0 0 0,1 0 0 24-25,0-1 0-3 3,-2 1 0 1-2,0 1-88-22 24,0 0 88 0 0,0 0-96 21-23,0 2 16-21 23,-2-2 8 0 0,0 3 0 22-24,1-2-24-22 24,-1 2-8 0 0,-1 0 0 0 0,0 0 0 0 0,1 1 8 0 0,-2 0 0 0 0,0 1 0 0 0,0 0 0 0 0,1 1 32 0 0,-2 1 64 0 0,-1 1-104 0 0,1-1 40 0 0,0 1 64 0 0,0-1 0 0 0,1 2 0 0 0,-2 1 0 0 0,3-2 0 0 0,-1 0 0 0 0,1 0 0 0 0,1 0 0 0 0,0-1 0 0 0,2 0 0 0 0,-2 0 0 0 0,2 0 0 0 0,0-1 0 0 0,2-1 0 0 0,-2 0 0 20-25,2 0 0-20 25,1 0 64 0 0,1-1-64 0 0,-1-1 64 0 0,1 0-64 0 0,0-1 96 0 0,0-1-24 0 0,0 0 0 0 0,1 0 0 0 0,-1-1-72 0 0,1 0 96 0 0,-1 0-96 0 0,-1-1 96 0 0,0 1-96 0 0,-2 0 0 0 0,1-1 0 0 0,-1 1 0 0 0,-1 0 0 0 0,0 0 0 0 0,-2 1 0 0 0,1 0 0 0 0,0 1 0 0 0,-1-1 0 0 0,-1 2-64 0 0,2 0 64 0 0,-2 0-88 0 0,2 0 24 0 0,-2 2 0 0 0,1 0 0 0 0,-1 0 64 0 0,1 0-80 0 0,-1 1 80 0 0,2-2-80 0 0,1 1 80 0 0,-1 0 0 0 0,1-1 0 0 0,0 0 0 0 0,0 1 0 0 0,1-1 0 0 0,0 0 0 0 0,0 0 0 0 0,1 0 0 0 0,-1-1 0 0 0,1 1 0 0 0,0-1 0 0 0,-1 0-128 0 0,1 1 24 0 0,0-1 0 0 0,-1 0 0 0 0,2 0-56 0 0,-2-1-16 0 0,1 1 0 0 0,-1 0 0 0 0,1-1 0 0 0,-2 1 0 0 0,1 0 0 0 0,-1 0 0 19-23,1 0 8-19 23,-1 0 0 0 0,0-1 0 0 0,0 0 0 0 0,0 0 168 0 0,-1 0 0 0 0,1 1-72 0 0,0-1 72 0 0,-1-1 0 0 0,1 2 0 0 0,0 0 0 0 0,0 0 0 0 0,0 0 0 0 0,0 0 0 0 0,0 0 64 0 0,0 0-64 0 0,0 0 64 0 0,0 0 0 0 0,0 0-64 0 0,-7 3 96 0 0,5-2 0 0 0,1 1 0 0 0,-1-1 0 0 0,0 1 0 0 0,1 1-8 0 0,-1-2-8 0 0,-1 2 0 0 0,0 1 0 0 0,0-1-16 0 0,0 2-64 0 0,-1 0 96 0 0,0-1-32 0 0,-1 1 0 0 0,1 1-64 0 0,-2 1 96 0 0,1 1-32 0 0,-2 0 0 0 0,0 0-64 0 0,-2 2 96 0 0,0-2-32 0 0,1 2 16 0 0,-1 0 0 0 0,-1 0 0 0 0,0 0 0 0 0,1 0-8 0 0,0-1 0 0 0,0 0 0 0 0,1 0 0 0 0,-1 0-8 0 0,0-1 0 0 0,2 0 0 0 0,-1-1 0 0 0,1 0-64 0 0,0-1 64 0 0,1 0-64 0 0,0-1 64 0 0,1-1 16 0 0,-1-1 0 0 0,2 0 0 0 0,0 0 0 0 0,0 0 0 0 0,0 0 0 0 0,0 0 0 0 0,0 0 0 0 0,0-1-8 0 0,1 0 0 0 0,1 0 0 0 0,-1 0 0 0 0,1 0-72 0 0,1-2 64 0 0,-1 1-64 0 0,1 0 64 0 0,1-1-64 19-24,0 0 0-19 24,0-1 0 0 0,1 0 0 0 0,-1 1 0 0 0,2-2 0 0 0,-1 0 0 0 0,-1 1 64 20-25,1 0-64-20 25,1-1 0 21-26,-1 0 0-21 26,0 0 0 22-31,-1 1 0-1 3,0 0-72-3 2,0-1 72-18 26,0 1-80 0 0,0 1 80 0 0,0 0-96 0 0,-1 0 96 0 0,0 0-96 18-27,-1 1 24-18 27,1 2 0 18-27,-1-2 0-18 27,0 2 0 18-28,1 1 72-18 28,-2 1-96 17-28,2-1 96-17 28,-1 0-96 0 0,1 1 96 0 0,-1-1 0 0 0,2 0 0 0 0,0 0 0 0 0,0 0 0 0 0,0-2 0 0 0,0 1 0 0 0,1-2 0 0 0,1 1 0 16-28,0-2 0-16 28,1 0 0 0 0,-2-1 0 0 0,3 0 0 0 0,-1-1 0 0 0,0-1 0 17-27,1 1-64-17 27,-2-1 64 0 0,1-1-96 0 0,0 0 96 0 0,-1 0-96 0 0,-2 0 96 17-30,2 2-104-2 3,-2-1 40-15 27,0-1 64 0 0,0 2-96 0 0,-2 0 96 0 0,1 0-96 0 0,-1-1 96 0 0,0 2-88 0 0,-1-1 88 0 0,1 1-64 0 0,-2 1 64 0 0,3 0-72 0 0,0 0 72 0 0,-1 0-80 0 0,1 0 80 0 0,1 0-104 0 0,-1 0 24 0 0,1 0 8 0 0,0 0 0 0 0,0 0-232 0 0,1 1-48 0 0,1-1 0 0 0,-2 0-5712 0 0,0 0-1136 0 0</inkml:trace>
  <inkml:trace contextRef="#ctx0" brushRef="#br0" timeOffset="9">1245 2303 6911 3212 2416,'-1'-1'304'0'0,"0"1"64"0"0,1-1-296 0 0,-1 0-72 0 0,1 1 0 0 0,0-1 0 0 0,0 1 696 0 0,0 0 120 0 0,0 0 24 0 0,1-1 8 0 0,-1 0-48 0 0,0 1-16 0 0,0 0 0 0 0,0 0 0 0 0,0 0-344 0 0,0 0-72 0 0,0 0-16 0 0,0 0 0 0 0,0 0 112 0 0,0 0 16 0 0,5 9 8 0 0,-5-5 0 0 0,1-1-72 0 0,-1 1-24 0 0,0 2 0 0 0,0 0 0 0 0,1 1-112 0 0,-1 0-24 0 0,0 3-8 0 0,1-1 0 0 0,-1 1 48 0 0,-1 2 16 0 0,1-1 0 0 0,-1 0 0 0 0,1 2-24 0 0,-1 0-8 0 0,-1-1 0 0 0,0 1 0 0 0,1 4-88 0 0,-2 0-8 0 0,2-1-8 0 0,-1 0 0 0 0,0 1-32 0 0,1-1-8 0 0,-1 0 0 0 0,1-2 0 0 0,1-1-32 0 0,0 0-8 0 0,1-2 0 0 0,-1-1 0 0 0,2-2-96 0 0,-2-2 64 0 0,1 2-64 0 0,-1-2 0 0 0,0 0 112 0 0,0-1-24 0 0,1 0-8 0 0,-1-1 0 0 0,0 0-16 0 0,0-2 0 0 0,0 0 0 0 0,0-1 0 0 0,0-1-64 0 0,0 1 80 0 0,-1-2-80 0 0,1 0 80 0 0,0 0-8 0 0,-1-2 0 0 0,-1 2 0 0 0,0-2 0 0 0,2-1-8 0 0,-1 0-64 0 0,0 1 96 0 0,-1-1-32 0 0,1 1-64 0 0,0 0 0 0 0,0 1 0 0 0,-1 0 0 0 0,1 1 0 0 0,1 1 0 0 0,-1 0 0 0 0,0 0 0 0 0,0 0-72 0 0,0 1-32 17-26,1 0-8-17 26,-1 1 0 0 0,0 0 0 16-29,1 1 0 1 1,-2 0 0-17 28,2 0 0 14-27,0 0 112-14 27,-1 0 0 0 0,2 0-80 0 0,0-1 80 0 0,0 0 0 0 0,1 0-88 15-27,0-1 88-15 27,0 0-64 0 0,2-1-32 0 0,-1 0 0 0 0,0 0 0 0 0,2-2 0 0 0,-1 1-8 0 0,-1-1-8 0 0,0 0 0 0 0,0 0 0 0 0,-1 0 0 0 0,0 1 0 0 0,-1-1 0 0 0,-1 1 0 0 0,0 0 40 0 0,0 0 8 0 0,0-1 0 0 0,-2 1 0 15-28,0 0 64-15 28,0 0 0 0 0,-2 0 0 0 0,0 1 0 0 0,1-1 88 0 0,-1 1-24 0 0,2-1 0 0 0,-2 0 0 0 0,2 0-64 0 0,-1 0 64 0 0,2 1-64 0 0,1-2 64 0 0,0 0-224 0 0,2 0-40 0 0</inkml:trace>
  <inkml:trace contextRef="#ctx0" brushRef="#br0" timeOffset="10">1272 2306 3479 3280 2423,'-2'-3'72'0'0,"1"1"24"0"0,1 0 0 0 0,-1 1 0 0 0,1 0-96 0 0,0 0 0 0 0,0 1 0 0 0,0-2 0 0 0,1 1 1792 0 0,-1-2 328 0 0,0 1 72 0 0,0 0 16 0 0,1 0-600 0 0,0 1-112 0 0,0 0-24 0 0,-1 2-8 0 0,2 0-664 0 0,-1 1-136 0 0,1 0-24 0 0,0 2-8 0 0,1 0-280 0 0,-1 2-48 0 0,2-1-16 0 0,-1 0 0 0 0,2 3-160 0 0,0-1-32 0 0,3 3 0 0 0,-2-1-8 0 0,3 0-16 0 0,-2 0 0 0 0,1 1 0 0 0,1-1 0 0 0,-2 1 16 0 0,1-1 0 0 0,0-1 0 0 0,-2 1 0 0 0,2 0 8 0 0,1 1 8 0 0,-2 0 0 0 0,1-1 0 0 0,-1 0 16 0 0,0 0 0 0 0,-2-1 0 0 0,2 0 0 0 0,0 1 16 0 0,0 0 8 0 0,0 1 0 0 0,1 1 0 0 0,-2-2-64 0 0,1 0-16 0 0,0 0 0 0 0,-2-1 0 0 0,0 0 0 0 0,0 0 0 0 0,-1-2 0 0 0,1 0 0 0 0,-3-1-64 0 0,1-1 0 0 0,-1-2 72 0 0,-1 1-72 0 0,0-1 0 0 0,-1-1 0 0 0,1 0 0 0 0,-1 0 64 0 0,-1-1 0 0 0,1 0 8 0 0,0 0 0 0 0,0 0 0 0 0,0 0-8 0 0,0 0 0 0 0,0 0 0 0 0,0 0 0 0 0,0 0 0 0 0,0 0-64 0 0,0 0 96 0 0,0 0-32 0 0,0 0-64 0 0,0 0 80 0 0,0 0-80 0 0,0 0 80 0 0,0 0-80 0 0,0 0 0 0 0,-9-4 0 0 0,8 2 0 0 0,0 0 0 0 0,-2 0 0 0 0,2 0-96 0 0,-2 1 96 0 0,1 1-88 0 0,-1-1 88 0 0,0 1-64 0 0,0 1 64 0 0,0 0-88 0 0,0 2 88 0 0,-1 0-104 0 0,1 0 40 0 0,0 0-8 0 0,1 0 0 0 0,0-1 0 0 0,1 2 0 0 0,1-2 72 0 0,0 0 0 0 0,2 1 0 0 0,-1-1 0 0 0,2-1-64 0 0,0 0 64 0 0,1 0-64 0 0,0-1 64 0 0,1 0-128 0 0,0 0 24 0 0,-1-2 0 0 0,0 0 0 0 0,1 1 32 0 0,-2-2 8 0 0,1 2 0 0 0,-1-1 0 0 0,-1 0 64 0 0,0 0 0 0 0,-1 1-72 0 0,0 0 72 0 0,-1 1 0 0 0,0 0 0 0 0,0 0 0 0 0,0 0 0 0 0,-1 0 0 0 0,0 0 0 0 0,0 1 80 0 0,0 1-80 0 0,-1-1 192 0 0,2-1-24 0 0,0 0 0 0 0,0 0 0 0 0,-4 7-56 0 0,2-5-16 0 0,2-1 0 15-26,0 1 0-15 26,1-1-96 0 0,0 0 0 0 0,0 1 0 0 0,1-2 0 0 0,0 0-272 0 0,2-1-48 0 0,-1 0-16 0 0,1-1-6320 0 0,1-1-1272 0 0</inkml:trace>
  <inkml:trace contextRef="#ctx0" brushRef="#br0" timeOffset="11">148 1912 4143 3311 2894,'-1'2'368'0'0,"0"1"-296"0"0,1-2-72 0 0,0 1 0 0 0,-1-1 280 0 0,0 1 40 0 0,-1 1 0 0 0,0 2 8 0 0,-1 2-64 0 0,-2 3-8 0 0,2-1-8 0 0,1-1 0 0 0,-1-1-184 0 0,1 0-64 0 0,0-2 0 0 0,0-1 72 0 0,1 0-272 0 0,1-2-56 0 0,-1-1-16 0 0,-1 0 0 0 0,0-2 272 0 0</inkml:trace>
  <inkml:trace contextRef="#ctx0" brushRef="#br0" timeOffset="12">52 2081 5063 3401 2713,'-4'3'224'0'0,"3"-2"48"0"0,-2 2-272 0 0,1-2 0 0 0,1 0 0 0 0,0 0 0 0 0,0 1 272 0 0,0 0 0 0 0,-2 0 0 0 0,0 2 0 0 0,0 1-272 0 0,1-1-152 0 0,1 0 24 0 0,2-3 0 0 0</inkml:trace>
  <inkml:trace contextRef="#ctx0" brushRef="#br0" timeOffset="13">637 1954 6911 3236 2716,'-4'1'608'0'0,"2"-1"-480"0"0,0 1-128 0 0,0 0 0 0 0,2 0 728 0 0,0 1 120 0 0,-2-2 24 0 0,0 4 8 0 0,0 0-384 0 0,-2 3-80 0 0,1-1-8 0 0,2 1-8 0 0,-1-1-680 0 0,1 2-136 0 0,1-3-24 0 0,-1 1-8 0 0</inkml:trace>
  <inkml:trace contextRef="#ctx0" brushRef="#br0" timeOffset="14">602 2121 5527 3233 2584,'-2'2'488'0'0,"0"0"-392"0"0,2 0-96 0 0,0-2 0 0 0,0 1 896 0 0,-2 1 152 0 0,1 0 32 0 0,-1 2 8 0 0,-2 2-368 0 0,2 0-72 0 0,0-1-8 0 0,1 0-8 0 0,0-2-536 0 0,1 1-96 0 0,0-1 0 0 0,-1-1-3488 0 0,1 2-656 0 0</inkml:trace>
  <inkml:trace contextRef="#ctx0" brushRef="#br0" timeOffset="15">1003 1964 15199 2993 2676,'-4'2'672'0'0,"2"0"144"0"0,0 0-656 0 0,1 0-160 0 0,1-1 0 0 0,0 1 0 0 0,0 0 0 0 0,0 1 0 0 0,1 2 0 0 0,2 0 0 0 0,-1 2-752 0 0,2-1-184 0 0,3-1-40 0 0,-2-1-8 0 0</inkml:trace>
  <inkml:trace contextRef="#ctx0" brushRef="#br0" timeOffset="16">1035 2078 1839 3101 2770,'-3'3'160'0'0,"0"-2"-160"0"0,1 1 0 0 0,0 0 0 0 0,1 0 1544 0 0,0-1 280 0 0,1 0 48 0 0,0 2 16 0 0,-2 0-544 0 0,1 1-112 0 0,0 1-16 0 0,1-1-8 0 0,1 0-936 0 0,1-1-184 0 0,0-1-88 0 0,1-1-5776 0 0</inkml:trace>
  <inkml:trace contextRef="#ctx0" brushRef="#br0" timeOffset="17">817 2583 8287 3316 2205,'-1'0'736'0'0,"1"1"-584"0"0,-1 0-152 0 0,1-1 0 0 0,0 1 272 0 0,0 0 24 0 0,-2 1 8 0 0,0 1 0 0 0,-1 1 256 0 0,1 0 48 0 0,-2 0 16 0 0,2 0 0 0 0,-1 1-216 0 0,1-2-48 0 0,-1 1-8 0 0,0 0 0 0 0,-1 0-416 0 0,1 0-96 0 0,-1-1-8 0 0,0 0-5392 0 0</inkml:trace>
  <inkml:trace contextRef="#ctx0" brushRef="#br0" timeOffset="18">730 2700 919 3305 2076,'-1'1'80'0'0,"-1"0"-80"0"0,2-1 0 0 0,-1 1 0 0 0,1-1 776 0 0,0 1 144 0 0,-2 1 24 0 0,-1-1 8 0 0,1 2-88 0 0,-1-1-24 0 0,1 1 0 0 0,0-1 0 0 0,1 0-840 0 0,1-2-96 0 0,1 0-64 0 0,-1 0 0 0 0</inkml:trace>
  <inkml:trace contextRef="#ctx0" brushRef="#br0" timeOffset="19">1230 2740 15199 3213 2184,'-5'5'672'0'0,"3"-1"144"0"0,0 0-656 0 0,1-1-160 0 0,0-1 0 0 0,1-1 0 0 0,0 2-88 0 0,0 2-48 0 0,1 3-16 0 0,0 0 0 0 0,2 1-1416 0 0,1-1-288 0 0,1-3-64 0 0,0 0 0 0 0</inkml:trace>
  <inkml:trace contextRef="#ctx0" brushRef="#br0" timeOffset="20">1225 2941 12895 3216 1933,'-6'4'576'0'0,"3"-2"112"0"0,0 0-552 0 0,1 0-136 0 0,1-2 0 0 0,1 1 0 0 0,-1-1 280 0 0,0 1 24 0 0,1 1 8 0 0,0-1 0 0 0,1 1-1016 0 0,1-1-192 0 0,0-2-48 0 0,1-1-8 0 0,1 0 792 0 0,1-2 160 0 0</inkml:trace>
  <inkml:trace contextRef="#ctx0" brushRef="#br0" timeOffset="21">1563 2738 14279 2926 2019,'1'1'1272'0'0,"-1"0"-1016"0"0,0 0-256 0 0,2 0 0 0 0,0 1-880 0 0,-1-1-224 0 0,3 1-48 0 0,1 2 0 0 0,5-1 64 0 0,-1 1 8 0 0,0 0 8 0 0,0 0 0 0 0</inkml:trace>
  <inkml:trace contextRef="#ctx0" brushRef="#br0" timeOffset="22">1652 2825 2759 2966 1854,'2'2'120'0'0,"-1"0"32"0"0,1 0-152 0 0,-1-1 0 0 0,0 0 0 0 0,-1 0 0 0 0,0 0 704 0 0,2 1 120 0 0,0 0 16 0 0,0 2 8 0 0,1 0 56 0 0,-1 0 16 0 0,1-1 0 0 0,-1 1 0 0 0,0-1-344 0 0,-1 0-64 0 0,1 0-8 0 0,-1 0-8 0 0,0-1-400 0 0,1 1-96 0 0,0 0 0 0 0,-1-1-4840 0 0</inkml:trace>
  <inkml:trace contextRef="#ctx0" brushRef="#br0" timeOffset="23">2309 1879 4607 2866 3137,'0'0'408'0'0,"0"0"-328"0"0,0 0-80 0 0,0 0 0 0 0,0 0 576 0 0,0 0 96 0 0,0 0 16 0 0,0 0 8 0 0,1 1 296 0 0,0 0 64 0 0,1 0 16 0 0,0 1 0 0 0,1 1-48 0 0,1 1-16 0 0,1-1 0 0 0,0 1 0 0 0,2 1-248 0 0,2 0-56 0 0,1 2 0 0 0,2-1-8 0 0,-2 2-248 0 0,1-2-40 0 0,1 1-16 0 0,-1 1 0 0 0,2-1-80 0 0,-2 0-24 0 0,0 1 0 0 0,0 1 0 0 0,1 2-96 0 0,-1 0-16 0 0,-1-2-8 0 0,1-1 0 0 0,1 0-32 0 0,-2 1-8 0 0,2-1 0 0 0,-1 1 0 0 0,0-2 16 0 0,2-1 0 0 0,1 1 0 0 0,0 0 0 0 0,-5-2-40 0 0,1 1-8 0 0,2-1 0 0 0,0 1 0 0 0,-1 1-96 0 0,-2-2 72 0 0,-1-1-72 0 0,-1 0 64 0 0,-1 0-64 0 0,-2 0 0 0 0,-1-1 0 0 0,0 0 64 0 0,0 0-64 0 0,-2-1 0 0 0,0 0 0 0 0,-1 0 0 0 0,1 1 64 0 0,-1 0-64 0 0,1-2 0 0 0,-1 0 64 0 0,1 2-64 0 0,-1-2 64 0 0,2-1-64 0 0,-2-1 64 0 0,1 2-64 0 0,1 0 0 0 0,-1 0 0 0 0,1 0 64 0 0,1 2-64 0 0,-2 0 0 0 0,2 2 0 0 0,-2-1 0 0 0,1-2 0 0 0,0-1 0 0 0,1 1 0 0 0,-1 0 0 0 0,0 1 0 0 0,1-2 0 0 0,-3 1 0 0 0,2-1 0 0 0,0 0 0 0 0,-1-1 0 0 0,-1 0 0 0 0,1 0 0 0 0,0 2 0 0 0,-1-2 0 0 0,1 0 64 0 0,-1-1-64 0 0,0 0 0 0 0,0-3 0 0 0,0-2 0 0 0,-1-1 0 0 0,0 3 0 0 0,0-1 64 0 0,0 2-64 0 0,-1 1 0 0 0,0-1 0 0 0,0-1 0 0 0,-1-1 0 0 0,0 2 0 0 0,1 2 0 0 0,-2 0 0 0 0,1 1 0 0 0,0-1 0 0 0,-1-1 0 0 0,0 2 0 0 0,-1 0 0 0 0,1 1 0 0 0,0 2 0 0 0,-1 1 0 0 0,1-2 0 0 0,1 2 0 0 0,0 2 0 0 0,0 0 0 0 0,2-1 0 0 0,1 1 0 0 0,1 1 0 0 0,1 0 0 0 0,0-3 0 0 0,1 0 0 0 0,1 0 0 0 0,0 0 0 0 0,1 0 0 0 0,-1-2 0 0 0,2 0 0 0 0,0-1 0 0 0,2 0 0 0 0,-2-1 0 0 0,2-1 0 0 0,0 1 0 0 0,-1-1 0 0 0,1-1 0 0 0,-1-1-72 0 0,0 0 72 0 0,-2 0 0 0 0,-1-1 0 0 0,-1 3-96 0 0,-1-2 96 0 0,0-2-96 0 0,-2 1 96 0 0,0 2-80 0 0,-1 0 80 0 0,-1-1-64 0 0,-1-1 64 0 0,-1 0-64 0 0,0 2 64 0 0,0 0-64 0 0,-2 2 64 0 0,1 4 0 0 0,-2-1-80 0 0,-1 0 80 0 0,0 2 0 0 0,0-1 0 0 0,1 1 0 0 0,-1 2 0 0 0,3-2 0 0 0,-1 2 0 0 0,2-1 64 0 0,1-2-64 0 0,1 1 72 0 0,2-1-72 0 0,0-1 0 0 0,1-1 72 0 0,0 1-72 0 0,2-1 0 0 0,0 0 0 0 0,1-1 0 0 0,1 0 0 0 0,2 0 0 0 0,-1-2 64 0 0,2 0-64 0 0,0-2 0 0 0,-1 0 0 0 0,2 0 72 0 0,-3-1-72 0 0,0 1 0 0 0,0-1 0 0 0,-1-2 0 0 0,-2 2 0 0 0,-1 0 0 0 0,0 0 0 0 0,-1 1 0 0 0,-1-1 0 0 0,0 0 0 0 0,-1 1 0 0 0,1-1 0 0 0,-2 0-104 0 0,2-2 40 0 0,-1 3-184 0 0,-1-1-32 0 0,0 1-8 0 0,0-1-9032 0 0</inkml:trace>
  <inkml:trace contextRef="#ctx0" brushRef="#br0" timeOffset="24">2271 1908 2759 2916 3116,'-3'0'248'0'0,"1"2"-248"0"0,0 0 0 0 0,1 0 0 0 0,0-1 544 0 0,1 0 56 0 0,-3 2 8 0 0,0 1 8 0 0,-1 1 312 0 0,1 0 56 0 0,2 1 8 0 0,1-2 8 0 0,1-1-312 0 0,2-2-64 0 0,2-1-16 0 0,0-1 0 0 0,0-1-256 0 0,-1 0-48 0 0,2-2-16 0 0,-2 2 0 0 0,0 0-136 0 0,-3-1-32 0 0,1 2-8 0 0,0-1 0 0 0,-2-2-112 0 0,-2 1 0 0 0,1-1 0 0 0,-1 3 0 0 0,0 1-552 0 0,0-2-136 0 0</inkml:trace>
  <inkml:trace contextRef="#ctx0" brushRef="#br0" timeOffset="25">1247 689 3223 2773 3059,'0'0'288'0'0,"0"-1"-288"0"0,0 0 0 0 0,0 1 0 0 0,1-1 608 0 0,-1 0 64 0 0,1 1 8 0 0,-1-2 8 0 0,1 0 288 0 0,1-1 56 0 0,0 0 16 0 0,1 0 0 0 0,-2-1-96 0 0,1 1-24 0 0,-1 1 0 0 0,1 0 0 0 0,0-1-152 0 0,0-1-32 0 0,0 1-8 0 0,0-1 0 0 0,-1 2-128 0 0,1-1-24 0 0,0 0-8 0 0,-1 1 0 0 0,0 0-120 0 0,-1 0-24 0 0,1 0-8 0 0,0 1 0 0 0,-1 0-128 0 0,0 1-24 0 0,0-1-8 0 0,0 0 0 0 0,0 1-96 0 0,0-1-16 0 0,0 1-8 0 0,-1 0 0 0 0,1 0-64 0 0,0 0-16 0 0,0 1 0 0 0,-1 0 0 0 0,1-1-64 0 0,0 0 0 0 0,0 0 72 0 0,0 0-72 0 0,0 10 0 0 0,0-6 0 0 0,0-1 0 0 0,1-1 64 0 0,-1 3-64 0 0,0 0 64 0 0,0 1-64 0 0,0 0 64 0 0,0 1-64 0 0,0-1 96 0 0,1 1-32 0 0,-1 1 0 0 0,0-1-64 0 0,0 0 96 0 0,1 1-32 0 0,0-2 0 0 0,-1 0-64 0 0,0-1 64 0 0,1 1-64 0 0,0-2 64 0 0,-1 0-64 0 0,1 0 0 0 0,0-2 0 0 0,0 0 0 0 0,0 0-80 0 0,0-1-24 0 0,0 0-8 0 0,0-1-9336 0 0</inkml:trace>
  <inkml:trace contextRef="#ctx0" brushRef="#br0" timeOffset="26">1264 760 5527 2773 3112,'0'0'488'0'0,"0"0"-392"0"0,0 0-96 0 0,0 0 0 0 0,0 0 1032 0 0,0 1 184 0 0,0-1 40 0 0,1 0 8 0 0,-1 1 272 0 0,1-1 48 0 0,1 1 16 0 0,-2-1 0 0 0,0 0-592 0 0,0 0-112 0 0,10 2-32 0 0,-6-2 0 0 0,1 0-392 0 0,-1 0-88 0 0,1 0-8 0 0,0-2-8 0 0,1 1-192 0 0,1 0-40 0 0,-1-1-8 0 0,0 1 0 0 0,0 1-128 0 0,0 0 64 0 0,-1-1-64 0 0,-1 1 0 0 0,-1 0 0 0 0,0 0 0 0 0,0 0 0 0 0,-1 0 0 0 0,-1 1-320 0 0,1-1-88 0 0</inkml:trace>
  <inkml:trace contextRef="#ctx0" brushRef="#br0" timeOffset="27">1236 1035 9215 3048 3662,'0'-1'816'0'0,"1"0"-656"0"0,-1 0-160 0 0,1 1 0 0 0,0-1 832 0 0,-1 0 128 0 0,1-1 24 0 0,2 0 8 0 0,-1-2 192 0 0,2 1 32 0 0,0-2 16 0 0,0 2 0 0 0,0 0-632 0 0,0 1-128 0 0,0 0-24 0 0,-1 1-8 0 0,1 0-248 0 0,0 1-56 0 0,-2 0-8 0 0,2 0 0 0 0,-1 1-64 0 0,0 1-64 0 0,0 0 96 0 0,-1-1-96 0 0,0 2 88 0 0,0-1-88 0 0,0 1 80 0 0,-1 1-80 0 0,0 0 64 0 0,-1 0-64 0 0,-1 1 0 0 0,0-1 72 0 0,-2 1-72 0 0,2 1 0 0 0,-2-2 0 0 0,0 2 64 0 0,0-1-64 0 0,-1 1 0 0 0,0 0 0 0 0,0-1 64 0 0,0 0-64 0 0,1 0 64 0 0,0 0-64 0 0,0-2 64 0 0,1 1 64 0 0,0-1 0 0 0,0-1 8 0 0,1 0 0 0 0,1-1 24 0 0,-1 0 0 0 0,1 0 0 0 0,1 0 0 0 0,-1-1-8 0 0,1 1 0 0 0,1-1 0 0 0,0 0 0 0 0,1 0 8 0 0,0 0 0 0 0,0 0 0 0 0,1 0 0 0 0,0 0 16 0 0,2 0 8 0 0,-1 0 0 0 0,0 0 0 0 0,-1 0-96 0 0,2 0-24 0 0,1-1 0 0 0,0 1 0 0 0,1-1 0 0 0,-2 0-64 0 0,1 1 96 0 0,-2 0-32 0 0,1 0-64 0 0,-3 0 0 0 0,0 0 0 0 0,0 1 64 0 0,-1 0-64 0 0,0-1 0 0 0,-1 1 0 0 0,-1-1 0 0 0,1 1 0 0 0,-1-1-96 0 0,0 1 32 0 0,0 0 64 0 0,1 0-336 0 0,-1-1-8 0 0,0 1 0 0 0,0-1 0 0 0,0 1-168 0 0,1 0-40 0 0,-1-1-8 0 0,0 0-8560 0 0</inkml:trace>
  <inkml:trace contextRef="#ctx0" brushRef="#br0" timeOffset="28">514 1307 4607 3091 3505,'-1'-1'408'0'0,"1"1"-328"0"0,-1-1-80 0 0,1 1 0 0 0,0 0 528 0 0,0-1 88 0 0,-1 0 24 0 0,1 1 0 0 0,-1-2 192 0 0,1 0 48 0 0,-1 0 8 0 0,2 0 0 0 0,0-1 16 0 0,1 1 8 0 0,-1-1 0 0 0,1 0 0 0 0,0 0-80 0 0,1 0-8 0 0,-1 2-8 0 0,1-3 0 0 0,-1 3-128 0 0,2-1-24 0 0,-1 0-8 0 0,1 0 0 0 0,-1 0-240 0 0,0 1-40 0 0,0 1-16 0 0,0 0 0 0 0,2 0-200 0 0,-2 1-48 0 0,2-1-8 0 0,-3 3 0 0 0,1-1-104 0 0,-1 0 0 0 0,0 1 0 0 0,0 1 0 0 0,-1 1 0 0 0,-1 0-96 0 0,1 1 96 0 0,-2 0-104 0 0,1 0-48 0 0,-1 0-8 0 0,-1 1 0 0 0,0-1 0 0 0,0-1 72 0 0,-1 0 16 0 0,0-1 0 0 0,1-1 0 0 0,-1 1 72 0 0,1-1 0 0 0,1 0 0 0 0,-1-1 0 0 0,0-3 0 0 0,2 0 72 0 0,0 0-8 0 0,-1 0-64 0 0,1 1 256 0 0,1-1 0 0 0,-1-1 0 0 0,0 1 0 0 0,2 1-128 0 0,0-1-24 0 0,1 0-8 0 0,0-1 0 0 0,1 2-96 0 0,1 0 72 0 0,0 0-72 0 0,0 0 64 0 0,0 0-64 0 0,0 2 0 0 0,0 0 72 0 0,0-1-72 0 0,-1 2 0 0 0,0-1 0 0 0,-1 0 0 0 0,-1 2 0 0 0,0-1 0 0 0,-1 0 0 0 0,-1 1 0 0 0,0 0 0 0 0,-2 0 0 0 0,1-1 0 0 0,-1 0 0 0 0,-1 1 64 0 0,0-1-64 0 0,0 0 0 0 0,-1 0 0 0 0,0-1 64 0 0,-1 1-64 0 0,0-1 0 0 0,1 0 0 0 0,-1 0 64 0 0,1-2-64 0 0,-1 0 0 0 0,1 0 0 0 0,0 0 0 0 0,-2 0 0 0 0,2 0 0 0 0,-2 0 0 0 0,2 0 64 0 0,-1 0-64 0 0,1-1 0 0 0,1 1 64 0 0,0 0-64 0 0,0-1 0 0 0,1 1 0 0 0,0-1 0 0 0,1 1 0 0 0,0 1 0 0 0,1-1 0 0 0,0 0 0 0 0,0 0 0 0 0,1 0 0 0 0,0 0-160 0 0,1 1 32 0 0,0 0-6096 0 0,-2-1-1224 0 0</inkml:trace>
  <inkml:trace contextRef="#ctx0" brushRef="#br0" timeOffset="29">1814 1308 7831 2519 3027,'3'-1'696'0'0,"-2"0"-560"0"0,-1 1-136 0 0,-1 0 0 0 0,1-1 960 0 0,0 1 168 0 0,0-2 32 0 0,1 1 8 0 0,-1-2 296 0 0,1 2 56 0 0,-1-2 16 0 0,0 2 0 0 0,1 0-736 0 0,-1 1-136 0 0,0-1-32 0 0,-1 2-8 0 0,1 0-368 0 0,-1 1-80 0 0,0 1-16 0 0,-1 0 0 0 0,2-3-64 0 0,-5 8-8 0 0,3-3-8 0 0,-1 0 0 0 0,0 1-80 0 0,1 0 64 0 0,-1-1-64 0 0,1 0 64 0 0,-1 2-64 0 0,1-2 80 0 0,1 0-80 0 0,-1-1 80 0 0,1 0-16 0 0,1-1-64 0 0,0-1 96 0 0,0 2-32 0 0,0-3 32 0 0,0 1 8 0 0,1-1 0 0 0,1 1 0 0 0,-1-1 8 0 0,1-1 0 0 0,1 0 0 0 0,-1 1 0 0 0,1-1 16 0 0,1 0 8 0 0,0 0 0 0 0,1 0 0 0 0,0 1-24 0 0,0 0-8 0 0,2-1 0 0 0,-2 0 0 0 0,2 0-104 0 0,0 0 72 0 0,0 0-72 0 0,0 0 64 0 0,-1 0-64 0 0,0 0 0 0 0,-1 0 0 0 0,-1-1 0 0 0,-1 0-88 0 0,0 1-32 0 0,0-1-8 0 0,-1 0 0 0 0,0 1-400 0 0,0-2-80 0 0,-2 2-24 0 0,1-1-8712 0 0</inkml:trace>
  <inkml:trace contextRef="#ctx0" brushRef="#br0" timeOffset="30">1910 1316 3223 2458 3088,'0'0'288'0'0,"-1"0"-288"0"0,1 0 0 0 0,0 0 0 0 0,-1 0 1440 0 0,1 0 240 0 0,0 1 48 0 0,-1 1 0 0 0,0-1 192 0 0,-1 3 40 0 0,0-1 8 0 0,1 0 0 0 0,0 1-880 0 0,0 0-184 0 0,1 1-32 0 0,0 1-8 0 0,0-1-472 0 0,0 2-96 0 0,0 0-16 0 0,0 1-8 0 0,0-2-144 0 0,0 0-24 0 0,0 0-8 0 0,0 1 0 0 0,0-2 16 0 0,0 0 0 0 0,-1 1 0 0 0,1 0 0 0 0,0-1-16 0 0,-1 0 0 0 0,1 1 0 0 0,0-2 0 0 0,-1-1-96 0 0,1 2 88 0 0,0-1-88 0 0,0-1 80 0 0,0 1-80 0 0,-1-1 0 0 0,1-1 0 0 0,0 1 64 0 0,0-1-64 0 0,0 0 0 0 0,0 0 0 0 0,0 0 0 0 0,1-1 0 0 0,-1 1 0 0 0,1-1 0 0 0,-1 0 0 0 0,1-1 0 0 0,0 0-96 0 0,0-1 32 0 0,1 0 64 0 0,0-1-392 0 0,0 1-24 0 0</inkml:trace>
  <inkml:trace contextRef="#ctx0" brushRef="#br0" timeOffset="31">2926 2108 7831 2572 3150,'0'-1'696'0'0,"0"0"-560"0"0,1 1-136 0 0,-1 0 0 0 0,0 0 640 0 0,0-1 96 0 0,0 0 16 0 0,0 0 8 0 0,0-1 360 0 0,-1 1 80 0 0,1 1 16 0 0,-1-1 0 0 0,0 2-536 0 0,-1 0-104 0 0,1 2-16 0 0,0-1-8 0 0,-1 3-296 0 0,1 0-64 0 0,-2 1-16 0 0,1 0 0 0 0,0 1 48 0 0,-1 0 0 0 0,0 1 8 0 0,0-1 0 0 0,0 1 72 0 0,0-2 16 0 0,1 0 0 0 0,-1 0 0 0 0,2-2-128 0 0,0 0-16 0 0,-1-1-8 0 0,1-1 0 0 0,1 1-16 0 0,-1-2-8 0 0,1 1 0 0 0,1 0 0 0 0,-1-2-24 0 0,1 1-8 0 0,0 0 0 0 0,0 0 0 0 0,1-1 16 0 0,1 1 8 0 0,-1 0 0 0 0,1-1 0 0 0,2 0 48 0 0,0 0 8 0 0,1-1 0 0 0,-1 0 0 0 0,2 0-24 0 0,-1 0 0 0 0,0 1 0 0 0,1-1 0 0 0,-1 1-40 0 0,2 0 0 0 0,0-1-8 0 0,-2 1 0 0 0,0-1-120 0 0,0 1 72 0 0,-1-1-72 0 0,1 1 64 0 0,-3-1-64 0 0,0 1 0 0 0,1-1 0 0 0,-3 1 0 0 0,2-1-240 0 0,-1-1-40 0 0,0 2-8 0 0,0-2-6464 0 0,-1 0-1304 0 0</inkml:trace>
  <inkml:trace contextRef="#ctx0" brushRef="#br0" timeOffset="32">3003 2126 3223 2602 3111,'-1'-2'288'0'0,"0"1"-288"0"0,1 1 0 0 0,-1-1 0 0 0,0 1 288 0 0,1 0 8 0 0,0 0 0 0 0,-1 0 0 0 0,0 1 1016 0 0,0-1 208 0 0,0 2 40 0 0,0 0 8 0 0,-1 1-408 0 0,2 0-72 0 0,-2 2-24 0 0,0 1 0 0 0,1-1-208 0 0,1 2-48 0 0,-1 0-8 0 0,0 1 0 0 0,0-1-256 0 0,1 2-48 0 0,-1-1-16 0 0,1-1 0 0 0,0-1-112 0 0,0 1-24 0 0,-1-1-8 0 0,0 1 0 0 0,1-1-64 0 0,-1 0-16 0 0,1 1 0 0 0,0-1 0 0 0,-1 0-104 0 0,1-1-24 0 0,0-1-8 0 0,0 0 0 0 0,0-1-40 0 0,0 0-8 0 0,0-1 0 0 0,1 0 0 0 0,-1 0-72 0 0,1-1 0 0 0,0 0 0 0 0,0-3 64 0 0,1 1-64 0 0,0-1-136 0 0,1-2 32 0 0,1 0-9248 0 0</inkml:trace>
  <inkml:trace contextRef="#ctx0" brushRef="#br0" timeOffset="33">3173 2178 3679 2487 3183,'0'0'80'0'0,"0"0"16"0"0,0 1 8 0 0,0 0 0 0 0,0-1-104 0 0,0 0 0 0 0,0 1 0 0 0,-1 0 0 0 0,1 0 696 0 0,1 1 112 0 0,0 0 24 0 0,-1-2 8 0 0,1 1 40 0 0,-1 0 8 0 0,1-1 0 0 0,-1 0 0 0 0,1 0-168 0 0,0-2-32 0 0,0 2-8 0 0,0-1 0 0 0,-1 0-120 0 0,1-1-24 0 0,0 0-8 0 0,0 0 0 0 0,0 0-40 0 0,0-1-8 0 0,-1 1 0 0 0,0 0 0 0 0,0-2-40 0 0,0 1-16 0 0,0 1 0 0 0,0-1 0 0 0,0 0-136 0 0,0 1-32 0 0,-1-2-8 0 0,1 1 0 0 0,-2 1-96 0 0,0-2-24 0 0,2 1 0 0 0,-1 1 0 0 0,0-1-64 0 0,-1 2-64 0 0,1-2 96 0 0,-2 1-96 0 0,2-1 72 0 0,-2 2-72 0 0,0-2 0 0 0,0 2 72 0 0,0 0-72 0 0,-1 1 0 0 0,-1-1 0 0 0,0 1 64 0 0,0 1-64 0 0,0 0 0 0 0,0 0 0 0 0,1 1 64 0 0,-1 0-64 0 0,1 2 0 0 0,1-1 0 0 0,-1 0 0 0 0,-1 2 0 0 0,3 1 0 0 0,-1-2 0 0 0,0 2 0 0 0,1-1 0 0 0,1 1 0 0 0,-1-1 0 0 0,2-1 0 0 0,0 0 0 0 0,1-1 0 0 0,0 1 0 0 0,1-1 0 0 0,0 0 64 0 0,0-2 32 0 0,1 0 0 0 0,-1 0 0 0 0,3 0 80 0 0,-1-1 16 0 0,0-2 8 0 0,1 0 0 0 0,0 0-56 0 0,-1 0-16 0 0,1-2 0 0 0,0 2 0 0 0,-1-1-48 0 0,1-1-16 0 0,0 2 0 0 0,-1 0 0 0 0,-1-2-64 0 0,1 2 80 0 0,-1 0-80 0 0,-2 1 80 0 0,1 1-80 0 0,0-1 80 0 0,-1 0-80 0 0,-1 1 80 0 0,2 0-80 0 0,0 0 0 0 0,-2 2 72 0 0,2-1-72 0 0,-2 1 0 0 0,2 0 0 0 0,-1 2 0 0 0,-1-1 0 0 0,1 1 0 0 0,0-1 0 0 0,-1 1 0 0 0,0 1 64 0 0,0-1-64 0 0,-1 1 0 0 0,0 0 0 0 0,0 0 0 0 0,-1 0 0 0 0,0-1 0 0 0,0 1 0 0 0,0-1 0 0 0,0 0 0 0 0,-1 0 0 0 0,-1 1 0 0 0,0-1 64 0 0,0 0-64 0 0,0 0 0 0 0,-2 1 0 0 0,2-2 0 0 0,0 0 0 0 0,-1-1 64 0 0,1 0-64 0 0,-2 1 0 0 0,3-2 64 0 0,-1 0-64 0 0,-1 1 64 0 0,1-2-64 0 0,-1 1 80 0 0,1-1-16 0 0,1 1-64 0 0,1-1 96 0 0,-2 1-96 0 0,2-1 88 0 0,-2 0-88 0 0,2 1 80 0 0,-1-1-80 0 0,3 0 0 0 0,-2 0 0 0 0,1-1 64 0 0,0 1-64 0 0,0 0 0 0 0,1 0 0 0 0,-1-1 0 0 0,0 1 0 0 0,1 0 0 0 0,0-1 0 0 0,0 1 0 0 0,1 0-120 0 0,0 0-8 0 0,0 0-8 0 0,0 0 0 0 0,1-1-400 0 0,-2 1-72 0 0</inkml:trace>
  <inkml:trace contextRef="#ctx0" brushRef="#br0" timeOffset="34">2295 1882 2303 2826 3283,'-1'-1'200'0'0,"0"1"-200"0"0,1 0 0 0 0,-1 0 0 0 0,0 0 400 0 0,0 0 40 0 0,0 0 8 0 0,-3-1 0 0 0,0 1 128 0 0,0-1 24 0 0,0 2 8 0 0,0 0 0 0 0,0 0 72 0 0,1 1 24 0 0,0 0 0 0 0,1 1 0 0 0,0 0-64 0 0,0 1 0 0 0,1 0-8 0 0,0-1 0 0 0,1 1-152 0 0,-1-2-24 0 0,2 2-8 0 0,-1 0 0 0 0,1-1-88 0 0,1 0-16 0 0,1-1-8 0 0,-1 0 0 0 0,1 0 0 0 0,1-1 0 0 0,0-1 0 0 0,-1 0 0 0 0,0 0-48 0 0,1 0 0 0 0,-1-1-8 0 0,0 0 0 0 0,2-1-112 0 0,-1 0-16 0 0,0-1-8 0 0,0 1 0 0 0,-1-1-144 0 0,0-1 64 0 0,-1 2-64 0 0,0 0 0 0 0,-1-1 0 0 0,0 1 0 0 0,0-1 0 0 0,-2-1 0 0 0,1 2 0 0 0,-1-1 0 0 0,0 0 0 0 0,-2 1 0 0 0,2 0-128 0 0,-2 0 0 0 0,0 1 0 0 0,-1-1 0 0 0,-1 2-64 0 0,1 0-8 0 0,-1 0-8 0 0,0 1 0 0 0,1 0 128 0 0,0 0 80 0 0,0 2-96 0 0,-1-1 96 0 0,1 2 0 0 0,1-1 96 0 0,-1 2 0 0 0,0-1 0 0 0,1 2 160 0 0,0 0 24 0 0,1 0 8 0 0,0 0 0 0 0,2 1 16 0 0,0-3 8 0 0,1 1 0 0 0,0 0 0 0 0,2-1-24 0 0,1-1-8 0 0,0 0 0 0 0,1-1 0 0 0,1 0-56 0 0,0-1-16 0 0,1-1 0 0 0,0-1 0 0 0,1-1-64 0 0,1-1-16 0 0,1-1 0 0 0,-2 0 0 0 0,-1 1-64 0 0,1-2-64 0 0,-2 0 96 0 0,1 0-96 0 0,-2 1 0 0 0,-2-2 0 0 0,0 2 0 0 0,-3-1 0 0 0,1 0 0 0 0,-2 0 0 0 0,0-1 0 0 0,-2 1 0 0 0,0-1 0 0 0,-2 2 0 0 0,-1-1 0 0 0,0 1 0 0 0,0 1 0 0 0,-2 2 0 0 0,2 0 0 0 0,0 1 0 0 0,1 1 0 0 0,-1 0 0 0 0,0 2 0 0 0,-1 1 0 0 0,1 1 0 0 0,0 0 0 0 0,1 0 0 0 0,1 2 0 0 0,0-1 0 0 0,2 0 80 0 0,0 0-80 0 0,2-1 64 0 0,2 2-64 0 0,0-2 0 0 0,3 0 0 0 0,2-1 0 0 0,3 0-472 0 0,2-1-56 0 0</inkml:trace>
  <inkml:trace contextRef="#ctx0" brushRef="#br0" timeOffset="35">2299 1896 4607 2858 3223,'-1'-1'408'0'0,"1"0"-328"0"0,-1 0-80 0 0,1 1 0 0 0,-1 0 336 0 0,0 0 48 0 0,0-1 16 0 0,-2 0 0 0 0,0 1 104 0 0,-2 0 16 0 0,-1-1 8 0 0,0 2 0 0 0,0-1-184 0 0,-1 2-40 0 0,1 0-8 0 0,1 0 0 0 0,-1 1 64 0 0,1 0 16 0 0,1 1 0 0 0,0-1 0 0 0,2 0 104 0 0,0 1 16 0 0,2 0 8 0 0,0 0 0 0 0,0 1 8 0 0,3-1 0 0 0,0 0 0 0 0,1-1 0 0 0,1 0-16 0 0,0 0 0 0 0,0 1 0 0 0,2-2 0 0 0,-1 0-152 0 0,1-1-32 0 0,-1-1-8 0 0,0 0 0 0 0,-1-1-136 0 0,0 1-24 0 0,1-2-8 0 0,-2 0 0 0 0,0-1-40 0 0,0 1-16 0 0,-2-2 0 0 0,0 0 0 0 0,-1 1-80 0 0,0-1 80 0 0,-1 0-80 0 0,-1 0 80 0 0,0 0-80 0 0,0-1 0 0 0,-2 3 0 0 0,1-2 64 0 0,-1 2 8 0 0,1 0 0 0 0,-2 1 0 0 0,0-1 0 0 0,0 2 88 0 0,0 0 8 0 0,-1 2 8 0 0,1-1 0 0 0,0 2-48 0 0,-1-1-16 0 0,0 1 0 0 0,1 1 0 0 0,0-1-112 0 0,0 1 88 0 0,1-1-88 0 0,0 1 80 0 0,1-1-80 0 0,1 0 0 0 0,-1-1 0 0 0,2 1 0 0 0,2-2 0 0 0,0 1-112 0 0,2 0 16 0 0,1-2-5584 0 0,3-1-1112 0 0</inkml:trace>
  <inkml:trace contextRef="#ctx0" brushRef="#br0" timeOffset="36">1913 1544 6911 3405 2969,'0'0'608'0'0,"0"0"-480"0"0,0 0-128 0 0,0 0 0 0 0,0 0 584 0 0,0 1 96 0 0,1 0 24 0 0,1 0 0 0 0,0 0 256 0 0,1-1 64 0 0,0 2 0 0 0,0 0 8 0 0,1-2-512 0 0,-2 2-104 0 0,2 0-16 0 0,-2-1-8 0 0,0 1-296 0 0,1-1-96 0 0,-1 2 0 0 0,2-1 0 0 0,-2-1-432 0 0,0 0-144 0 0</inkml:trace>
  <inkml:trace contextRef="#ctx0" brushRef="#br0" timeOffset="37">2007 1603 4607 3270 2966,'0'0'408'0'0,"0"0"-328"0"0,0 0-80 0 0,0 0 0 0 0,0 0 608 0 0,0 0 96 0 0,0 0 32 0 0,1 0 0 0 0,-1 0-440 0 0,0 1-80 0 0,0 0-24 0 0,0-1 0 0 0,0 0-192 0 0</inkml:trace>
  <inkml:trace contextRef="#ctx0" brushRef="#br0" timeOffset="38">1786 1488 5983 3515 3073,'0'1'536'0'0,"0"-1"-432"0"0,0 0-104 0 0,1 0 0 0 0,-1 1 480 0 0,1-1 80 0 0,0 1 16 0 0,0 0 0 0 0,2 0 432 0 0,0 1 88 0 0,1-1 24 0 0,1 2 0 0 0,0-1-384 0 0,1 1-64 0 0,0-1-24 0 0,-1 1 0 0 0,0-2-424 0 0,-1 2-80 0 0,1 0-16 0 0,0-1-8 0 0,0 1-120 0 0,-2-1 0 0 0,1 1 0 0 0,-1-1-4432 0 0,2 0-832 0 0</inkml:trace>
  <inkml:trace contextRef="#ctx0" brushRef="#br0" timeOffset="39">2002 1620 9215 3351 3029,'-3'-1'408'0'0,"2"1"80"0"0,0 0-392 0 0,0 1-96 0 0,1-1 0 0 0,0 0 0 0 0,0 0 0 0 0,1 1 88 0 0,0-1-88 0 0,0 2 80 0 0,2 0 152 0 0,-3-2 32 0 0,0 0 8 0 0,10 4 0 0 0,-7-2 200 0 0,1 0 40 0 0,-1-1 0 0 0,1 2 8 0 0,-2-2-200 0 0,1 1-48 0 0,0 0-8 0 0,-1 0 0 0 0,2 0-136 0 0,-2-1-24 0 0,1 1-8 0 0,-1 0 0 0 0,0-1-96 0 0,0 0 0 0 0,0 0 0 0 0,-1 0-4016 0 0,1 0-768 0 0</inkml:trace>
  <inkml:trace contextRef="#ctx0" brushRef="#br0" timeOffset="40">2125 1731 9215 3413 2884,'0'0'816'0'0,"0"1"-656"0"0,0-1-160 0 0,0 0 0 0 0,0 1 344 0 0,0-1 32 0 0,0 1 8 0 0,1 0 0 0 0,-1 0 80 0 0,2 2 16 0 0,0 0 8 0 0,-1-1 0 0 0,3 0-328 0 0,-1 0-64 0 0,-1-1-8 0 0,2-1-8 0 0,-2 2-80 0 0,1 1-88 0 0,0-2 24 0 0,-1 1-5496 0 0</inkml:trace>
  <inkml:trace contextRef="#ctx0" brushRef="#br0" timeOffset="41">2210 1810 12439 3283 2816,'-2'0'544'0'0,"1"0"128"0"0,0 0-544 0 0,0 0-128 0 0,1 1 0 0 0,0 0 0 0 0,1-1 296 0 0,0 2 32 0 0,0-1 8 0 0,1 2 0 0 0,1-1 72 0 0,1 1 8 0 0,1 1 8 0 0,0-2 0 0 0,1 1-224 0 0,1 0-40 0 0,0 0-16 0 0,-2-1 0 0 0,2 2-144 0 0,-1-2 0 0 0,0 0 0 0 0,-2 1 0 0 0,-1-2 0 0 0,0 1 0 0 0,0-1 0 0 0,-2-1 0 0 0,1 2-376 0 0,-1-2-48 0 0,1 0-16 0 0,-2 0 0 0 0,0 1-480 0 0,0 0-96 0 0,0 0-16 0 0,0 0-4176 0 0</inkml:trace>
  <inkml:trace contextRef="#ctx0" brushRef="#br0" timeOffset="42">2515 1761 919 3048 3019,'0'-2'80'0'0,"1"1"-80"0"0,-1 0 0 0 0,0 0 0 0 0,0 0 336 0 0,0 0 48 0 0,0-1 16 0 0,2-2 0 0 0,0 0 368 0 0,-1-1 64 0 0,0 0 24 0 0,1 1 0 0 0,-1 0 176 0 0,0 1 40 0 0,0 0 8 0 0,-1 2 0 0 0,0-1-48 0 0,1 1-8 0 0,-1 0 0 0 0,1 1 0 0 0,-1 0-224 0 0,-1 0-56 0 0,1 2-8 0 0,-1 0 0 0 0,1 0-288 0 0,-1 2-64 0 0,0 1-16 0 0,-2 1 0 0 0,2 0-152 0 0,-2 1-32 0 0,0 2-8 0 0,-1-1 0 0 0,0 0-64 0 0,0 0-16 0 0,1-2 0 0 0,0 0 0 0 0,1 1 8 0 0,0-2 0 0 0,0-1 0 0 0,1 0 0 0 0,0 0 32 0 0,1-2 8 0 0,0 0 0 0 0,0 0 0 0 0,2 1 48 0 0,-1-3 0 0 0,0 1 8 0 0,1 0 0 0 0,0-1-16 0 0,0 0-8 0 0,1 0 0 0 0,-1 0 0 0 0,2-1-40 0 0,0 1-8 0 0,0-1 0 0 0,1 1 0 0 0,0-1-56 0 0,-1 0-8 0 0,1 0-64 0 0,1 0 96 0 0,0 0-32 0 0,-1 1-64 0 0,0 0 88 0 0,0 0-88 0 0,-1 0 64 0 0,0 0-64 0 0,0 0 0 0 0,-1 0 0 0 0,0 0 0 0 0,-1 0 0 0 0,1 0 0 0 0,-1 0 0 0 0,0 0-352 0 0,0-1-80 0 0,0 0-16 0 0,1 0-8456 0 0</inkml:trace>
  <inkml:trace contextRef="#ctx0" brushRef="#br0" timeOffset="43">2614 1752 4607 2945 3104,'0'0'200'0'0,"0"-1"48"0"0,0 1-248 0 0,-1 0 0 0 0,1 1 0 0 0,0-1 0 0 0,-1 2 984 0 0,0-1 144 0 0,0 2 32 0 0,-2 2 8 0 0,0 2 104 0 0,1-1 16 0 0,-1 2 8 0 0,0-1 0 0 0,2 0-312 0 0,-1 0-64 0 0,1 1-16 0 0,0-1 0 0 0,1 0-240 0 0,-2 1-56 0 0,2-1 0 0 0,0 1-8 0 0,0-1-216 0 0,0-1-48 0 0,0 0-8 0 0,0-1 0 0 0,0-1-144 0 0,0 1-32 0 0,0 1-8 0 0,0 0 0 0 0,0-2-72 0 0,0 0-8 0 0,0 0-64 0 0,0-2 96 0 0,1 1-96 0 0,0-2 0 0 0,-1 2 0 0 0,0-2 0 0 0,0-1 0 0 0,2 1 0 0 0,-2-1 0 0 0,2 0 0 0 0,-1 0-224 0 0,-1-1-64 0 0,2 0-8 0 0,0-1-8 0 0,-1 0-1136 0 0,1 0-232 0 0</inkml:trace>
  <inkml:trace contextRef="#ctx0" brushRef="#br0" timeOffset="44">2753 1784 2759 2812 2698,'1'0'248'0'0,"-1"0"-248"0"0,0 0 0 0 0,0 0 0 0 0,1 0 448 0 0,-1-1 48 0 0,1 1 8 0 0,-1 0 0 0 0,2-1 232 0 0,0 0 40 0 0,-1 0 16 0 0,0 0 0 0 0,0 1 8 0 0,0 0 8 0 0,1-1 0 0 0,-2 0 0 0 0,1 0 24 0 0,-1 0 0 0 0,1 1 0 0 0,0-1 0 0 0,-1 0-96 0 0,1 0-8 0 0,-1 0-8 0 0,0 1 0 0 0,0-1-272 0 0,0 0-48 0 0,0 0-16 0 0,-1 0 0 0 0,1 0-216 0 0,-2 1-40 0 0,2-1-16 0 0,-1 1 0 0 0,-1-1-112 0 0,0 0 64 0 0,1 1-64 0 0,-2 0 0 0 0,1 0 72 0 0,-1 0-72 0 0,0 2 64 0 0,0-1-64 0 0,-1 0 0 0 0,2 1 0 0 0,-1-1 64 0 0,-1 0-64 0 0,1 2 64 0 0,0-2-64 0 0,0 3 96 0 0,1-2-32 0 0,0 1-64 0 0,0 0 0 0 0,1-1 0 0 0,-1 1 0 0 0,2-1 0 0 0,-1 1 0 0 0,0 0 0 0 0,1 0 0 0 0,1 0 0 0 0,0 0 0 0 0,0-1 0 0 0,1 0 0 0 0,0 0 88 0 0,0 0-24 0 0,0 0-64 0 0,1 0 96 0 0,0-1 48 0 0,0 0 8 0 0,1 2 0 0 0,0-2 0 0 0,1 1 16 0 0,-1 0 8 0 0,1 0 0 0 0,0 1 0 0 0,-2-1-40 0 0,2 0-8 0 0,-2 1 0 0 0,1-1 0 0 0,0 1-48 0 0,1 0-16 0 0,-3-1 0 0 0,1 1 0 0 0,0-1-64 0 0,0 2 0 0 0,-1-1 0 0 0,-1 1 0 0 0,0-1 0 0 0,0-1 0 0 0,-1 1 0 0 0,-1-1 0 0 0,1 1 0 0 0,-1 0 0 0 0,0-1 0 0 0,-1 2 0 0 0,0-2 0 0 0,1 0 0 0 0,-2 2 0 0 0,0-2 0 0 0,0 1 0 0 0,-1 0 0 0 0,0-1 0 0 0,0 0 0 0 0,1 0 0 0 0,-1-1 0 0 0,0 1 0 0 0,-1-1 0 0 0,2-1 0 0 0,-1 0 0 0 0,1 0 64 0 0,-1 0-64 0 0,2-1 0 0 0,0 0 0 0 0,0 0 0 0 0,0-1 64 0 0,1 0-64 0 0,-1 0 0 0 0,1-1 72 0 0,0 0-72 0 0,0 0 80 0 0,1-1-16 0 0,0 0-64 0 0,0-2 96 0 0,1 0-96 0 0,0 1 88 0 0,2 0-88 0 0,-2-1 80 0 0,3 2-80 0 0,-1 0 64 0 0,0 0-64 0 0,0 1 64 0 0,3-1-64 0 0,-1-1 0 0 0,1 1 0 0 0,0 1 0 0 0,-2-1 0 0 0,1 1 0 0 0,1 0 64 0 0,-2-1-64 0 0,1 0 0 0 0,0-1 0 0 0,0 2 0 0 0,-1-1 0 0 0,-2 2 0 0 0,0-2 0 0 0,0 0 0 0 0,-1 0 0 0 0,0 0 0 0 0,-1-1 0 0 0,-1 0 0 0 0,0 0 0 0 0,-1 1 64 0 0,0 0-64 0 0,-1 1 64 0 0,0-1-64 0 0,0 1 0 0 0,0 1 64 0 0,-1 0-64 0 0,0 0 0 0 0,0 2 64 0 0,0-1-64 0 0,1 0 0 0 0,-1 1 64 0 0,0 0-64 0 0,1 0 0 0 0,0 1 0 0 0,-1 0 0 0 0,1 0 0 0 0,1 1 0 0 0,-1-1 0 0 0,1 2 0 0 0,0 0-296 0 0,0 0-24 0 0,2 1-8 0 0,0 0-8768 0 0</inkml:trace>
  <inkml:trace contextRef="#ctx0" brushRef="#br0" timeOffset="45">1023 138 3679 3213 3054,'0'-2'328'0'0,"0"1"-264"0"0,0-1-64 0 0,0 2 0 0 0,0-1 536 0 0,0 0 88 0 0,0-1 16 0 0,0 0 8 0 0,1-2 344 0 0,-1 0 64 0 0,-1 1 8 0 0,1 0 8 0 0,0 0-240 0 0,0 1-56 0 0,0 0-8 0 0,0 1 0 0 0,0 1-224 0 0,0-1-40 0 0,0 0-16 0 0,0 1 0 0 0,0 0-120 0 0,0 0-24 0 0,0 0-8 0 0,0 0 0 0 0,0 0-16 0 0,0 0-8 0 0,0 0 0 0 0,0 0 0 0 0,0 0 16 0 0,0 0 8 0 0,0 11 0 0 0,0-7 0 0 0,0 0-56 0 0,0 1-16 0 0,0 1 0 0 0,-1 3 0 0 0,1-1-16 0 0,-1 1-8 0 0,1 0 0 0 0,-1 1 0 0 0,1 0-32 0 0,-1 2-8 0 0,0-2 0 0 0,1 1 0 0 0,0-1-104 0 0,0 0-32 0 0,0 2 0 0 0,0 0 0 0 0,0 1 0 0 0,1 0-64 0 0,0 0 96 0 0,0-1-32 0 0,0 0 0 0 0,0-2-64 0 0,-1 0 96 0 0,0 0-32 0 0,0-1 8 0 0,1-3 0 0 0,0 1 0 0 0,-1-3 0 0 0,1 1-8 0 0,-1 1 0 0 0,-1-2 0 0 0,1 0 0 0 0,0-1 0 0 0,-1 1-64 0 0,0 0 96 0 0,1-1-32 0 0,0 0-64 0 0,-2 0 0 0 0,1-1 72 0 0,-1 0-72 0 0,2-1 0 0 0,-1 1 0 0 0,0 0 0 0 0,1-2 64 0 0,-2 1-64 0 0,2 0 0 0 0,-1 0 0 0 0,0-1 0 0 0,1 0 0 0 0,-1 0 0 0 0,0 0 0 0 0,0-1 0 0 0,0 0 0 0 0,0 0 0 0 0,0 0 0 0 0,-1-2 0 0 0,1 1 0 0 0,-2-2 0 0 0,2 1 0 0 0,-1-2 0 0 0,-1 1 0 0 0,2 0 0 0 0,-1-1 0 0 0,0 0 0 0 0,0 2 0 0 0,0-1 0 0 0,2-1-64 0 0,-3 1 64 0 0,1-1-72 0 0,1 1 72 0 0,-1 0-80 0 0,0 1 80 0 0,1 1 0 0 0,-1-1-72 0 0,1 1 72 0 0,0 0 0 0 0,0 0 0 0 0,0 0 0 0 0,0 1 0 0 0,0-1 0 0 0,1 1 0 0 0,-1 0 0 0 0,0 0 0 0 0,0-1-64 0 0,1 2 64 0 0,0-2 0 0 0,0 2 0 0 0,0 0 0 0 0,0 0 0 0 0,0 0 0 0 0,0 0 0 0 0,0 0 0 0 0,1 1 0 0 0,0 0 0 0 0,-1-1 0 0 0,0 0 0 0 0,0 0 0 0 0,4 9 0 0 0,-3-6 0 0 0,0 1 0 0 0,1 2 0 0 0,0-1 0 0 0,0-1 0 0 0,0 2 0 0 0,1 0 0 0 0,0 1 96 0 0,-1-2-32 0 0,1 0 0 0 0,-1 0 0 0 0,0 1 8 0 0,2-1 0 0 0,-1 0 0 0 0,0 0-8 0 0,0-1 0 0 0,0 1 0 0 0,0-2 0 0 0,-2 0 0 0 0,1-1-64 0 0,0 0 96 0 0,0-1-32 0 0,1 1 16 0 0,-1-2 0 0 0,0 0 0 0 0,3 0 0 0 0,-2-2 48 0 0,1-1 0 0 0,2-1 8 0 0,0-1 0 0 0,-1-1 24 0 0,3-2 8 0 0,-1 0 0 0 0,1-1 0 0 0,-1 0-16 0 0,0 1-8 0 0,-2-1 0 0 0,0 3 0 0 0,-1 0-72 0 0,-1 1-8 0 0,-1 2-64 0 0,-1 1 96 0 0,0-1-96 0 0,-1 3 0 0 0,0-1 0 0 0,0 1 0 0 0,-1 0 0 0 0,1-1 0 0 0,0 2 0 0 0,0-1 0 0 0,1 0-480 0 0,1 0-96 0 0,0-1-24 0 0,2-1-9720 0 0</inkml:trace>
  <inkml:trace contextRef="#ctx0" brushRef="#br0" timeOffset="46">1322 110 2303 3041 3175,'0'0'200'0'0,"0"-1"-200"0"0,0 0 0 0 0,-1 1 0 0 0,1-1 632 0 0,0 0 80 0 0,0 1 24 0 0,0-1 0 0 0,-1-2 448 0 0,0 2 96 0 0,1-2 24 0 0,-1 1 0 0 0,0 0-248 0 0,0 0-56 0 0,0 0-8 0 0,1 1 0 0 0,-1 0-208 0 0,0 0-48 0 0,1 1 0 0 0,-2-1-8 0 0,2 1-168 0 0,-1 0-32 0 0,1 1-8 0 0,-1-1 0 0 0,0 1-184 0 0,0 1-40 0 0,0 1-8 0 0,0 0 0 0 0,1 1-96 0 0,-1 0-32 0 0,0 2 0 0 0,1-1 0 0 0,-2 3 16 0 0,2-2 0 0 0,0 1 0 0 0,-1 1 0 0 0,1 0 24 0 0,0 0 8 0 0,0 0 0 0 0,0 0 0 0 0,-1-1-120 0 0,1 0-24 0 0,0 2-64 0 0,0-2 96 0 0,0 1 0 0 0,0 0 0 0 0,0 0 0 0 0,0 0 0 0 0,0 0 8 0 0,0 0 0 0 0,0 0 0 0 0,0-1 0 0 0,1 0-24 0 0,-1-1-8 0 0,0 1 0 0 0,1-2 0 0 0,-1 0-72 0 0,1-1 96 0 0,-1 0-96 0 0,1-1 96 0 0,-1-1-96 0 0,0 0 0 0 0,1 0 0 0 0,-1-1 0 0 0,0-1 0 0 0,0 1 0 0 0,0 0 0 0 0,0-2 0 0 0,0 0-320 0 0,1 0-48 0 0,-1 0-16 0 0,1-1-9024 0 0</inkml:trace>
  <inkml:trace contextRef="#ctx0" brushRef="#br0" timeOffset="47">1303 116 6911 3038 3163,'-1'-3'304'0'0,"0"0"64"0"0,1 2-296 0 0,0-2-72 0 0,0 2 0 0 0,0 1 0 0 0,0-2 576 0 0,0 0 96 0 0,2-2 16 0 0,-1-1 8 0 0,0 0 456 0 0,1-2 88 0 0,1 1 16 0 0,1-1 8 0 0,-1 1-504 0 0,1 0-104 0 0,2 1-16 0 0,-1-1-8 0 0,1 1-232 0 0,0 1-48 0 0,2 1 0 0 0,1-1-8 0 0,-4 3-24 0 0,1 0 0 0 0,1 1 0 0 0,-2 1 0 0 0,1 0-152 0 0,-1 2-32 0 0,-1 0-8 0 0,0 0 0 0 0,-1 1-128 0 0,-1 1 0 0 0,-1 1 0 0 0,-1 0 0 0 0,0 2 80 0 0,-1 0-16 0 0,-1 1 0 0 0,0 1 0 0 0,-3-1-64 0 0,2 1 0 0 0,-2-1 0 0 0,1-1 0 0 0,-1 1 0 0 0,0-3-88 0 0,0 1 24 0 0,0-1 0 0 0,0-2 64 0 0,0 1 0 0 0,0-1 64 0 0,1-1-64 0 0,-1-1 88 0 0,1 1-24 0 0,0-2 0 0 0,1 0 0 0 0,0 0 72 0 0,0-1 16 0 0,1 0 0 0 0,0 0 0 0 0,1-1-64 0 0,0 0-16 0 0,0 0 0 0 0,1-1 0 0 0,0 0-216 0 0,1 0-48 0 0,1 0 0 0 0,0 0-8608 0 0</inkml:trace>
  <inkml:trace contextRef="#ctx0" brushRef="#br0" timeOffset="48">1450 223 3223 2887 3090,'-1'-2'136'0'0,"1"1"40"0"0,0 0-176 0 0,0-1 0 0 0,0 2 0 0 0,0 0 0 0 0,0-1 584 0 0,0 0 88 0 0,1-1 8 0 0,0 1 8 0 0,-1-2 944 0 0,1 0 184 0 0,1 1 40 0 0,0 0 0 0 0,-1 0-608 0 0,1 1-128 0 0,0-2-32 0 0,1 2 0 0 0,-1-1-352 0 0,1 1-80 0 0,0 0-16 0 0,0 0 0 0 0,1 1-256 0 0,-2-1-48 0 0,1 0-16 0 0,-2 1 0 0 0,2 1-152 0 0,-2-1-32 0 0,1 1-8 0 0,0-1 0 0 0,-1 1 0 0 0,0-1-8 0 0,0 2 0 0 0,0-1 0 0 0,-1 0-120 0 0,0 0 0 0 0,1-1 0 0 0,-1 1 0 0 0,0-1 0 0 0,-1 1 0 0 0,1 0 0 0 0,-1-1 0 0 0,0 1 96 0 0,0 0-24 0 0,-1-1-8 0 0,-1 2 0 0 0,1-1-64 0 0,-1 0 0 0 0,-1 2 0 0 0,-1-2 0 0 0,0 2 0 0 0,0-1 0 0 0,-1 1 0 0 0,2-1 0 0 0,-1 0 0 0 0,0 2 0 0 0,2-2 0 0 0,-1 1 0 0 0,2-1 0 0 0,0 0 0 0 0,1 0 0 0 0,0 0 0 0 0,1 0 0 0 0,0 0 0 0 0,2 0 0 0 0,-1 1 0 0 0,2 0 0 0 0,0-1 0 0 0,0 2 0 0 0,1-1 0 0 0,0 0 0 0 0,1 1 0 0 0,-1-1 0 0 0,0 1 0 0 0,1 0 0 0 0,-1 1 0 0 0,0-1 0 0 0,0 1 0 0 0,-1-1 0 0 0,0 1 0 0 0,-2 1 0 0 0,1-2 0 0 0,-1 1 0 0 0,-1-1 0 0 0,0 1 0 0 0,-1 0 0 0 0,-1-1 0 0 0,1 0 0 0 0,-2 0 0 0 0,2-1 0 0 0,-3-1 0 0 0,1 0 0 0 0,0 0 0 0 0,-1-1 0 0 0,1 0 0 0 0,-1 0 0 0 0,0-1 0 0 0,1-1 0 0 0,-1 0 0 0 0,0 0 0 0 0,1 0 0 0 0,-1-1 0 0 0,0 1 0 0 0,-1-1 0 0 0,1-1 0 0 0,1 1 0 0 0,0 0 0 0 0,-1-1 0 0 0,2 1 0 0 0,0-1 0 0 0,0 1 0 0 0,1 0 0 0 0,0 1 0 0 0,1 0 0 0 0,0-1-416 0 0,2 2-32 0 0,-1-1 0 0 0,2 1-5456 0 0,1 0-1096 0 0</inkml:trace>
  <inkml:trace contextRef="#ctx0" brushRef="#br0" timeOffset="49">1573 245 2759 2895 3094,'0'-2'248'0'0,"1"0"-248"0"0,-1 0 0 0 0,0 1 0 0 0,0 1 752 0 0,0-1 104 0 0,0 0 16 0 0,-1 1 8 0 0,1-1 1056 0 0,-1 0 208 0 0,0 1 48 0 0,-1 0 8 0 0,2 1-1048 0 0,-2 1-200 0 0,1 0-48 0 0,-1 1-8 0 0,2 1-464 0 0,-2 0-96 0 0,2 2-16 0 0,0-2-8 0 0,-1 2-176 0 0,1-1-32 0 0,1 1-8 0 0,-1-1 0 0 0,1 1 16 0 0,0-1 0 0 0,0-1 0 0 0,1-1 0 0 0,0 0-16 0 0,1 1-8 0 0,-1-3 0 0 0,1 1 0 0 0,-1-1-88 0 0,1-1 96 0 0,1 0-96 0 0,-1 0 96 0 0,1-1-8 0 0,0-1 0 0 0,0 0 0 0 0,-1-1 0 0 0,1 1-24 0 0,-1-2-64 0 0,2 1 96 0 0,-3-1-32 0 0,1 0-64 0 0,0-1 96 0 0,-1 0-96 0 0,0 0 96 0 0,0 0-96 0 0,0 0 0 0 0,-1 1 72 0 0,0 1-72 0 0,0 1 0 0 0,-1 0 0 0 0,0 0 0 0 0,0 1 64 0 0,0 0-64 0 0,0-1 0 0 0,0 2 0 0 0,-1 0 0 0 0,1 0 0 0 0,-1 0 0 0 0,1 0 0 0 0,-1 0 64 0 0,1 1-64 0 0,-1 0 0 0 0,1-1 0 0 0,0 0 0 0 0,0 0 0 0 0,0 0 0 0 0,0 0 0 0 0,-1 10 0 0 0,2-8 0 0 0,0 0 0 0 0,0 2 0 0 0,1 0 0 0 0,-2-2 0 0 0,2 1 0 0 0,1 0 0 0 0,0-1 0 0 0,-2 1 0 0 0,2-1 0 0 0,0 0 0 0 0,0 0 0 0 0,-1 0 0 0 0,2-1 0 0 0,-1 0 0 0 0,0-1 0 0 0,0 1 120 0 0,1-1-16 0 0,0 0 0 0 0,0-1 0 0 0,0 0-104 0 0,0 1 0 0 0,0-2 64 0 0,0 0-64 0 0,0 0 64 0 0,0-1-64 0 0,0 0 88 0 0,0 1-88 0 0,-1-1 0 0 0,0 0 0 0 0,0-1 0 0 0,1 0 0 0 0,0-2 0 0 0,1 1 0 0 0,-1-1 0 0 0,-1-1 0 0 0,0 1 0 0 0,1 0 0 0 0,-1-1 0 0 0,-1 1 0 0 0,1-1 0 0 0,-2 2 0 0 0,0 0 0 0 0,-1 0 0 0 0,0 1 0 0 0,0 0 0 0 0,0 0 0 0 0,-1 1 0 0 0,0 0 0 0 0,1 0 0 0 0,-2-1 0 0 0,2 2 0 0 0,-1-1 64 0 0,1 0-64 0 0,0 1 0 0 0,-1-1 0 0 0,0 1 72 0 0,1 1-8 0 0,0-1-64 0 0,0 2 96 0 0,0 0-96 0 0,0-1 0 0 0,0 1 0 0 0,0 0 0 0 0,-1 1 0 0 0,1 0 0 0 0,0 1 0 0 0,-1 0 0 0 0,1 1 0 0 0,-1 0 0 0 0,1-1 0 0 0,0 2 0 0 0,0 1 0 0 0,0-1 0 0 0,0 1 0 0 0,0-1 0 0 0,0 2 0 0 0,0-1 0 0 0,0 1 0 0 0,1 1 0 0 0,0-1 0 0 0,-1 1 0 0 0,1-1 0 0 0,-1-1 0 0 0,0 2 0 0 0,0-1 0 0 0,0 2 0 0 0,0 0 0 0 0,0-4 0 0 0,1 2 0 0 0,0 0 0 0 0,-1 0 0 0 0,0 2 0 0 0,1-3 0 0 0,0 1 0 0 0,0 0 0 0 0,1-2 0 0 0,-2 1 0 0 0,2-2 0 0 0,0 0 0 0 0,-1-1 0 0 0,0 1 0 0 0,0-1 0 0 0,0-2 0 0 0,0 0 0 0 0,0 0 0 0 0,0 0 0 0 0,0 0 0 0 0,0-1 0 0 0,0-2 0 0 0,0 1 0 0 0,0-1 72 0 0,0-1 48 0 0,0 0 8 0 0,0 1 0 0 0,1-2 0 0 0,0 0-24 0 0,0-3 0 0 0,0 3 0 0 0,-1-1 0 0 0,2 0-32 0 0,0-1-8 0 0,0 1 0 0 0,1 1 0 0 0,-1 0-64 0 0,0 3 0 0 0,1-1 0 0 0,0 0 0 0 0,-2 2 0 0 0,2 0 0 0 0,-2 0 0 0 0,0 1 0 0 0,0 1 0 0 0,0 1 0 0 0,-1-1 0 0 0,0 1 0 0 0,0 1-144 0 0,0-1 32 0 0,-1 3 8 0 0,0-2 0 0 0,0 0-64 0 0,-1 0-16 0 0,0 2 0 0 0,0 1 0 0 0,0-1 64 0 0,-1 0 16 0 0,0 0 0 0 0,1 1 0 0 0,0-2 104 0 0,-1-1 0 0 0,1 1-80 0 0,-1-1 80 0 0,0 0 0 0 0,2-1 0 0 0,-2 1 0 0 0,2-2 0 0 0,0 0 0 0 0,0 1 0 0 0,0-2 0 0 0,0 1 0 0 0,1-1 96 0 0,0 0-32 0 0,0 0 0 0 0,2 0 0 0 0,-2 0 16 0 0,3-1 0 0 0,-1-1 0 0 0,1 1 0 0 0,0 0-80 0 0,0-2 80 0 0,1 0-80 0 0,0 0 80 0 0,0 0-80 0 0,-1-1 0 0 0,0 1 0 0 0,1-1 0 0 0,-1 0 72 0 0,1 0-72 0 0,-1-1 80 0 0,-1 1-80 0 0,0 0 0 0 0,1 0 0 0 0,-1 0 0 0 0,1 0 0 0 0,-1 1 96 0 0,0 1-24 0 0,0 0-8 0 0,0 0 0 0 0,0 1-64 0 0,0-1 0 0 0,0 2 0 0 0,-1 0 0 0 0,1 2 0 0 0,-1-1 0 0 0,0 0 0 0 0,-1 0 0 0 0,1 1 0 0 0,-1 1 0 0 0,0 0 0 0 0,0 1 0 0 0,-1 0-88 0 0,0 0 88 0 0,-1 0-64 0 0,-1 0 64 0 0,1 0-72 0 0,0-1 72 0 0,-3 1-80 0 0,2 0 80 0 0,-1 0 0 0 0,-2 0 0 0 0,1-1 0 0 0,0-1 0 0 0,0 1 0 0 0,1-1 0 0 0,-1 0 0 0 0,0-1 0 0 0,1-1 0 0 0,0 1 0 0 0,0-1 0 0 0,1 0 0 0 0,-2 0 0 0 0,2-1 0 0 0,-1 1 0 0 0,-1-2-6432 0 0,1 0-1216 0 0</inkml:trace>
  <inkml:trace contextRef="#ctx0" brushRef="#br0" timeOffset="50">206 514 2759 3358 3030,'0'-2'248'0'0,"0"0"-248"0"0,0 1 0 0 0,0 0 0 0 0,0 1 496 0 0,0-1 48 0 0,0 1 16 0 0,0-2 0 0 0,0 2 496 0 0,0-2 104 0 0,0 0 24 0 0,0 0 0 0 0,0 1-248 0 0,0-1-40 0 0,0 1-16 0 0,0-1 0 0 0,0 1-176 0 0,1 1-32 0 0,-1-1 0 0 0,0 1-8 0 0,0 0-184 0 0,0 0-32 0 0,0 0 0 0 0,1 1-8 0 0,-1-1-152 0 0,0 0-24 0 0,0 0-8 0 0,4 9 0 0 0,-1-3 40 0 0,-1-1 8 0 0,1 2 0 0 0,0 0 0 0 0,0 2-80 0 0,-1-1-24 0 0,1 1 0 0 0,-1-1 0 0 0,1 1-40 0 0,0-2 0 0 0,0 0-8 0 0,0 0 0 0 0,0 0-40 0 0,1 0-8 0 0,-1 0 0 0 0,0-2 0 0 0,-1-1 8 0 0,2 1 0 0 0,-2-1 0 0 0,1 0 0 0 0,1 1-112 0 0,-2-2 72 0 0,1-1-72 0 0,-1 0 64 0 0,0-1 24 0 0,0 0 0 0 0,0-1 0 0 0,0 0 0 0 0,0-1 16 0 0,0 0 8 0 0,0-2 0 0 0,1 0 0 0 0,-1-2 32 0 0,1 0 8 0 0,1-1 0 0 0,0-1 0 0 0,0-1-32 0 0,-1 0-8 0 0,1 0 0 0 0,0-2 0 0 0,1-1 0 0 0,0 0 0 0 0,-1 1 0 0 0,-1 0 0 0 0,0 3-16 0 0,1 0 0 0 0,-3-1 0 0 0,2 2 0 0 0,-3 2-96 0 0,2-1 0 0 0,-2 2 0 0 0,1-1 0 0 0,-1 1 0 0 0,0 2 0 0 0,0-2 72 0 0,0 1-72 0 0,0 1 64 0 0,-1-1-64 0 0,1 1 0 0 0,0 1 64 0 0,0-2-64 0 0,0 0 0 0 0,1 2 0 0 0,-1-2 0 0 0,0 1 0 0 0,0 1 0 0 0,0-1 0 0 0,0 1 0 0 0,0 0 0 0 0,0 0 0 0 0,0 0 0 0 0,0 0 0 0 0,-1 1-328 0 0,1 2-8 0 0,0-1 0 0 0,1 1-6240 0 0,-1 1-1248 0 0</inkml:trace>
  <inkml:trace contextRef="#ctx0" brushRef="#br0" timeOffset="51">432 646 1839 3270 3073,'-1'-1'160'0'0,"1"0"-160"0"0,0 0 0 0 0,0 0 0 0 0,0 1 792 0 0,0 0 120 0 0,0-1 24 0 0,0 0 8 0 0,1 0 448 0 0,0 0 88 0 0,0-1 24 0 0,0-1 0 0 0,1 1-240 0 0,-1 1-48 0 0,1 0 0 0 0,1-1-8 0 0,-1 0-384 0 0,0 2-80 0 0,0 0-8 0 0,0-1-8 0 0,-1 1-272 0 0,2 0-48 0 0,-1 0-16 0 0,-1 0 0 0 0,1 0-152 0 0,0 0-32 0 0,-2 0-8 0 0,2 0 0 0 0,-1 0 0 0 0,1 0 0 0 0,-2 1 0 0 0,1-1 0 0 0,-1 0-136 0 0,0 0-64 0 0,1-1 64 0 0,-1 1-64 0 0,0 1 80 0 0,0-1-80 0 0,0 0 96 0 0,-1-1-96 0 0,1 1 88 0 0,0 0-88 0 0,0 0 80 0 0,0 0-80 0 0,0 0 64 0 0,-10 3-64 0 0,8-1 0 0 0,-2-1 72 0 0,0 1-72 0 0,-2 0 0 0 0,1 0 0 0 0,-1 0 0 0 0,1 1 0 0 0,1-1 0 0 0,-1 1 0 0 0,1-2 0 0 0,1 2 0 0 0,0-2 0 0 0,1 1 0 0 0,1 0 0 0 0,-1-2 0 0 0,2 2 0 0 0,-1 0 0 0 0,1 0 0 0 0,1 1 0 0 0,1 0 0 0 0,-1 0 0 0 0,3 0 0 0 0,-2-1 0 0 0,1 0 0 0 0,0 0 0 0 0,0 0 0 0 0,1 1 0 0 0,-1-1 0 0 0,1 1 0 0 0,-1 0 0 0 0,1 0 0 0 0,-1 1 0 0 0,-1 2 0 0 0,1-2 0 0 0,-1-1 0 0 0,-2 0 0 0 0,1 0 0 0 0,-2 1 0 0 0,1 1 0 0 0,-1-2 0 0 0,-1-1 0 0 0,0 0 0 0 0,-1 2 0 0 0,1-1 0 0 0,-2-3 0 0 0,1 0 0 0 0,-1 3 0 0 0,1-3 0 0 0,0-1 0 0 0,0 0 0 0 0,0 2 0 0 0,-1-2 0 0 0,2-2 0 0 0,-1 0 0 0 0,1 0 0 0 0,0 1 0 0 0,1-1 0 0 0,0 3 0 0 0,-1-2 0 0 0,2 1 0 0 0,0 2 0 0 0,0 1 0 0 0,0-2-112 0 0,2-2-16 0 0,-1 0 0 0 0,2 0 0 0 0,0-1-1024 0 0,1 2-200 0 0,1-1-48 0 0,-1 1-8 0 0</inkml:trace>
  <inkml:trace contextRef="#ctx0" brushRef="#br0" timeOffset="52">542 650 6967 3076 3011,'0'-2'152'0'0,"0"1"32"0"0,-1 0 8 0 0,0 1 0 0 0,1 0-192 0 0,-1 0 0 0 0,0 0 0 0 0,0 0 0 0 0,1 0 1424 0 0,-2 1 240 0 0,0 0 56 0 0,1 1 8 0 0,-2 0-960 0 0,2 0-192 0 0,1-1-40 0 0,-1 1-8 0 0,0 0-288 0 0,0 2-56 0 0,0-1-16 0 0,1 0 0 0 0,0 3-16 0 0,1 0-8 0 0,0-2 0 0 0,-1 1 0 0 0,2 1 40 0 0,-2-1 8 0 0,3-2 0 0 0,-1 0 0 0 0,1 2-80 0 0,-1-2-16 0 0,2-2 0 0 0,-2 0 0 0 0,1-1-24 0 0,1 0-8 0 0,-1-1 0 0 0,-1 0 0 0 0,1 1 40 0 0,0-1 8 0 0,0 1 0 0 0,1-3 0 0 0,-2 0-8 0 0,1 1 0 0 0,-1-1 0 0 0,1 0 0 0 0,0 1 8 0 0,0-3 0 0 0,-1 1 0 0 0,0 0 0 0 0,-1 0 32 0 0,0 0 8 0 0,1 1 0 0 0,-1 1 0 0 0,-1-2-24 0 0,0 1 0 0 0,1 0 0 0 0,-1 0 0 0 0,0-1 0 0 0,0 2-8 0 0,0 0 0 0 0,0 2 0 0 0,-1 0-48 0 0,1 0-8 0 0,0 0 0 0 0,0 0 0 0 0,0 0-64 0 0,0 0 0 0 0,0 1 0 0 0,-1 1 64 0 0,1 0-64 0 0,0-2 0 0 0,0 0 0 0 0,0 11 0 0 0,1-8 0 0 0,-1 1 0 0 0,1 0 0 0 0,1 0 0 0 0,-1 1 0 0 0,2 0 0 0 0,-1-2 0 0 0,2 1 0 0 0,-2 0 0 0 0,2-1 0 0 0,-1-2 0 0 0,-1 0 0 0 0,2-1 0 0 0,-1 1 0 0 0,1-1 0 0 0,0 1 0 0 0,-1-1 0 0 0,1 1 0 0 0,-1-1 0 0 0,1-3 0 0 0,-1 1 0 0 0,1-2 0 0 0,0 2 0 0 0,-2-1 0 0 0,1 0 0 0 0,0 0 0 0 0,0-1 64 0 0,1-1-64 0 0,-1 0 0 0 0,0-1 0 0 0,1-1 0 0 0,-1 0 64 0 0,0-1-64 0 0,0 1 0 0 0,-1-1 0 0 0,0-1 0 0 0,-1 3 0 0 0,0-1 0 0 0,-1 1 0 0 0,0 0 0 0 0,0 1 0 0 0,-1 1 0 0 0,1 1 64 0 0,-1 0-64 0 0,0 0 0 0 0,-1 1 0 0 0,1 0 0 0 0,0 0 0 0 0,0 0 64 0 0,0 1-64 0 0,0 1 64 0 0,1-1-64 0 0,-1 0 72 0 0,0 1-72 0 0,0 0 80 0 0,1 2-80 0 0,-1-2 64 0 0,1 1-64 0 0,0 2 0 0 0,-1-1 72 0 0,1 1-72 0 0,0 1 0 0 0,1 0 0 0 0,-1 0 0 0 0,1 1 0 0 0,-1-1 0 0 0,1 1 0 0 0,0 1 0 0 0,0-1 0 0 0,-1 0 0 0 0,1 1 64 0 0,0-1-64 0 0,0-1 0 0 0,0 0 0 0 0,-1 0 0 0 0,1 0 0 0 0,0 1 0 0 0,1 1 0 0 0,-1 0 0 0 0,0-1 0 0 0,0 0 0 0 0,1 1 0 0 0,-1-1 0 0 0,1-1 0 0 0,-1 1 0 0 0,0-1 0 0 0,0 2 0 0 0,-1-2 0 0 0,1 1 0 0 0,0-3 0 0 0,0 0 0 0 0,0-1 0 0 0,-1 0 0 0 0,0 0 0 0 0,1 1 0 0 0,-1 0 0 0 0,0-2 0 0 0,1 0 0 0 0,-1 0 0 0 0,0-1 0 0 0,1-1 80 0 0,-1 0 0 0 0,0 2 0 0 0,0 0 0 0 0,3-11 16 0 0,-2 7 0 0 0,1 0 0 0 0,-1-1 0 0 0,2-1-96 0 0,0 1 64 0 0,1-2-64 0 0,0 2 64 0 0,-1 0-64 0 0,1 0 0 0 0,0 1 0 0 0,0 1 0 0 0,0 1 0 0 0,1 0 0 0 0,-2 2 0 0 0,-1 0 0 0 0,1 0 0 0 0,-2 1 0 0 0,2 1 0 0 0,-2 0 0 0 0,0 1-96 0 0,-1-1 24 0 0,0 2 0 0 0,0-1 0 0 0,-1 2-48 0 0,0-1-8 0 0,-2 0 0 0 0,2 0 0 0 0,-1 0 56 0 0,0 1 8 0 0,1 0 0 0 0,-1-1 0 0 0,1 0 64 0 0,0-2 0 0 0,-1 1 0 0 0,2 0-64 0 0,-1-1 64 0 0,1 0 0 0 0,1-1 0 0 0,-1 1 0 0 0,2 0 0 0 0,-1 0 0 0 0,0-1 0 0 0,2-1 0 0 0,-1 0 0 0 0,2-2 88 0 0,0-2-88 0 0,0 1 96 0 0,0 0-32 0 0,0 1 0 0 0,0-3 0 0 0,0 1 0 0 0,1 0-64 0 0,-1 0 64 0 0,2-1-64 0 0,-1 0 64 0 0,0 0-64 0 0,-1 1 64 0 0,1 1-64 0 0,-1-1 64 0 0,1 2-64 0 0,-1-1 80 0 0,0 2-80 0 0,0-1 80 0 0,0 1-16 0 0,0 0-64 0 0,0 0 96 0 0,-1 1-32 0 0,1 1-64 0 0,-2-1 0 0 0,1 2 0 0 0,-2-1 64 0 0,0 0-64 0 0,1 2 0 0 0,-2-1 0 0 0,0 1 0 0 0,0-1 0 0 0,-1 1 0 0 0,0 1 0 0 0,0-1 0 0 0,-1 0-96 0 0,0-1 96 0 0,0 1-96 0 0,-1 0 96 0 0,1 1-72 0 0,-2-1 72 0 0,0-1 0 0 0,0 1 0 0 0,1 0 0 0 0,-1 0 0 0 0,0-1 0 0 0,1 1 0 0 0,1-2 0 0 0,-1 0 0 0 0,1 0 0 0 0,0 0 0 0 0,0-1 0 0 0,1-1 0 0 0,0-1 0 0 0,0 1 0 0 0,0 0 0 0 0,0 1 0 0 0,1 0 0 0 0,0 0 0 0 0,0-1-128 0 0,1 0 0 0 0,1-2 0 0 0,0 2-9280 0 0</inkml:trace>
  <inkml:trace contextRef="#ctx0" brushRef="#br0" timeOffset="53">1288 2253 1375 3262 3400,'0'0'128'0'0,"-1"-1"-128"0"0,1 0 0 0 0,0 1 0 0 0,0 0 296 0 0,0 0 40 0 0,-1-1 8 0 0,1-2 0 0 0,-2 2 352 0 0,0-2 72 0 0,1 0 8 0 0,-1 1 8 0 0,0 0-32 0 0,1 0-8 0 0,-3 2 0 0 0,3-1 0 0 0,-2 0 16 0 0,0 0 0 0 0,1 2 0 0 0,-2 0 0 0 0,0 0-144 0 0,1 0-24 0 0,-1 1-8 0 0,0 0 0 0 0,1 1-328 0 0,-1-1-72 0 0,1 2-16 0 0,-2-1 0 0 0,2 2-168 0 0,0-2 64 0 0,0 0-64 0 0,1 0 0 0 0,0 1 0 0 0,1-1 0 0 0,0-1 0 0 0,1 1 0 0 0,0-1 0 0 0,0 0 64 0 0,1-1-64 0 0,0 1 0 0 0,1 0 176 0 0,0-1 0 0 0,1 0 0 0 0,0 0 0 0 0,1 0 144 0 0,2-2 32 0 0,-1 1 8 0 0,1-1 0 0 0,-1 0-128 0 0,1-1-24 0 0,-1 0-8 0 0,1-1 0 0 0,-2 0-72 0 0,0 1-8 0 0,0 0-8 0 0,-1-1 0 0 0,-1 1-112 0 0,-2-2 88 0 0,1 2-88 0 0,-2 0 80 0 0,1-1-80 0 0,-3 0 80 0 0,1 0-80 0 0,-1-1 80 0 0,1 1-8 0 0,-2 1 0 0 0,1-1 0 0 0,-1 1 0 0 0,1 0-8 0 0,-1 1 0 0 0,-1-1 0 0 0,1 1 0 0 0,1 1-64 0 0,0 0 80 0 0,0 1-80 0 0,0 1 80 0 0,0-1-80 0 0,-1 1 96 0 0,2 0-96 0 0,-1 2 96 0 0,0 0-8 0 0,0 0 0 0 0,0 1 0 0 0,2-1 0 0 0,-2 1-88 0 0,2 0 80 0 0,0-1-80 0 0,0 1 80 0 0,1 0 0 0 0,0-1 0 0 0,1 0 0 0 0,0 0 0 0 0,1-1-8 0 0,1 1 0 0 0,-1-1 0 0 0,0-1 0 0 0,3 0 24 0 0,-2 0 8 0 0,1-2 0 0 0,0 0 0 0 0,-1 0 24 0 0,2-2 0 0 0,-1 1 0 0 0,0-2 0 0 0,0 0-24 0 0,0 0 0 0 0,-1-1 0 0 0,0 0 0 0 0,-1 1-104 0 0,0-1 72 0 0,0-1-72 0 0,-2-1 64 0 0,0 1-64 0 0,0 0 0 0 0,-2 1 72 0 0,0 0-72 0 0,0-1 0 0 0,-1 1 0 0 0,-1 0 0 0 0,1 1 0 0 0,-1 1 0 0 0,1 0 0 0 0,-2 1 0 0 0,1 0 0 0 0,-1 1 0 0 0,0 1-120 0 0,0 1 24 0 0,0 0 0 0 0,1 0 0 0 0,-1 0 8 0 0,1 2 0 0 0,0-1 0 0 0,1 0 88 0 0,0 0 0 0 0,2 1 0 0 0,-1 0 0 0 0,0 0 0 0 0,2-1 0 0 0,0 0 0 0 0,0 1 0 0 0,0 0 0 0 0,2 0 0 0 0,0 0 0 0 0,0-1 0 0 0,1 0 0 0 0,-1 0 72 0 0,2 0-72 0 0,0-1 80 0 0,0 0 16 0 0,0-1 0 0 0,0 0 0 0 0,1-1 0 0 0,1-1-16 0 0,-1 1 0 0 0,0-2 0 0 0,0 0 0 0 0,0-1-16 0 0,0 0-64 0 0,-1 0 96 0 0,1-1-32 0 0,-1 1-64 0 0,-1-1 0 0 0,0-1 0 0 0,-1 0 64 0 0,0 1-64 0 0,-2-1 0 0 0,0 1 0 0 0,-1 0 64 0 0,0 0-64 0 0,-1 1 0 0 0,0-1 0 0 0,-2 1 0 0 0,0 1 0 0 0,1 0 0 0 0,-1 1 0 0 0,-1 1 0 0 0,1 1-112 0 0,0 0 40 0 0,-1 2 8 0 0,1-1 0 0 0,-1 2 64 0 0,0 0-80 0 0,1 1 80 0 0,-1 0-80 0 0,2 1 80 0 0,1-2 0 0 0,0 0 0 0 0,1 0 0 0 0,0 1 0 0 0,1-1 0 0 0,2 0 64 0 0,0-1-64 0 0,1 1 0 0 0,0-1 0 0 0,2-1 0 0 0,0 0 64 0 0,1 0-64 0 0,0-1 0 0 0,-1 0 0 0 0,1 0 0 0 0,1-1-232 0 0,0 0-88 0 0</inkml:trace>
  <inkml:trace contextRef="#ctx0" brushRef="#br0" timeOffset="54">1013 1917 1839 3116 3172,'0'-2'160'0'0,"0"0"-160"0"0,0 1 0 0 0,0 0 0 0 0,0 0 544 0 0,0 0 80 0 0,-1 0 16 0 0,1-3 0 0 0,-1 0 288 0 0,-1-1 56 0 0,0 1 8 0 0,-1 0 8 0 0,1 2-152 0 0,-1 0-32 0 0,-1 1-8 0 0,0 1 0 0 0,0 1-216 0 0,-1 1-48 0 0,-1 0 0 0 0,1 1-8 0 0,0 0-248 0 0,-1 1-40 0 0,0 0-16 0 0,2 1 0 0 0,-1-1-24 0 0,2 2-8 0 0,1-1 0 0 0,0-1 0 0 0,2 1-64 0 0,-1 0-8 0 0,0 0-8 0 0,1-1 0 0 0,1 1 96 0 0,0-1 16 0 0,0 0 8 0 0,1-1 0 0 0,1 1 32 0 0,0-2 8 0 0,2-1 0 0 0,-1 0 0 0 0,1 0-32 0 0,0-2-8 0 0,0 1 0 0 0,1-2 0 0 0,2 0-16 0 0,-2-1-8 0 0,0 0 0 0 0,1-1 0 0 0,-3 1-104 0 0,1-1-16 0 0,-1 1-8 0 0,-1-1 0 0 0,0 0-88 0 0,-2 1 0 0 0,0 0 0 0 0,0-1 0 0 0,-1 0 0 0 0,-1 0 0 0 0,-1 1 64 0 0,1 0-64 0 0,-1-1 0 0 0,-1 1 0 0 0,-1 0 0 0 0,1 1 0 0 0,-1 0 0 0 0,1 0 0 0 0,-1 2 0 0 0,1 0 0 0 0,-1 1 0 0 0,2 1 0 0 0,-2-1 0 0 0,1 0 64 0 0,0 2-64 0 0,0 0 96 0 0,1-1-96 0 0,-1 1 96 0 0,1 1 40 0 0,1-1 16 0 0,-1-1 0 0 0,2 2 0 0 0,0-2-56 0 0,1 1 0 0 0,1-1-8 0 0,-1 0 0 0 0,2-1-88 0 0,0 0 0 0 0,0 0 0 0 0,2 0 0 0 0,-2-1-224 0 0,1-1-32 0 0,2 0 0 0 0,-1 0-8 0 0,0 0-1264 0 0,0-1-248 0 0,0 0-48 0 0,0 1-16 0 0</inkml:trace>
  <inkml:trace contextRef="#ctx0" brushRef="#br0" timeOffset="55">672 1878 1375 3216 3245,'-1'0'128'0'0,"-1"1"-128"0"0,2-1 0 0 0,-1 1 0 0 0,1 0 560 0 0,-2 0 88 0 0,-1 0 24 0 0,0 2 0 0 0,-2 0 288 0 0,0 1 64 0 0,1-1 16 0 0,1 1 0 0 0,1-2-144 0 0,1 0-24 0 0,0 0-8 0 0,1 0 0 0 0,1-1-96 0 0,1 0-32 0 0,1-1 0 0 0,0 0 0 0 0,2 0-192 0 0,-1-1-32 0 0,1 0-16 0 0,-1 0 0 0 0,-1 0-152 0 0,2-1-32 0 0,-3 1-8 0 0,2-1 0 0 0,-1 0-224 0 0,-1 0-80 0 0,1 0 0 0 0,-2-1 72 0 0,1 2-72 0 0,-1-3 0 0 0,-1 3 0 0 0,0-2 0 0 0,-1 2 0 0 0,-1-1 0 0 0,1 0 0 0 0,-2 0 64 0 0,0 0-64 0 0,-1-1 0 0 0,0 1 0 0 0,-1 1 0 0 0,0 0 80 0 0,1 0-80 0 0,-1 1 96 0 0,1 0-96 0 0,0 2 0 0 0,0-1 0 0 0,1 0 0 0 0,-1 1 0 0 0,1 0 80 0 0,0 0-80 0 0,0 0 64 0 0,1 1-64 0 0,-1 0 112 0 0,2 0-16 0 0,-2 1-8 0 0,2 0 0 0 0,0-1 64 0 0,0 1 8 0 0,1 0 8 0 0,0 0 0 0 0,1-1-8 0 0,0 1 0 0 0,2-1 0 0 0,-1-1 0 0 0,1 1 16 0 0,0-1 0 0 0,1 0 0 0 0,0-1 0 0 0,1-1-16 0 0,0 0 0 0 0,0 0 0 0 0,1 0 0 0 0,-1-1-56 0 0,-1-1-8 0 0,0 0-8 0 0,1 0 0 0 0,-1 0-24 0 0,0-2-64 0 0,-2 0 96 0 0,1 0-32 0 0,-2 1-64 0 0,1-1 0 0 0,-1 0 0 0 0,-1 0 0 0 0,-1 0 0 0 0,-1 0 0 0 0,1-1 0 0 0,-2 1 0 0 0,0 0 64 0 0,-1 0-64 0 0,0 1 64 0 0,-1 0-64 0 0,-1 1 0 0 0,1 2 0 0 0,-1 0 0 0 0,1 1 0 0 0,-1 1 0 0 0,1 0 0 0 0,0 1 0 0 0,1 1 0 0 0,0 0 0 0 0,-1 1-88 0 0,2 0 88 0 0,-1 0-64 0 0,1 1 64 0 0,2-2 0 0 0,-1 1 0 0 0,2 0 0 0 0,1-1 0 0 0,1 0 0 0 0,0-1 0 0 0,1-1 0 0 0,0 1-288 0 0,1-1-8 0 0,2-2-8 0 0,-1 0-5376 0 0,3 0-1072 0 0</inkml:trace>
  <inkml:trace contextRef="#ctx0" brushRef="#br0" timeOffset="56">239 1787 2303 3358 3476,'0'-2'200'0'0,"0"1"-200"0"0,0 1 0 0 0,-1-1 0 0 0,1 0 480 0 0,-1 1 48 0 0,0-2 16 0 0,-1 0 0 0 0,-1-1 8 0 0,-2 0 8 0 0,1 2 0 0 0,-1 0 0 0 0,0 1-176 0 0,1 1-40 0 0,0 0-8 0 0,0 2 0 0 0,2 0-16 0 0,-2 0-8 0 0,2 0 0 0 0,-1 1 0 0 0,0 0 112 0 0,1 0 24 0 0,2 1 8 0 0,-1-1 0 0 0,1 0 88 0 0,1 1 24 0 0,1 0 0 0 0,1-2 0 0 0,0 2-72 0 0,0-2-16 0 0,2 0 0 0 0,1-1 0 0 0,0 1-40 0 0,1-2-16 0 0,0 0 0 0 0,1-2 0 0 0,-1 1-144 0 0,2-1-32 0 0,-1-2-8 0 0,0 0 0 0 0,-1 1-64 0 0,0-1-16 0 0,0-2 0 0 0,-2 2 0 0 0,0-1-72 0 0,0-1-24 0 0,-3 3 0 0 0,0-2 0 0 0,0 0-64 0 0,-2-1 0 0 0,-1 2 0 0 0,0-1 0 0 0,-1 0 0 0 0,-1 0 0 0 0,-1 1 64 0 0,0 0-64 0 0,-1 0 0 0 0,0 1 0 0 0,0 0 0 0 0,0 0 0 0 0,1 1-224 0 0,-2 0 24 0 0,1 1 0 0 0,0 0 0 0 0,1 1 8 0 0,-1 0 8 0 0,1 1 0 0 0,0 0 0 0 0,-1 0 88 0 0,1 1 24 0 0,0 0 0 0 0,0 1 0 0 0,1 0 136 0 0,-1-1 32 0 0,1 1 8 0 0,1 0 0 0 0,0 1 160 0 0,0-1 32 0 0,2 0 8 0 0,0 0 0 0 0,0-1-72 0 0,0 1-8 0 0,1-1-8 0 0,1 1 0 0 0,0-2 40 0 0,1 1 0 0 0,0-1 8 0 0,0 0 0 0 0,2-1-88 0 0,0 0-16 0 0,1-2-8 0 0,1 0 0 0 0,-1 0-16 0 0,0-2 0 0 0,1 1 0 0 0,0-1 0 0 0,0-1-136 0 0,0 1 80 0 0,-1-1-80 0 0,-1-1 64 0 0,-1 0-64 0 0,-1 1 0 0 0,0-1 0 0 0,-2 0 0 0 0,0 0 0 0 0,-1 0 0 0 0,-1 0 64 0 0,-1 0-64 0 0,-1 1 0 0 0,0-1 0 0 0,-2 1 0 0 0,0 1 0 0 0,-1 1 0 0 0,0-1 0 0 0,-1 1 0 0 0,0 2 0 0 0,0 0 0 0 0,1 2 0 0 0,-1 0-96 0 0,1 2 96 0 0,0 0 0 0 0,0 1 0 0 0,1 0 0 0 0,0 0 0 0 0,2 2 0 0 0,-1-1 0 0 0,3 1 0 0 0,1-2 0 0 0,0-1 0 0 0,1 1 0 0 0,0 0 0 0 0,3-1 0 0 0,1 1-624 0 0,3-1-64 0 0</inkml:trace>
  <inkml:trace contextRef="#ctx0" brushRef="#br0" timeOffset="57">2761 2211 6447 2744 1783,'0'0'576'0'0,"0"-1"-464"0"0,0 0-112 0 0,-1 1 0 0 0,1 0 736 0 0,0 0 120 0 0,0 0 24 0 0,-2 0 8 0 0,0 0-384 0 0,1 0-80 0 0,-1 1-8 0 0,1 0-8 0 0,-2-1-408 0 0,1 1 0 0 0,2 0-72 0 0,-3-1 8 0 0,2 2 64 0 0,0-2 0 0 0,1 1 0 0 0,-1-1 64 0 0,0 0 320 0 0,1 0 64 0 0,0 0 8 0 0,0 0 8 0 0,0 0-80 0 0,0 0-8 0 0,0 1-8 0 0,1-1 0 0 0,-1 0-232 0 0,1 1-40 0 0,-1 1-16 0 0,0-1 0 0 0,0 2 120 0 0,0-1 24 0 0,1 2 8 0 0,-1 0 0 0 0,1 1 32 0 0,0-1 8 0 0,-1 2 0 0 0,2 0 0 0 0,-2-1-176 0 0,0 2-96 0 0,1 0 96 0 0,0 1-96 0 0,0-1 0 0 0,-1 1 0 0 0,2-1 0 0 0,-2 2 0 0 0,1 0 0 0 0,0 0 0 0 0,0 0 0 0 0,0 1 0 0 0,-1-1 64 0 0,2 2-64 0 0,0-1 0 0 0,-1 1 0 0 0,0 0 144 0 0,-1-1-24 0 0,1 0-8 0 0,0 0 0 0 0,0-2 72 0 0,-1 2 8 0 0,0 1 8 0 0,0-3 0 0 0,0 0-80 0 0,0 0-24 0 0,0 0 0 0 0,0 1 0 0 0,0-2-96 0 0,0 2 0 0 0,0-1 0 0 0,0-2 0 0 0,0 1 0 0 0,0-2 0 0 0,0 0 0 0 0,1 1 0 0 0,-1 1 0 0 0,0 0 0 0 0,0 0 0 0 0,0-1 0 0 0,0 0 72 0 0,-1 1-72 0 0,1-1 64 0 0,-1 0-64 0 0,0-1 128 0 0,0 1-24 0 0,0 1 0 0 0,0-1 0 0 0,1-1 24 0 0,0-1 0 0 0,-1 0 0 0 0,0-1 0 0 0,1 1 16 0 0,1 0 8 0 0,0-2 0 0 0,-1 1 0 0 0,1 0-56 0 0,-1-1 0 0 0,1 0-8 0 0,-1-1 0 0 0,1 1-88 0 0,0 0 64 0 0,0-2-64 0 0,-1 2 64 0 0,0-1-64 0 0,0 0 80 0 0,0-1-80 0 0,0 1 80 0 0,1 1-16 0 0,-1-1-64 0 0,0 0 96 0 0,0-1-32 0 0,0 1-64 0 0,0 0 0 0 0,0 0 72 14-25,0 0-72-14 25,1-1 0 0 0,-1 1 0 0 0,0 0 0 12-25,1 0 64 1 0,0 0-64-13 25,-1 0 0 0 0,0 0 0 0 0,0 1 0 0 0,0-1 0 12-25,0 1 0-12 25,0 0 0 0 0,-1-1 0 0 0,0 2 0 0 0,1-3 0 13-25,-1 1 0-13 25,1 1 0 0 0,-1-1 64 0 0,1-1 8 0 0,0 1 0 0 0,0-1 0 0 0,0 0-72 0 0,0 0 80 0 0,0 0-80 0 0,0 0 80 0 0,0 0-80 0 0,0-1 0 0 0,0 1 0 0 0,1-1 0 0 0,-1 1 0 11-25,0 0 0-11 25,0 0 64 0 0,0 0-64 0 0,3-7 0 0 0,-2 6 0 0 0,0-1 0 0 0,-1 1 0 0 0,0 0 0 0 0,1 1 0 0 0,-1-1 0 0 0,0 0 0 0 0,1 0 0 0 0,-1 1 0 0 0,0 0 0 0 0,0 0 0 0 0,0-1 0 0 0,1 1 0 0 0,-1-1 0 0 0,0 1 0 0 0,0-1 0 0 0,1 0 0 0 0,-1 0 0 0 0,0-1 0 0 0,0 1 0 0 0,0 0 0 0 0,0 0 0 0 0,0-1 0 0 0,0 1 0 0 0,0 0 0 0 0,0 0 0 0 0,0-2 0 0 0,1 3 0 0 0,-1-1 0 0 0,0 0 0 0 0,0 1 0 0 0,1-2 0 0 0,-1 2 0 0 0,0-1 0 0 0,0 0 0 0 0,-1 0 0 0 0,1 0 0 0 0,0 1 0 0 0,-1-1 0 0 0,1-1 0 0 0,0 1 0 0 0,-1 0 0 0 0,0 0 0 0 0,0 0 0 0 0,0 0 0 0 0,0 0 0 0 0,0 0 0 0 0,-1 0 0 0 0,2 0 0 0 0,-1 0 0 0 0,0 1 0 0 0,1-2 0 0 0,-2 1 0 0 0,2 0 0 0 0,-1 1 0 0 0,1-1 0 0 0,-1 1 0 0 0,0 0 0 0 0,1-1 0 0 0,-2 1 0 0 0,1 0 0 0 0,0 0 0 0 0,1 0 0 0 0,-1 0 0 0 0,0 0 0 0 0,0 0 0 0 0,0 0 0 0 0,1 0 0 0 0,-2 0 0 0 0,1 0 0 0 0,-1 1 0 0 0,2-1-72 0 0,-2 0 72 0 0,0 0 0 0 0,0 1 0 0 0,0 0-72 0 0,1 0 72 0 0,-1 0 0 0 0,0 0-72 0 0,0-1 72 0 0,-1 2-96 0 0,1 0 96 0 0,-1 0-96 0 0,1 0 96 0 0,0 0 0 0 0,1 1-72 0 0,0-1 72 0 0,-1 0 0 0 0,2 0 0 0 0,-1 0 0 0 0,1 1 0 0 0,0-1-64 0 0,0 1 64 0 0,0 0 0 0 0,1 0 0 0 0,-1 0 0 0 0,0 1 0 0 0,2-2 0 0 0,-2 2 0 0 0,1-1 0 0 0,-1 1 0 0 0,1 0 0 0 0,0-1 0 0 0,1 0 0 0 0,-2 0 0 0 0,2 2 0 0 0,0-1 0 0 0,-1-1 0 0 0,2 0 0 0 0,-1 0 0 0 0,0 1 0 0 0,1-2 0 0 0,0 0 0 0 0,0 2 0 0 0,0-3 0 0 0,1 3 96 0 0,-1-2 0 0 0,1 0 0 0 0,-1-2 0 0 0,1 2-24 0 0,0-1 0 0 0,-1 0 0 0 0,0-1 0 0 0,1 1-72 0 0,-1-1 64 0 0,0-1-64 0 0,-1 1 64 0 0,0 0-64 0 0,0 0 0 0 0,1 0 0 0 0,-2-1 64 0 0,0-2-64 0 0,1 3 0 0 0,-1-2 0 0 0,0 0 64 0 0,-1 1-64 0 0,1-1 0 0 0,-1 0 0 0 0,0-1 64 0 0,0 0-64 0 0,0 1 0 11-25,-1-1 72-11 25,1-1-72 0 0,-1 1 0 0 0,1-2 0 0 0,-1 2 0 0 0,0-1 64 0 0,0 0-64 0 0,0 1 0 0 0,0 1 0 0 0,0-2 0 0 0,0 1 0 0 0,-1 0 0 0 0,1 1 0 0 0,-1-1 0 0 0,0 1 0 0 0,0-1 0 0 0,-1 1-72 0 0,1-1 72 0 0,-1 1 0 0 0,0 0 0 0 0,1 1 0 0 0,-2-1 0 11-25,1 0-80-11 25,0 1 80 0 0,-1-1 0 0 0,1 1-72 0 0,0 1 72 0 0,0 0-104 0 0,-2 0 40 0 0,2 0 64 0 0,0 1-96 0 0,0-1 96 0 0,-1 2-96 0 0,2-2 96 0 0,-1 1-96 0 0,1 0 96 0 0,0 1-96 0 0,0 0 96 0 0,0-1-96 0 0,0 1 96 0 0,0 0-80 0 0,-1 1 80 0 0,2 0 0 0 0,0 0-72 0 0,0 1 72 0 0,0 0 0 0 0,1 0 0 0 0,0 0 0 0 0,0 1 0 0 0,0-1 0 0 0,0 1 0 0 0,0-1 0 0 0,2 0 0 0 0,0-1 0 0 0,0 1 0 0 0,0-1 0 0 0,0-1 0 0 0,2 1 0 0 0,-2-1 0 0 0,1 1 0 0 0,1-2 0 0 0,-1 1 0 0 0,0 0 0 0 0,2-1 96 0 0,-1 1-32 0 0,0-2 0 0 0,1 0 0 0 0,-2 0 0 0 0,2 0 0 0 0,-2-1 0 0 0,1 1-64 0 0,0-2 0 0 0,-1 2 64 0 0,0-2-64 0 0,0 0 64 0 0,0 0-64 0 0,-1 0 64 0 0,-1 1-64 0 0,0-2 0 0 0,0 1 72 0 0,-2-1-72 0 0,1 0 0 0 0,-2 1 64 0 0,2-1-64 0 0,-2 1 0 0 0,-1-1 0 0 0,1-1 0 0 0,-1 0 0 0 0,-1 1 0 0 0,0 0 0 0 0,1-1 0 0 0,0 0 0 0 0,-1 2-96 0 0,1 0 24 0 0,1 0-8 0 0,-1 0 0 0 0,1 0 0 0 0,-1 1 0 0 0,1 0 16 0 0,1 1 0 0 0,-1 0 0 0 0,1 0 0 0 0,-1 1 64 0 0,0-1-80 0 0,1 2 80 0 0,0-1-80 0 0,0 2 80 0 0,-1-1 0 0 0,1 1 0 0 0,0-1-64 0 0,0 2 64 0 0,0 0 0 0 0,0 1 0 0 0,1 0 0 0 0,-1-1 0 0 0,1 0 0 0 0,0 0 0 0 0,1 0 64 0 0,0-1-64 0 0,1 1 0 0 0,-1-2 0 0 0,0 1 64 0 0,2-1-64 0 0,-1 0 0 0 0,1-2 0 0 0,-1 2 64 0 0,2 0 0 0 0,0-1 0 0 0,1 0 0 0 0,-1-1 0 0 0,0 1-64 0 0,1-2 88 0 0,-1 1-88 0 0,0-2 96 0 0,0 1-96 0 0,0 0 0 0 0,0-1 0 0 0,-1 2 0 0 0,-1-3 0 0 0,1 1 0 0 0,-2 0 64 0 0,1 0-64 0 0,0-1 0 0 0,-1 0 0 0 0,0 1 0 0 0,-1-3 0 0 0,1 1 0 0 0,-1 0 0 0 0,-1 0 0 0 0,0 0 0 0 0,1-1 0 0 0,-2 0 0 0 0,0 0 0 0 0,0 0 64 0 0,-1 0-64 0 0,2 1 0 0 0,-3 0 0 0 0,3 0 0 0 0,-1 2 0 0 0,0-2 0 0 0,-1 2 0 0 0,1-1 0 0 0,0 2 0 0 0,0 0 0 0 0,0 0 0 0 0,-1 1 0 0 0,2 0 0 0 0,-2 1 0 0 0,1-1 72 0 0,-1 2-72 0 0,0 0 0 0 0,1 0 0 0 0,-1 0 0 0 0,0 1-64 0 0,-1 0-200 0 0,2 0-40 0 0,0-1-8 0 0,1 0-8608 0 0</inkml:trace>
  <inkml:trace contextRef="#ctx0" brushRef="#br0" timeOffset="58">2961 2659 919 2719 1369,'-1'0'80'0'0,"1"0"-80"0"0,0 0 0 0 0,0 0 0 0 0,0 0 392 0 0,0 0 64 0 0,0 0 16 0 0,1 0 0 0 0,-1 0 240 0 0,1 0 56 0 0,0 0 0 0 0,-1 0 8 0 0,0 0 136 0 0,0 0 24 0 0,0 0 8 0 0,9 0 0 0 0,-7 0-152 0 0,1 0-32 0 0,0 1-8 0 0,0-1 0 0 0,0-1-184 0 0,0 1-40 0 0,1 0-8 0 0,0-1 0 0 0,0 0-136 0 0,-1 1-24 0 0,0 0-8 0 0,1 0 0 0 0,0-1-64 0 0,0 0-8 0 0,-2 1-8 0 0,2 0 0 0 0,-1 0-64 0 0,-1-1-16 0 0,0 1 0 0 0,0-1 0 0 0,1 1-192 0 0,-1 0 0 0 0,-1 0 0 0 0,0-1 0 0 0,0 1 0 0 0,0-1 0 0 0,-1 1 0 0 0,0 0 0 0 0,0 0 0 0 0,0 0 0 0 0,-1 0 0 0 0,1 0 0 0 0,0 0-128 0 0,0 0 32 0 0,0 0 0 0 0,0 0 8 0 0,0 0-296 0 0,0 0-56 0 0,-8-5-8 0 0,7 5-8 0 0,-1 0-96 0 0,-1 0-24 0 0,0 0 0 0 0,-1 0 0 0 0,2 0 160 0 0,-2 0 24 0 0,0 0 8 0 0,0 1 0 0 0,1-1 208 0 0,-1 2 48 0 0,0-1 0 0 0,0 0 8 0 0,1 0 24 0 0,0 0 0 0 0,0 0 0 0 0,-1 0 0 0 0,1 1-48 0 0,0 0-8 0 0,0-1 0 0 0,1 2 0 0 0,-1-2 80 0 0,0 2 72 0 0,0-1-104 0 0,1 0 40 0 0,-1 0 200 0 0,1 1 48 0 0,0 0 8 0 0,-1-1 0 0 0,1 1 224 0 0,0-1 56 0 0,0 1 8 0 0,1 1 0 0 0,-1-1-88 0 0,0 0-8 0 0,1 0-8 0 0,0 0 0 0 0,-1 0-104 0 0,1 0-16 0 0,1-1-8 0 0,0 0 0 0 0,0 0-40 0 0,0-1-8 0 0,1 0 0 0 0,-1 0 0 0 0,2 0 0 0 0,-1 0 0 0 0,1 0 0 0 0,-1-1 0 0 0,1 1-8 0 0,-1-1 0 0 0,0 1 0 0 0,1-1 0 0 0,-1 0-8 0 0,1 1-8 0 0,1-1 0 0 0,-2 0 0 0 0,0 0 16 0 0,1 1 0 0 0,1 0 0 0 0,-1-1 0 0 0,1 1-48 0 0,0 0-8 0 0,0 0 0 0 0,0 0 0 0 0,0 0-64 0 0,0 0-8 0 0,0 1-64 0 0,0-2 96 0 0,-1 2-96 0 0,0 1 0 0 0,0-2 0 0 0,0 2 0 0 0,0-1 0 0 0,-1 0 0 0 0,1 0 0 0 0,-1 1 0 0 0,0-1 0 0 0,-1 0 0 0 0,1 1 0 0 0,0-1 0 0 0,0 0 0 0 0,-1 0 0 0 0,0 1 0 0 0,0-2 72 0 0,0 2 0 0 0,-1-1 0 0 0,0 1 0 0 0,0-2 0 0 0,0 2-8 0 0,0-2 0 0 0,-1 2 0 0 0,0-1 0 0 0,0 1-64 0 0,-1 0 64 0 0,-1-1-64 0 0,1 2 64 0 0,0-1 16 0 0,-1 1 0 0 0,1-1 0 0 0,0 0 0 0 0,-1-1 0 0 0,0 0 0 0 0,1 2 0 0 0,0-2 0 0 0,0 1-80 0 0,0-1 0 0 0,0 0 0 0 0,0-1 64 0 0,2 0-64 0 0,-1 0 0 0 0,0 0 0 0 0,2-1 0 0 0,-1-1-240 0 0,1 1-16 0 0,0-1 0 0 0,1-1 0 0 0,0 1-584 0 0,0-2-120 0 0,1 1-32 0 0,0-1-3864 0 0,1-1-776 0 0</inkml:trace>
  <inkml:trace contextRef="#ctx0" brushRef="#br0" timeOffset="59">3110 2683 9215 2630 1273,'-2'1'408'0'0,"0"0"80"0"0,1-1-392 0 0,1 0-96 0 0,0 1 0 0 0,0 0 0 0 0,0 0-112 0 0,0 1-48 0 0,0 1 0 0 0,0 1-8 0 0,0 1-8 0 0,-1 1 0 0 0,1 1 0 0 0,-1 0 0 0 0,1 0 976 0 0,0 0 200 0 0,-1-2 40 0 0,2 1 8 0 0,0-1 200 0 0,0 1 32 0 0,0-2 16 0 0,2-1 0 0 0,-1 0-624 0 0,1-1-120 0 0,2 0-24 0 0,-1 0-8 0 0,0-2-328 0 0,1 0-64 0 0,0-1-8 0 0,-1-1-8 0 0,1 1 24 0 0,-1-2 8 0 0,1 1 0 0 0,-1-1 0 0 0,-1-1 32 0 0,1 0 8 0 0,0-1 0 0 0,-1 1 0 0 0,0 0-64 0 0,-1-1-16 0 0,0 0 0 0 0,-2 0 0 0 0,1 1-32 0 0,-2-1-8 0 0,0 1 0 0 0,-2 0 0 0 0,1 0-64 0 0,-2 1 0 0 0,-2-1 0 0 0,-1 0 0 0 0,0 0 0 0 0,-1 2-88 0 0,-1-1 8 0 0,-1 3 0 0 0,-1-1-256 0 0,2 0-48 0 0,-1 1-16 0 0,0 0 0 0 0,1 0-120 0 0,1 0-24 0 0,0-1-8 0 0,3 0-4680 0 0,-1 0-936 0 0</inkml:trace>
  <inkml:trace contextRef="#ctx0" brushRef="#br0" timeOffset="60">2752 2771 2303 2869 1262,'-1'0'200'0'0,"1"-1"-200"0"0,0 0 0 0 0,0 1 0 0 0,0 0 728 0 0,0-1 104 0 0,-1 0 16 0 0,1 1 8 0 0,0-2 8 0 0,-1 0 8 0 0,1 1 0 0 0,-2 0 0 0 0,2 1 104 0 0,0-1 16 0 0,0 1 8 0 0,-2 0 0 0 0,2-1-136 0 0,-1 1-32 0 0,1 0-8 0 0,0 0 0 0 0,0 0-192 0 0,0 1-40 0 0,1 0-8 0 0,-1 0 0 0 0,1 1-360 0 0,0 1-64 0 0,-1 1-24 0 0,2 1 0 0 0,-1 1-48 0 0,1 0-16 0 0,-2 2 0 0 0,1 0 0 0 0,0 2 16 0 0,0 2 0 0 0,-1 1 0 0 0,0 0 0 0 0,0 0 16 0 0,-1 0 8 0 0,1 1 0 0 0,-1 0 0 0 0,0-1 56 0 0,1 0 16 0 0,-2 0 0 0 0,1 0 0 0 0,-1-1 8 0 0,2 0 8 0 0,0 2 0 0 0,0 0 0 0 0,0 0-48 0 0,0-2-16 0 0,0 1 0 0 0,0-1 0 0 0,0-1-56 0 0,0 0-16 0 0,0-1 0 0 0,0-1 0 0 0,0 1 0 0 0,0-1 0 0 0,2 1 0 0 0,-1-2 0 0 0,-1-1-64 0 0,2 1 80 0 0,-2 0-80 0 0,0 0 80 0 0,1-3-80 0 0,1 1 0 0 0,-2 0 72 0 0,1-2-72 0 0,-1 1 0 0 0,1-1 64 0 0,-1-1-64 0 0,1 0 0 0 0,0-1 0 0 0,0-1 0 0 0,-1 1 0 0 0,0-1 64 0 0,0 0-64 0 0,0-1 0 0 0,0 0 0 0 0,0 0 64 0 0,0 0-64 0 0,0 0 0 0 0,0 0 0 0 0,0-1 0 0 0,0 1 0 0 0,0 0 64 0 0,0 0-64 0 0,0 0 0 0 0,0 0 0 0 0,-5-5 0 0 0,4 3 0 8-25,0 1 64-8 25,0-1-64 10-29,-1-1 0-3 4,-1 0 0-7 25,2 1 0 8-28,-2-2-80-8 28,0-1 80 0 0,1 0-96 0 0,-3-1 96 0 0,1 2-136 0 0,2-2 24 0 0,-1 3 8 0 0,1-1 0 9-26,-1-1 8-9 26,-1-2 0 0 0,-2 1 0 0 0,2-2 0 0 0,-3 0 96 0 0,1 0-72 0 0,0 2 72 0 0,0-1-64 0 0,0 2 64 0 0,-1-1 0 0 0,1-1 0 0 0,-1 2 0 0 0,1-1 0 0 0,1 0 0 0 0,-1 0 0 0 0,1 0 0 0 0,0 1 0 0 0,1-1 0 0 0,0 2 0 0 0,-1 0 0 0 0,1 0-80 0 0,1 0 80 0 0,0 2-96 0 0,0-1 96 0 0,0 0-104 0 0,0 1 32 0 0,0 0 8 0 0,1 1 0 0 0,-1 0 64 0 0,2 0-96 0 0,-1 0 96 0 0,0 0-96 0 0,1 1 96 0 0,0 0 0 0 0,0-1 0 0 0,-1 1-64 0 0,2-2 64 0 0,-1 2 0 0 0,1-1 0 0 0,-1 1 0 0 0,1 0 0 0 0,0-1 0 0 0,0 0 0 0 0,0 0 0 0 0,1 0 0 0 0,0 1 0 0 0,-1-1 0 0 0,1 0 0 0 0,1 0 0 0 0,0 0 0 0 0,0 0 0 0 0,1 1 0 0 0,0 0 0 0 0,0 0 0 0 0,0 0-64 0 0,2 0 64 0 0,0 0 0 0 0,0-1 0 0 0,1 1 0 0 0,1 0 64 0 0,0 0-64 0 0,1 0 0 0 0,-1 0 0 0 0,1 1 0 0 0,0-1 0 0 0,1 0 0 0 0,1-1 0 0 0,1 1 0 0 0,2-1 112 0 0,-4 0 16 0 0,0 0 0 0 0,2 1 0 0 0,2-1-128 0 0,1-1 0 0 0,0 1 0 0 0,-1 0 0 0 0,-1 0 96 0 0,-1 0-32 0 0,-1 1-64 0 0,-2-1 96 0 0,-1 1-96 0 0,-1 1 0 0 0,2 0 0 0 0,-1 1 0 0 0,0-2 0 0 0,-2 1 0 0 0,1 1 64 0 0,-1-1-64 0 0,0 0 64 0 0,0 0-64 0 0,1 1 88 0 0,-2-2-88 0 0,-1 1 88 0 0,0 0-88 0 0,-1 0 80 0 0,0-1-80 0 0,0 1 0 0 0,-2 0 64 0 0,0-1-64 0 0,0 0 0 0 0,0 0 0 0 0,0 0 64 0 0,0 0-64 0 0,0 0 0 0 0,0 0 104 0 0,0 0-24 0 0,0 1-8 0 0,0-1 0 0 0,0 0-72 0 0,0 0 0 0 0,0 0 72 0 0,0 0-72 0 0,0 0 0 0 0,0 0 0 0 0,0 0 0 0 0,0 0 0 0 0,0 0 0 0 0,0 0 0 0 0,0 0 0 0 0,0 0 0 0 0,-7 3 0 0 0,5-1 0 0 0,0 0 0 0 0,-1 0 0 0 0,0 0 0 0 0,1 1 0 0 0,-1-1 0 0 0,0 1-64 0 0,-1-1 64 0 0,1 1 0 0 0,0-2 0 0 0,0 3 0 0 0,-1-1 0 0 0,1-1 0 0 0,-1 2 0 0 0,0 0 0 0 0,0 0 0 0 0,0 1 0 0 0,-1 1 0 0 0,0 0 0 0 0,0 0 0 0 0,1 1 0 0 0,-1 1 0 0 0,0 0 0 0 0,0 0 0 0 0,-1 0 0 0 0,1 1 0 0 0,-1-1 0 0 0,0 0 0 0 0,1 1 0 0 0,-1-1 0 0 0,-1 1 0 0 0,0 0 0 0 0,0 1 0 0 0,1-1 0 0 0,-1-2 64 0 0,1 1-64 0 0,1-1 64 0 0,-1 0-64 0 0,0-1 64 0 0,2 0-64 0 0,-1-1 64 0 0,2 0-64 0 0,-2-2 64 0 0,2 0-64 0 0,2 0 64 0 0,-2-1-64 0 0,1 0 64 0 0,1-1-64 0 0,0 0 0 0 0,-1-1 64 0 0,2 1-64 0 0,-1-1 0 0 0,1 0 0 0 0,0 0 0 0 0,0-1 0 0 0,1 1-96 0 0,1-1-32 0 0,-1 0-8 0 0,1-2-6208 0 0,1-1-1240 0 0</inkml:trace>
  <inkml:trace contextRef="#ctx0" brushRef="#br0" timeOffset="61">3020 3066 8287 2708 1105,'-1'-1'736'0'0,"1"0"-584"0"0,0 1-152 0 0,0 0 0 0 0,0-1 584 0 0,0 1 88 0 0,0 0 24 0 0,-1-2 0 0 0,0 1 80 0 0,0-1 24 0 0,1 2 0 0 0,-1-1 0 0 0,0 0-128 0 0,0 1-32 0 0,0 0 0 0 0,0 0 0 0 0,1 0-104 0 0,-1 0-24 0 0,1 0-8 0 0,0 0 0 0 0,0 0-128 0 0,0 0-24 0 0,0 0-8 0 0,0 1 0 0 0,0 0-168 0 0,1-1-32 0 0,-1 2-8 0 0,0 1 0 0 0,1-1-72 0 0,-1 1-64 0 0,2 0 96 0 0,-2 2-96 0 0,1-1 128 0 0,0 1-24 0 0,-1 1-8 0 0,2 0 0 0 0,-1 1-16 0 0,0-1-8 0 0,-1-2 0 0 0,1 2 0 0 0,-1 2 8 0 0,2 1 0 0 0,-1 3 0 0 0,0-1 0 0 0,-1 0-80 0 0,1 1 96 0 0,-1-1-96 0 0,1-1 96 0 0,-1 2-96 0 0,0-3 96 0 0,0-1-96 0 0,-1 1 96 0 0,1 0-32 0 0,0 0 0 0 0,0-1 0 0 0,0-1 0 0 0,0-1-64 0 0,0-1 0 0 0,1-1 0 0 0,0 0 0 0 0,-1-2 0 0 0,1 0 0 0 0,-1-1-96 0 0,1-1 96 0 0,-1 0-656 0 0,0-2-72 0 0,0 0-8 0 0,0-2-7856 0 0</inkml:trace>
  <inkml:trace contextRef="#ctx0" brushRef="#br0" timeOffset="62">2994 3113 1839 2762 962,'-2'-5'80'0'0,"2"0"16"0"0,0 1-96 0 0,0 1 0 0 0,0 0 0 0 0,1 2 0 0 0,0-2 560 0 0,1-1 88 0 0,-1-3 24 0 0,2-1 0 0 0,0-1 272 0 0,0 1 56 0 0,1 1 16 0 0,-1 1 0 0 0,0-1 232 0 0,1 2 56 0 0,-1 1 8 0 0,0 0 0 0 0,1 0-128 0 0,0 1-32 0 0,0 0 0 0 0,0 0 0 0 0,1-1-512 0 0,-2 3-96 0 0,3-1-32 0 0,-3 1 0 0 0,1 0-392 0 0,-1 2-120 0 0,0 0 0 0 0,0 2 64 0 0,-1 0-160 0 0,1 0-32 0 0,-3 3-8 0 0,1-1 0 0 0,-1 3-8 0 0,0 0 0 0 0,0 0 0 0 0,-1-1 0 0 0,0 2 144 0 0,-1-2 112 0 0,0 2-16 0 0,0-2-8 0 0,0 0 8 0 0,0 0 0 0 0,-1 0 0 0 0,1-1 0 0 0,-1-1-96 0 0,1 2 0 0 0,-1-2 0 0 0,-1 2 64 0 0,0-1-64 0 0,0-1 0 0 0,0 0 0 0 0,1 1 0 0 0,-1-1 0 0 0,0-1 64 0 0,2 0-64 0 0,-2-1 0 0 0,2 0 64 0 0,0 0-64 0 0,0-1 64 0 0,0 0-64 0 0,1-1 0 0 0,1 0 0 0 0,-1-1 0 0 0,1 0 0 0 0,0 0-160 0 0,0 0-80 0 0,1 0-16 0 0,-1-1-5096 0 0,3-1-1024 0 0</inkml:trace>
  <inkml:trace contextRef="#ctx0" brushRef="#br0" timeOffset="63">3120 3177 11975 2818 912,'-1'-1'528'0'0,"1"0"112"0"0,-1 0-512 0 0,0 1-128 0 0,1 0 0 0 0,0 0 0 0 0,2 0 456 0 0,-2 0 64 0 0,0 0 16 0 0,0-2 0 0 0,0 2 40 0 0,0 0 0 0 0,0 0 8 0 0,0 0 0 0 0,0 0-240 0 0,-3 8-56 0 0,2-4 0 0 0,0 1-8 0 0,1 0-192 0 0,0 1-88 0 0,0 1 80 0 0,0-1-80 0 0,-1 2 0 0 0,0 0 0 0 0,0 0 0 0 0,0-1 0 0 0,1 1 0 0 0,0-1 0 0 0,0-1 0 0 0,-1 2 0 0 0,1-3 96 0 0,0 1 16 0 0,0-1 8 0 0,0-1 0 0 0,1-1 40 0 0,-1 0 0 0 0,1-1 8 0 0,0 0 0 0 0,1-1-96 0 0,-2 0-72 0 0,2 0 96 0 0,1-1-96 0 0,-1 0 136 0 0,1-1-24 0 0,0 0-8 0 0,1 0 0 0 0,0 0 40 0 0,0-1 8 0 0,1 1 0 0 0,-1-1 0 0 0,0 0 16 0 0,1 1 8 0 0,0-1 0 0 0,-1 0 0 0 0,0 1-8 0 0,-1 0 0 0 0,0-1 0 0 0,1 2 0 0 0,-1 0-56 0 0,-1 0-16 0 0,1 0 0 0 0,-1-1 0 0 0,-1 1-96 0 0,1 0 0 0 0,-1 1 64 0 0,0-1-64 0 0,-1 0 0 0 0,0 0 0 0 0,0 0 0 0 0,1 0 0 0 0,-1 0 0 0 0,0 0 0 0 0,0 0 0 0 0,-1 0 0 0 0,1 0 0 0 0,0 0-80 0 0,0 0 16 0 0,0 0 0 0 0,0 0-616 0 0,0 0-120 0 0,0 0-32 0 0,4-8-7512 0 0</inkml:trace>
  <inkml:trace contextRef="#ctx0" brushRef="#br0" timeOffset="64">3247 3219 4143 2691 891,'0'0'368'0'0,"0"0"-296"0"0,0 0-72 0 0,0 0 0 0 0,0 0 152 0 0,0 0 8 0 0,1-1 8 0 0,-1 0 0 0 0,2 1 168 0 0,-1 0 32 0 0,0 0 8 0 0,-1 0 0 0 0,0 0 384 0 0,0 0 72 0 0,7-2 24 0 0,-5 2 0 0 0,0 0 8 0 0,0 0 0 0 0,0 0 0 0 0,1 0 0 0 0,-2 0-224 0 0,2 0-48 0 0,-1 0-8 0 0,1 0 0 0 0,-1 0-56 0 0,1 0-16 0 0,1-1 0 0 0,-1 1 0 0 0,1-1-96 0 0,-1 1-32 0 0,2-2 0 0 0,0 0 0 0 0,-1 2-176 0 0,0-2-40 0 0,-1 0-8 0 0,0 1 0 0 0,0-1-160 0 0,-1 1 72 0 0,0 0-72 0 0,0 1 0 0 0,-1-2 0 0 0,1 2 0 0 0,-2 0 0 0 0,0 0 0 0 0,0 0 0 0 0,0 0 0 0 0,0 0 0 0 0,-2 0 0 0 0,1 0 0 0 0,0 0 0 0 0,1 0 0 0 0,0 0 0 0 0,0 0 0 0 0,-9 1 0 0 0,6 0-120 0 0,0-1 40 0 0,0 0-328 0 0,0 0-64 0 0,0 0-8 0 0,0 0-8 0 0,-1 1-120 0 0,1 0-16 0 0,0 0-8 0 0,0 0 0 0 0,1-1 136 0 0,-1 1 24 0 0,1 0 8 0 0,-2 0 0 0 0,2 1 296 0 0,0-2 56 0 0,0 1 16 0 0,-1 0 0 0 0,1 1 96 0 0,0-2 0 0 0,0 2 0 0 0,0-1 0 0 0,0 0 0 0 0,-1 2 104 0 0,2-2-32 0 0,-1 0-8 0 0,0 1 16 0 0,0 0 0 0 0,0-1 0 0 0,1 0 0 0 0,0 1-8 0 0,1-2 0 0 0,-1 2 0 0 0,0-1 0 0 0,0 0 32 0 0,0 1 8 0 0,1 0 0 0 0,-1 0 0 0 0,-1 0 96 0 0,1 0 16 0 0,0 1 8 0 0,0-2 0 0 0,0 2 72 0 0,0 0 16 0 0,-1-1 0 0 0,2 1 0 0 0,0-2-64 0 0,0 1 0 0 0,0-1-8 0 0,0 0 0 0 0,0-1-128 0 0,0 1-24 0 0,2-1-8 0 0,-1 0 0 0 0,1 0-16 0 0,0-1 0 0 0,0 1 0 0 0,0-1 0 0 0,1 0 88 0 0,0-1 24 0 0,0 2 0 0 0,0-1 0 0 0,1 0 16 0 0,0-1 8 0 0,0 2 0 0 0,-1-1 0 0 0,1 0 48 0 0,-1 0 0 0 0,0 1 8 0 0,1 0 0 0 0,-2 0-104 0 0,1 0-32 0 0,0 0 0 0 0,-1 1 0 0 0,1 0-128 0 0,-1 0 80 0 0,1 0-80 0 0,-2 0 64 0 0,2 0-64 0 0,-1 0 0 0 0,-1 0 0 0 0,0 0 64 0 0,1 1-64 0 0,-2-2 0 0 0,2 1 72 0 0,-1 1-72 0 0,0-1 0 0 0,0 0 72 0 0,0 0-72 0 0,0 1 0 0 0,-1-1 64 0 0,2 2-64 0 0,-1-1 0 0 0,-1 1 0 0 0,0 0 64 0 0,0 0-64 0 0,0 1 0 0 0,-1-1 0 0 0,1 2 88 0 0,-2-1-88 0 0,1-1 80 0 0,-1 0-80 0 0,0 0 88 0 0,0 1-88 0 0,1-2 96 0 0,-2 1-96 0 0,0 1 0 0 0,1 0 0 0 0,-2-2 0 0 0,1 1 0 0 0,0 0 0 0 0,-1 0 0 0 0,-1-1 0 0 0,1 1 0 0 0,0-1 0 0 0,0 1 0 0 0,-1-2 0 0 0,2 2 0 0 0,0-2 0 0 0,-1 0 64 0 0,2 0-64 0 0,-1 0 0 0 0,1-1 96 0 0,-1 0-32 0 0,2 0 0 0 0,0 0-64 0 0,-1 0 0 0 0,1-1 0 0 0,1 1 0 0 0,-1 0 0 0 0,0 0 0 0 0,0-1 0 0 0,0 1 0 0 0,1 0-96 0 0,0-1-104 0 0,0 1-24 0 0,0-1 0 0 0,0 1 0 0 0,1-1-424 0 0,1-1-88 0 0,-1 1-24 0 0,1-2-7160 0 0</inkml:trace>
  <inkml:trace contextRef="#ctx0" brushRef="#br0" timeOffset="65">3374 3231 11055 2615 840,'-5'5'488'0'0,"2"-2"104"0"0,1 1-472 0 0,0-3-120 0 0,1 1 0 0 0,1-1 0 0 0,-1 1 240 0 0,0 1 24 0 0,0 2 8 0 0,-2 1 0 0 0,2 1 0 0 0,-1 0 0 0 0,2 0 0 0 0,0-1 0 0 0,0 0 168 0 0,0-1 32 0 0,2-1 8 0 0,0 0 0 0 0,0-1 168 0 0,1 0 40 0 0,0-2 8 0 0,1 0 0 0 0,0 0-264 0 0,-1-1-48 0 0,1 0-16 0 0,0 0 0 0 0,1-1-88 0 0,0 0-24 0 0,0-2 0 0 0,0 2 0 0 0,0-2-72 0 0,-1 1-24 0 0,0-2 0 0 0,0 2 0 0 0,-1-1-32 0 0,0 1-16 0 0,0-1 0 0 0,-1 0 0 0 0,-1 1-112 0 0,1 0-64 0 0,-2-1 64 0 0,1 1-104 0 0,-1-1 104 0 0,0 0 0 0 0,-1-1 0 0 0,0 1 0 0 0,0-2 0 0 0,0 1 64 0 0,0 1-64 0 0,0-1 80 0 0,-1-1-16 0 0,-1 1-64 0 0,0-1 96 0 0,1 1-32 0 0,-1 0-64 0 0,0 2 0 0 0,0 0 0 0 0,0 0 0 0 0,-1 0 0 0 0,2 1 0 0 0,-2 1-80 0 0,-1-1 80 0 0,1 1 0 0 0,-1 1 0 0 0,0-1 0 0 0,0 1 0 0 0,0-1-96 0 0,1 2-56 0 0,-1-1-8 0 0,2 0 0 0 0,1-1-480 0 0,0 0-104 0 0,1 0-24 0 0,1 0-7360 0 0</inkml:trace>
  <inkml:trace contextRef="#ctx0" brushRef="#br0" timeOffset="66">2275 2613 1839 2715 1769,'1'-1'160'0'0,"-1"1"-160"0"0,0 0 0 0 0,0-1 0 0 0,0 0 416 0 0,-1 1 56 0 0,1-1 8 0 0,0-1 0 0 0,0 0 400 0 0,-1 0 80 0 0,0 0 24 0 0,0 1 0 0 0,0 0-16 0 0,1 1 0 0 0,-1-1 0 0 0,0 0 0 0 0,0 1-192 0 0,0 0-40 0 0,0-1 0 0 0,1 1-8 0 0,0 1-288 0 0,0 0-56 0 0,0 0-16 0 0,0-1 0 0 0,0 0-272 0 0,0 0-96 0 0,0 0 0 0 0,0 0 72 0 0,0 0-72 0 0,5 9 0 0 0,-2-5 0 0 0,-1 0-88 0 0,0 1 88 0 0,1-1 0 0 0,0 2 0 0 0,-1 1 0 0 0,1-2 168 0 0,-1 2 0 0 0,1 0 0 0 0,-2-1 0 0 0,2 0 56 0 0,-1 0 0 0 0,2 0 8 0 0,-2 1 0 0 0,1-2-136 0 0,-1 0-24 0 0,0-1-8 0 0,1 0 0 0 0,-1 1-64 0 0,1-1 0 0 0,-1-2 0 0 0,1 1 0 0 0,0 1 0 0 0,0-2 0 0 0,-2 0 72 0 0,2-1-72 0 0,-2 0 128 0 0,1-1 0 0 0,1 1-8 0 0,-3-1 0 0 0,2-1 40 0 0,-1 0 16 0 0,0 0 0 0 0,-1-1 0 0 0,2 0 104 0 0,-1-1 16 0 0,0 1 8 0 0,0-2 0 0 0,-1 0-64 0 0,0-3-16 0 0,1 0 0 0 0,0-1 0 0 0,0 1-72 0 0,-1 0-24 0 0,1-1 0 0 0,0 0 0 0 0,0 0-8 0 0,2 0-8 0 0,-2 1 0 0 0,1 0 0 0 0,0 1-40 0 0,-1 0-8 0 0,1 1 0 0 0,0 1 0 0 0,-2-1-64 0 0,1 1 64 0 0,0 1-64 0 0,0 0 64 0 0,-1 0-64 0 0,0 1 0 0 0,1 0 0 0 0,-1 0 0 0 0,0 0 0 0 0,0 0 0 0 0,0 0 64 0 0,0 1-64 0 0,0-2 0 0 0,0 2 0 0 0,0 0 0 0 0,0-1 0 0 0,0 1 0 0 0,0 1 0 0 0,0-1-80 0 0,1 0 80 0 0,-1 0-544 0 0,0 0-64 0 0,1 1-16 0 0,1-1-7824 0 0</inkml:trace>
  <inkml:trace contextRef="#ctx0" brushRef="#br0" timeOffset="67">2436 2657 4143 2666 1701,'0'0'368'0'0,"0"0"-296"0"0,0 0-72 0 0,0 0 0 0 0,0 0 640 0 0,0 0 104 0 0,-1 0 24 0 0,1 0 8 0 0,-1 0-104 0 0,1 0-32 0 0,1 1 0 0 0,-1-1 0 0 0,0 0-160 0 0,0 0-40 0 0,0 0-8 0 0,0 0 0 0 0,7 0 112 0 0,-4 0 32 0 0,-1 0 0 0 0,1 0 0 0 0,-1 0-96 0 0,1-1-24 0 0,-1 0 0 0 0,1 0 0 0 0,-2 1-216 0 0,1 0-48 0 0,-1 0 0 0 0,2 0-8 0 0,-1 0 8 0 0,-1-1 0 0 0,1 1 0 0 0,-1-1 0 0 0,0 0 8 0 0,0 1 8 0 0,0-1 0 0 0,1 1 0 0 0,-2 0-120 0 0,0 0-24 0 0,0 0-64 0 0,0 0 96 0 0,0 0-96 0 0,0 0 0 0 0,0 0 0 0 0,0 0 0 0 0,0 0-64 0 0,0 0 64 0 0,0 0 0 0 0,0 0 0 0 0,0 0-152 0 0,-8 0 24 0 0,7 0 8 0 0,1 0 0 0 0,-1 0 0 0 0,0 0 0 0 0,0 0 0 0 0,0 0 0 0 0,0 0 0 0 0,1 0 0 0 0,-1 0 0 0 0,0 0 0 0 0,1 0-120 0 0,-2 0-24 0 0,2 0-8 0 0,-3 0 0 0 0,1 0-112 0 0,1 1-16 0 0,-2 0-8 0 0,0-1 0 0 0,0 2-56 0 0,0-2-16 0 0,1 2 0 0 0,-2-1 0 0 0,2 0 248 0 0,-1 0 40 0 0,1 2 16 0 0,0-2 0 0 0,-1 1 88 0 0,1-1 24 0 0,0 0 0 0 0,-1 0 0 0 0,2 0 64 0 0,-1 0 0 0 0,1 0 0 0 0,0 0 0 0 0,1 1 0 0 0,-1-1 0 0 0,1-1 0 0 0,-1 0 0 0 0,2 1 0 0 0,-1 0 0 0 0,0-1 0 0 0,1 1 0 0 0,-1 0 0 0 0,0 0 0 0 0,1-1 0 0 0,-1 1 0 0 0,2 0 64 0 0,-2-1 0 0 0,1 1 0 0 0,-1-1 0 0 0,1 1 104 0 0,0-1 24 0 0,1 0 8 0 0,-1 0 0 0 0,0 0-8 0 0,1 1-8 0 0,1-1 0 0 0,-1 1 0 0 0,0-1 40 0 0,1 1 16 0 0,1-1 0 0 0,-1 0 0 0 0,1 0 24 0 0,-2 0 8 0 0,1 0 0 0 0,0 0 0 0 0,0 1-88 0 0,1-1-24 0 0,-2 1 0 0 0,0 0 0 0 0,0 1-160 0 0,0-1 64 0 0,-1 0-64 0 0,-1 1 0 0 0,1 0 0 0 0,0 1 0 0 0,-1-1 0 0 0,0 1 64 0 0,0 0 24 0 0,-1 0 8 0 0,0-1 0 0 0,1 2 0 0 0,-1-1 16 0 0,-1-1 8 0 0,0 2 0 0 0,1-3 0 0 0,-1 2-16 0 0,0-1 0 0 0,-1 0 0 0 0,1 1 0 0 0,-1-1 24 0 0,0 1 8 0 0,0-2 0 0 0,-1 1 0 0 0,1 0-32 0 0,1 0-8 0 0,-1 0 0 0 0,1-1 0 0 0,-1 1-96 0 0,1 0 64 0 0,0-2-64 0 0,0 1 0 0 0,1 1 0 0 0,0-1 0 0 0,0 0 0 0 0,0-1 0 0 0,0 1-64 0 0,1-1-16 0 0,0 0 0 0 0,0 0 0 0 0,0-1-440 0 0,1 0-88 0 0,0 1-24 0 0,1-2-3792 0 0,-1 0-760 0 0</inkml:trace>
  <inkml:trace contextRef="#ctx0" brushRef="#br0" timeOffset="68">2543 2677 6911 2566 1733,'-4'4'304'0'0,"0"0"64"0"0,2-1-296 0 0,0-2-72 0 0,1 1 0 0 0,1 0 0 0 0,0-1 408 0 0,-1 2 64 0 0,-1 2 8 0 0,0 1 8 0 0,0 2-376 0 0,0 0-112 0 0,1-2 0 0 0,0 0 64 0 0,0-1 440 0 0,1-1 88 0 0,1 0 16 0 0,0-1 8 0 0,0-1 296 0 0,1 1 56 0 0,1-2 16 0 0,0-1 0 0 0,0 2-376 0 0,1-3-64 0 0,0 0-24 0 0,1 1 0 0 0,0-2-232 0 0,0 0-56 0 0,1-1-8 0 0,-1 0 0 0 0,1-1 0 0 0,-2-1-8 0 0,1 2 0 0 0,-1-2 0 0 0,-1 2-32 0 0,0-1-8 0 0,-1-1 0 0 0,0 1 0 0 0,-1 0-96 0 0,-3 0-16 0 0,1 1-64 0 0,-1 0 96 0 0,-1 0-96 0 0,0 1 88 0 0,-1-1-88 0 0,-1 1 80 0 0,-1 0-80 0 0,0 1 0 0 0,0-1 0 0 0,1 1 0 0 0,1 0 0 0 0,-1 1 0 0 0,0-1 0 0 0,0 1 0 0 0,1-1 0 0 0,0 1 0 0 0,1 0 0 0 0,1-1 0 0 0,0 1-344 0 0,0 0-32 0 0,1 0-8 0 0,1 0-4968 0 0,0 0-1000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5T16:17:28.354"/>
    </inkml:context>
    <inkml:brush xml:id="br0">
      <inkml:brushProperty name="width" value="0.05292" units="cm"/>
      <inkml:brushProperty name="height" value="0.05292" units="cm"/>
      <inkml:brushProperty name="color" value="#CA1237"/>
      <inkml:brushProperty name="ignorePressure" value="1"/>
    </inkml:brush>
  </inkml:definitions>
  <inkml:trace contextRef="#ctx0" brushRef="#br0">1121 1591 1375 2708 3316,'-1'0'128'0'0,"1"-1"-128"0"0,-1 1 0 0 0,1 0 0 0 0,0-1 376 0 0,0 0 48 0 0,-1 0 16 0 0,1 0 0 0 0,-1-2 208 0 0,1 1 48 0 0,0-1 8 0 0,0 1 0 0 0,0 0 152 0 0,0 1 32 0 0,1-1 8 0 0,0 1 0 0 0,0 0 0 0 0,0 0 0 0 0,2 0 0 0 0,-1 1 0 0 0,1-1-104 0 0,-1 1-24 0 0,2 1 0 0 0,-1 0 0 0 0,1 0-160 0 0,0 0-40 0 0,2 2-8 0 0,1-1 0 0 0,1 1-80 0 0,2 1-8 0 0,1-1-8 0 0,3 0 0 0 0,-1-1-112 0 0,0 1-32 0 0,1-1 0 0 0,2 1 0 0 0,2 0-72 0 0,-1 1-24 0 0,-2-1 0 0 0,2 2 0 0 0,4 1-96 0 0,-1 0-32 0 0,0 1 0 0 0,-1-1 0 0 0,1 2-32 0 0,0-1-64 0 0,0-1 88 0 0,-2 2-88 0 0,0-2 80 0 0,-2 1-80 0 0,1-2 64 0 0,-3 1-64 0 0,-2-2 64 0 0,-2-1-64 0 0,1 2 64 0 0,-3-2-64 0 0,1 2 0 0 0,-2-4 0 0 0,-1 1 0 0 0,-1-1 0 0 0,1 0 0 0 0,-1-2 0 0 0,0 1 72 0 0,-1-1-72 0 0,0-1 96 0 0,0 1-24 0 0,1 0 0 0 0,-1-2 0 0 0,0 1-72 0 0,0-1 96 0 0,0 1-96 0 0,-1 0 96 0 0,-1 0-96 0 0,-1 0 0 0 0,0 1 0 0 0,-1-1 64 0 0,0 0-64 0 0,-2 1 0 0 0,0 0 0 0 0,0 0 0 0 0,0 0 0 0 0,-1 1 0 0 0,-2 0 0 0 0,-1 2 0 0 0,-1-1 0 0 0,-1 1 0 0 0,2 1 0 0 0,-1 0 0 0 0,3-1 0 0 0,1 2 0 0 0,-1-1 0 0 0,4-1 0 0 0,0 2 0 0 0,0-1 0 0 0,0-1 0 0 0,3 1 0 0 0,-1-1-64 0 0,3-1 64 0 0,0 1 0 0 0,-1-2 0 0 0,2 1 0 0 0,1-1 0 0 0,1 0 0 0 0,0-1 0 0 0,1 0 0 0 0,-2-1 0 0 0,0 0 0 0 0,0 0 0 0 0,-1 0 0 0 0,-2 1 0 0 0,-1-1 0 0 0,-1 1 0 0 0,-1 1 0 0 0,-1-1 0 0 0,0 2 0 0 0,-1-1 0 0 0,-2 0 0 0 0,1 1 0 0 0,-2 1 0 0 0,0-1 0 0 0,0 2 0 0 0,-1 0 0 0 0,1 0 0 0 0,1 1 0 0 0,1-1 0 0 0,0 1 0 0 0,1-2 0 0 0,2 2 64 0 0,0-2-64 0 0,1 0 0 0 0,1-1 72 0 0,1 0-72 0 0,0-1 0 0 0,1-2 0 0 0,1 2 0 0 0,-1-3 0 0 0,0 1 0 0 0,0-1 72 0 0,1 0-72 0 0,-2-1 0 0 0,0 1 64 0 0,-1-1-64 0 0,-2 0 0 0 0,0 1 0 0 0,-2 1 0 0 0,0-1 0 0 0,-1 0 0 0 0,-1 1 0 0 0,-1 1 0 0 0,-1-1 0 0 0,-1 1 0 0 0,2 0 0 0 0,-1 0-192 0 0,2 1-64 0 0,0-1-8 0 0,0 1-9176 0 0</inkml:trace>
  <inkml:trace contextRef="#ctx0" brushRef="#br0" timeOffset="1">1055 1603 6911 2748 3318,'0'-2'608'0'0,"0"1"-480"0"0,0 1-128 0 0,-1 0 0 0 0,1 0 632 0 0,-1-1 104 0 0,0 1 16 0 0,-1 0 8 0 0,-1 0 264 0 0,-1 1 48 0 0,0 2 16 0 0,-2 2 0 0 0,1 0-376 0 0,-1 3-72 0 0,0 1-8 0 0,-2 2-8 0 0,1 0-192 0 0,-2 2-40 0 0,1 2-8 0 0,-3 0 0 0 0,0 2 0 0 0,0 1-8 0 0,0-1 0 0 0,-1 0 0 0 0,-2-1 8 0 0,5-1 8 0 0,-1-3 0 0 0,1 2 0 0 0,-2 2-136 0 0,-1 3-32 0 0,-1 0-8 0 0,1 1 0 0 0,-1 1-88 0 0,2-3-24 0 0,0-3 0 0 0,2-1 0 0 0,2-1-8 0 0,2-2-8 0 0,0-2 0 0 0,1-1 0 0 0,1-1-24 0 0,1-1-64 0 0,1 0 96 0 0,1-3-32 0 0,0-1-64 0 0,0 0 0 0 0,0-1 72 0 0,1-2-72 0 0,0 0 0 0 0,1-2 0 0 0,0 0 0 0 0,-1-3 64 0 0,2 1-64 0 0,-3-1 0 0 0,1 0 0 0 0,-1-1 0 0 0,0 0 0 0 0,-1 2-128 0 0,-1-1 16 0 0,0 1 8 0 0,-1 3-48 0 0,0 0-8 0 0,1 2 0 0 0,-2 1 0 0 0,-1 0 64 0 0,-1 2 16 0 0,1 1 0 0 0,-1 0 0 0 0,-1 0 80 0 0,2 1-80 0 0,1 0 80 0 0,0 0-80 0 0,1 0 80 0 0,0 0 0 0 0,2-1 0 0 0,0-1 0 0 0,0 1 0 0 0,3-3 0 0 0,-1 2 0 0 0,2-2 0 25-18,0 0 0-25 18,1-1 0 0 0,2 0 0 0 0,-1-1 0 0 0,1-1 0 0 0,0-1 0 0 0,0-1 0 0 0,-1 0 0 0 0,1 0 0 0 0,-2 0 0 0 0,-1-1 0 0 0,0 1 0 0 0,-3 1 0 0 0,0 1 0 0 0,-1-2 0 0 0,-2 0 0 0 0,1 2 0 25-20,-2 0 0-25 20,0 0 0 0 0,-1 0 0 0 0,0 1 0 0 0,-1 1 0 0 0,0 0 0 0 0,1 1 64 0 0,1 1-64 0 0,-1-1 64 0 0,1 1-64 0 0,1 0 64 0 0,0-1-64 0 0,2 2 0 0 0,-1 0 64 0 0,1-1-64 0 0,1 0 0 0 0,0 1 0 0 0,2-1 0 0 0,0 0 0 0 0,1 0-408 0 0,2 0-88 0 0,0-1-16 0 0,3-1-8152 0 0</inkml:trace>
  <inkml:trace contextRef="#ctx0" brushRef="#br0" timeOffset="2">1150 1590 3223 2687 3348,'0'-4'288'0'0,"0"3"-288"0"0,0-1 0 0 0,0 1 0 0 0,1 1 384 0 0,-1-1 16 0 0,0 1 8 0 0,2-2 0 0 0,-1 1 672 0 0,0-2 136 0 0,0 1 24 0 0,-1 0 8 0 0,1 2 72 0 0,-2 0 24 0 0,1 2 0 0 0,-2 0 0 0 0,2 1-392 0 0,-2 1-80 0 0,0 0-8 0 0,1 3-8 0 0,-1-1-296 0 0,0 1-56 0 0,2-1-16 0 0,-1 3 0 0 0,0 0-160 0 0,0 4-32 0 0,-1 3-8 0 0,2 1 0 0 0,0 1-32 0 0,0 1 0 0 0,-1 0-8 0 0,0-2 0 0 0,0 0-72 0 0,0 1-16 0 0,1 1 0 0 0,0 0 0 0 0,-1-2-16 0 0,1 2-8 0 0,-1 0 0 0 0,0 0 0 0 0,0 1 24 0 0,0-1 8 0 0,0-2 0 0 0,0-1 0 0 0,-1-2-88 0 0,1 0-16 0 0,1 0-64 0 0,-1-4 96 0 0,0 0-16 0 0,1 0-8 0 0,0 0 0 0 0,0 0 0 0 0,0-1 8 0 0,0 0 0 0 0,0-3 0 0 0,0-2 0 0 0,0 1-80 0 0,0-2 80 0 0,1-2-80 0 0,0-1 80 0 0,-1 0-80 0 0,1-1 0 0 0,1-2 0 0 0,0-2 0 0 0,0 1 0 0 0,0 0 64 0 0,-1-3-64 0 0,1 1 0 0 0,0 0 0 0 0,-2 0 0 0 0,0 0 0 0 0,-2 1 0 0 0,0 0 0 0 0,-2 1-136 0 0,-1 3 32 0 0,0 1 8 0 0,1 1-8 0 0,-2 1 0 0 0,-1 2 0 0 0,-1 1 0 0 0,-1 2 104 0 0,2 0-96 0 0,-1 2 96 0 0,0 0-96 0 0,3 0 96 0 0,0-1 0 0 0,2 0 0 0 0,1-1 0 0 0,1 1 0 0 0,1-3 0 0 0,2 0 0 0 0,0-1 0 0 0,1 0 0 0 0,2 0 0 0 0,-1-1 0 0 0,1-2 0 0 0,0-1 0 0 0,1 0 0 0 0,0-1 0 0 0,0-2 0 0 0,-1 1 0 0 0,1-1 0 26-18,0 0 0-26 18,-1-1 0 0 0,-1 1 0 27-18,-1-2 0-27 18,1 2 0 0 0,-2 0 0 0 0,0-1 0 0 0,-1 0 0 0 0,-2 3 0 0 0,-1-2 0 0 0,0 2 0 25-18,-2 1 0-25 18,0 0 0 0 0,-1 0 0 0 0,-1 0 0 0 0,0 3 0 0 0,0-1 96 0 0,-1 0-96 0 0,0 1 144 0 0,1 1-24 0 0,0-1-8 0 0,1 2 0 0 0,1-1-112 0 0,-1 0 88 0 0,2 0-88 0 0,0 0 80 25-18,2 0-80-25 18,-1 1 0 0 0,2-1 0 0 0,0 0 0 0 0,2 1 0 0 0,1-3 0 0 0,1 0-88 0 0,1-1 88 0 0,1-1-440 0 0,2 0-40 0 0,1-1-16 0 0,1-1-9272 0 0</inkml:trace>
  <inkml:trace contextRef="#ctx0" brushRef="#br0" timeOffset="3">1685 1769 2759 2545 3441,'0'-1'248'0'0,"0"1"-248"0"0,0-1 0 0 0,0 1 0 0 0,0-1 0 0 0,0 1-80 0 0,0 0 0 0 0,-1-3 0 0 0,1 1 584 0 0,-2-1 112 0 0,2 2 24 0 0,-2-2 8 0 0,-1 3-216 0 0,1-2-48 0 0,-1 2 0 0 0,-1-1-8 0 0,0 1-136 0 0,0 0-24 0 0,0 1-8 0 0,0 0 0 0 0,-1 0-72 0 0,1-1-8 0 0,-1 0-8 0 0,0 1 0 0 0,1-1 104 0 0,1 1 16 0 0,-1 0 8 0 0,1 0 0 0 0,0-1 56 0 0,0 2 16 0 0,1 0 0 0 0,-1 0 0 0 0,2 0 16 0 0,0 1 8 0 0,1-1 0 0 0,0 2 0 0 0,1 0 72 0 0,-1-1 8 0 0,2 1 8 0 0,0-1 0 0 0,2 0-48 0 0,0 1-16 0 0,1 0 0 0 0,0-2 0 0 0,1 1 32 0 0,1-2 8 0 0,0-1 0 0 0,2 0 0 0 0,0-1-88 0 0,0-1-8 0 0,1 0-8 0 0,-1-3 0 0 0,0 1-80 0 0,-1 0-24 0 0,1-1 0 0 0,-2-1 0 0 0,-1 1-72 0 0,-1 0-8 0 0,-1 0-8 0 0,-3 1 0 0 0,1-1-112 0 0,-2-1 0 0 0,-1 2 64 0 0,-1-1-64 0 0,1 2 0 0 0,-2-1 0 0 0,-2 1 0 0 0,-1-1-80 0 0,0 2 8 0 0,-1-1 0 0 0,-1 2 0 0 0,1 0 0 0 0,0 0-88 0 0,0 1-8 0 0,-1 0-8 0 0,2 2 0 0 0,-2-1 96 0 0,1 1 80 0 0,0 1-104 0 0,0 0 40 0 0,0 0 64 0 0,1 1 0 0 0,0-1 0 0 0,1 1 0 0 0,1 0 0 0 0,0 1 96 0 0,1-1 0 0 0,1 0-8 0 0,2 1 40 0 0,-1-1 16 0 0,2 0 0 0 0,0 1 0 0 0,3-1 32 0 0,-2 0 8 0 0,3 0 0 0 0,-1-1 0 0 0,1-2 72 0 0,0 1 24 0 0,-1 0 0 0 0,3-2 0 0 0,-1 0-72 0 0,1 0-16 0 0,1-2 0 0 0,1 0 0 0 0,-1-2-88 0 0,0 1-16 0 0,0-1-8 0 0,0 0 0 0 0,-2-1-80 0 0,1 1 80 0 0,-2-1-80 0 0,0 0 80 0 0,-3 1-80 0 0,1 0 0 0 0,-2-1 0 0 0,-1 0 0 0 0,-1 1 64 0 0,-2-1-64 0 0,1 2 64 0 0,-1-1-64 0 0,-2 2 0 0 0,0 0 0 0 0,0 1 0 0 0,-1 1 0 0 0,1 0-80 0 0,-1 2-32 0 0,0 0-8 0 0,0 0 0 0 0,0 1 48 0 0,1 1 8 0 0,1 0 0 0 0,0-2 0 0 0,0 2-8 0 0,1-1 0 0 0,2 1 0 0 0,-1-1 0 0 0,1 0-344 0 0,0 0-72 0 0,2 1-16 0 0,1-1-7368 0 0</inkml:trace>
  <inkml:trace contextRef="#ctx0" brushRef="#br0" timeOffset="4">1659 1810 3223 2427 3255,'0'-1'288'0'0,"-1"1"-288"0"0,1 0 0 0 0,-1 1 0 0 0,1 0 584 0 0,-1-1 64 0 0,0 2 16 0 0,-1 0 0 0 0,-1 1 136 0 0,-1 3 24 0 0,1 1 8 0 0,-2 2 0 0 0,2 1-72 0 0,-2 1-16 0 0,1 4 0 0 0,-1 0 0 0 0,0 2-32 0 0,0 0-8 0 0,0 1 0 0 0,0 1 0 0 0,-1 0-104 0 0,0 1-24 0 0,0-1-8 0 0,0 1 0 0 0,-1-2-88 0 0,0 4-8 0 0,-1 0-8 0 0,1 1 0 0 0,0-1-128 0 0,-1-2-24 0 0,2-2-8 0 0,1 1 0 0 0,-1-1-88 0 0,0 0-24 0 0,2-3 0 0 0,1-2 0 0 0,-1 1-32 0 0,0 0 0 0 0,2-1-8 0 0,-2 0 0 0 0,1-2-32 0 0,1 0-8 0 0,-2-1 0 0 0,1-1 0 0 0,1 0 8 0 0,-2-1 0 0 0,1 0 0 0 0,0-2 0 0 0,0 0-24 0 0,0-1-8 0 0,0 0 0 0 0,1-2 0 0 0,-1 0-24 0 0,2 0 0 0 0,-1-1 0 0 0,1-1 0 0 0,-1-1-64 0 0,2 0 0 0 0,-2 0 72 0 0,2-1-72 0 0,-1 0 0 0 0,1 0 0 0 0,0 0 0 0 0,-1-1 64 0 0,1 1-64 0 0,-1 0 0 0 0,1 0-64 0 0,-1-1 64 0 0,1 2-224 0 0,0-1-8 0 0,0 1 0 0 0,1 0 0 0 0,0 1-816 0 0,-1-1-160 0 0</inkml:trace>
  <inkml:trace contextRef="#ctx0" brushRef="#br0" timeOffset="5">1516 2403 4143 2875 3302,'-1'-4'368'0'0,"0"3"-296"0"0,1 0-72 0 0,-1-1 0 0 0,1 1 448 0 0,-1 0 64 0 0,-1 1 24 0 0,0 0 0 0 0,-3-1 376 0 0,0 1 80 0 0,-2 0 8 0 0,0 0 8 0 0,1 1-312 0 0,-1 2-64 0 0,1-1-16 0 0,2 2 0 0 0,-2 0-112 0 0,2 1-24 0 0,0 0-8 0 0,0 1 0 0 0,2 0-112 0 0,0 0-16 0 0,1 0-8 0 0,1-1 0 0 0,1 0-48 0 0,1-1-16 0 0,-2-1 0 0 0,2 0 0 0 0,1 0 40 0 0,1 0 8 0 0,1-2 0 0 0,0 0 0 0 0,1 0-48 0 0,1-2-8 0 0,1 0 0 0 0,1-1 0 0 0,0-1-96 0 0,-1-2-16 0 0,-1 1-8 0 0,0 0 0 0 0,-1-1-72 0 0,-2 0-8 0 0,-2 0-64 0 0,0 1 96 0 0,-1-1-96 0 0,-2 1 0 0 0,-2 0 64 0 0,-1 0-64 0 0,0 1 0 0 0,-1 0 0 0 0,-1 2 0 0 0,-2-1 0 0 0,0 2 0 0 0,0 1 0 0 0,-1 0 0 0 0,-1 2 0 0 0,1 1 96 0 0,1 0-32 0 0,0 1-64 0 0,0 0 96 0 0,0 0 0 0 0,2 2 0 0 0,1-1 0 0 0,1 0 0 0 0,0-1-32 0 0,2-1 0 0 0,0 2-64 0 0,1-2 96 0 0,1 1-32 0 0,2 1-64 0 0,0-2 88 0 0,1 1-88 0 0,2-2 120 0 0,0 0-32 0 0,2-1-8 0 0,0 0 0 0 0,2-2 48 0 0,0 0 16 0 0,0-2 0 0 0,1 0 0 0 0,-2-1-72 0 0,1-1-8 0 0,-1 0-64 0 0,-1-2 96 0 0,0 2-96 0 0,-2-1 0 0 0,0 0 64 0 0,-1-3-64 0 0,-1 2 0 0 0,-1 0 0 0 0,-2-1 0 0 0,-1 1 0 0 0,1 0 0 0 0,-3 0 64 0 0,1 1-64 0 0,-2-1 0 0 0,-1 1 64 0 0,1 0-64 0 0,-2 2 0 0 0,0 0 72 0 0,0 2-72 0 0,0 0 0 0 0,-1 2 0 0 0,0 0 64 0 0,1 1-64 0 0,0 0 0 0 0,0 2 0 0 0,1-1 0 0 0,1 0 0 0 0,-1 0 0 0 0,4 0 0 0 0,-1-1 0 0 0,1 0 0 0 0,2 0-72 0 0,0-1 72 0 0,1 0-104 0 0,2 0-480 0 0,1-1-96 0 0,0-1-24 0 0,2-1-5016 0 0,0 1-1000 0 0</inkml:trace>
  <inkml:trace contextRef="#ctx0" brushRef="#br0" timeOffset="6">1719 1835 919 2544 3465,'1'-5'80'0'0,"-1"3"-80"0"0,0 0 0 0 0,0 0 0 0 0,0 1 464 0 0,1 0 80 0 0,-1 1 8 0 0,0-1 8 0 0,0-2 264 0 0,1 1 48 0 0,-1 0 16 0 0,-1 1 0 0 0,1-1-48 0 0,-1 2-8 0 0,1 2 0 0 0,-1-1 0 0 0,1 2-344 0 0,0 0-72 0 0,0 0-8 0 0,0 1-8 0 0,1-1-16 0 0,0 2-8 0 0,1-1 0 0 0,1 2 0 0 0,0 1 24 0 0,0 0 8 0 0,1 1 0 0 0,1 1 0 0 0,-1 2 72 0 0,1-1 8 0 0,0 2 8 0 0,-1 2 0 0 0,1-1-48 0 0,-1 2-16 0 0,0 0 0 0 0,0 1 0 0 0,0 1-16 0 0,-1 2-8 0 0,0 0 0 0 0,1 2 0 0 0,0 1-88 0 0,0 0-8 0 0,2 1-8 0 0,-1-1 0 0 0,1-1-72 0 0,0-2-8 0 0,1-1-8 0 0,-1-2 0 0 0,0-3-56 0 0,0 1-16 0 0,0 0 0 0 0,1-2 0 0 0,0 1-48 0 0,-2-1 0 0 0,2-1-8 0 0,-1-1 0 0 0,-1 1 8 0 0,1-3 8 0 0,0 1 0 0 0,-1-2 0 0 0,0 0 0 0 0,-1-2 0 0 0,-1 0 0 0 0,1-1 0 0 0,0 0-32 0 0,-1-2-8 0 0,0 1 0 0 0,-2-2 0 0 0,1 1-64 0 0,0-2 0 0 0,-2 0 72 0 0,0 0-72 0 0,0 0 0 0 0,-1-2 0 0 0,0 1 0 0 0,-1-2 64 0 0,0 1-64 0 0,0-2 0 0 0,-1 0 64 0 0,-1 0-64 0 0,0 0 0 0 0,0 2 0 0 0,0-1 0 0 0,-1 3 0 0 0,0-1 0 0 0,-1 2 0 0 0,0 0 0 0 0,-2 2 0 0 0,2 1 0 0 0,-2 1 0 0 0,2-1 0 0 0,0 1 0 0 0,1 0 0 0 0,2 1 0 0 0,0-1 0 0 0,2-1 0 0 0,0 1 0 0 0,1-2 0 0 0,1 1 0 0 0,0-1 0 0 0,2 0 0 0 0,0 0 0 0 0,1-2 0 0 0,1 1-64 0 0,0-2 64 0 0,2 0 0 0 0,-2-1 0 0 0,2-1 0 0 0,-1 0 0 0 0,0-2 0 0 0,0 1 0 0 0,0-1 0 0 0,0-2 0 0 0,-2 1 0 0 0,0 1 0 0 0,-2 0-64 0 0,-1 0 64 0 0,0 2 0 0 0,-2-2 0 0 0,0 3 0 0 0,0-1 0 0 0,-2 2 0 0 0,0 0 0 0 0,1 0 0 0 0,-3 1 0 0 0,2 0 0 0 0,0 0 0 0 0,0 1 0 0 0,2 0 0 0 0,0-1 0 0 0,0 1 0 0 0,1 0 0 0 0,1-1 0 0 0,0 0 0 0 0,1 0 0 0 0,0 0 0 0 0,1-1 0 0 0,1 0 0 0 0,0-1 0 0 0,1 0 0 0 0,0-1 0 0 0,0 1 0 0 0,-1 0 0 0 0,0-1-96 0 0,-2 1-136 0 0,1 0-32 0 0,-2-1-8 0 0,-1 1 0 0 0,2-1-528 0 0,-2 0-96 0 0,0 1-32 0 0,0-2-7408 0 0</inkml:trace>
  <inkml:trace contextRef="#ctx0" brushRef="#br0" timeOffset="7">1792 1814 919 2476 3527,'-2'-1'80'0'0,"1"-1"-80"0"0,0 0 0 0 0,0 1 0 0 0,0 1 624 0 0,1-2 112 0 0,0 2 16 0 0,0-1 8 0 0,-1-2 360 0 0,1 0 64 0 0,0 0 24 0 0,0 0 0 0 0,1 2-48 0 0,-1-1-8 0 0,3 0 0 0 0,-2 2 0 0 0,2 0-336 0 0,0 0-72 0 0,1 2-8 0 0,1 0-8 0 0,1 2-240 0 0,1 1-40 0 0,-2-1-16 0 0,2 0 0 0 0,1 4-80 0 0,3 1-24 0 0,1 0 0 0 0,2 1 0 0 0,0 2-72 0 0,3 1-24 0 0,1 2 0 0 0,1 1 0 0 0,1 0-72 0 0,0 2-8 0 0,0 0-8 0 0,0 1 0 0 0,0 0-64 0 0,-3-2-16 0 0,1-2 0 0 0,0 0 0 0 0,4 1-64 0 0,2 1 0 0 0,1-1 0 0 0,0-1 0 0 0,1 1 208 0 0,-1-1 0 0 0,-1 0 0 0 0,-3-2 0 0 0,-2 0-32 0 0,-2-3-8 0 0,-1 1 0 0 0,-3-1 0 0 0,-1 0-168 0 0,-1-1 0 0 0,-1 0 0 0 0,-2-2 0 0 0,-1 0 80 0 0,0 1-16 0 0,-1-2-64 0 0,1 2 96 0 0,-1-3 0 0 0,-2 0-8 0 0,1-1 0 0 0,-1-1 0 0 0,-1 0-24 0 0,-1 0 0 0 0,1-1 0 0 0,-1-2 0 0 0,0 2 24 0 0,0 0 0 0 0,-1-1 0 0 0,1 0 0 0 0,0 0-16 0 0,-1 0 0 0 0,2 0 0 0 0,-2-1 0 0 0,1 1-72 0 0,0-1 0 0 0,-1 1 72 0 0,0-1-72 0 0,1 0 0 0 0,-1 1 0 0 0,0-1 0 0 0,0 1 0 0 0,-1-1 0 0 0,2 0 0 0 0,-1 0 0 0 0,-1 0 0 0 0,1-1 0 0 0,0 1 0 0 0,0-1 0 0 0,0 1 0 0 0,0-1 0 0 0,-1 1 0 0 0,1-1 0 0 0,-1 1 0 0 0,0-2 0 0 0,0 0 0 0 0,0 1 0 0 0,0-1 0 0 0,-1 0 0 0 0,1 0 0 0 0,-2 0 0 0 0,0-1 0 0 0,0 2 0 0 0,-1 0 0 0 0,-2 1 0 0 0,0 0 0 0 0,-2 1 0 0 0,0 1 0 0 0,-2 1 0 0 0,0 0 0 0 0,-1 2 0 0 0,0 1 0 0 0,0 1 0 0 0,0-1 0 0 0,1 1 0 0 0,1 1 0 0 0,0-2 0 0 0,2 1 0 0 0,1-1 0 0 0,3 0 0 0 0,1-1 0 0 0,0-2 0 0 0,3 1 0 0 0,0-2 0 0 0,1 1 0 0 0,1-2 0 0 0,2 0 0 0 0,0-1 0 0 0,3-1 0 0 0,-1 0 0 0 0,2-1 0 0 0,0-1 0 0 0,1 0 0 0 0,-1-1 0 0 0,-1 0 0 0 0,-1-1 0 0 0,1 1 0 0 0,-4-1 64 0 0,0-1-64 0 0,-2 1 0 0 0,-1 0-64 0 0,-1 1 64 0 0,0 1-72 0 0,-2 0 72 0 0,0 0-80 0 0,-3 0 80 0 0,2 2 0 0 0,-3-1-72 0 0,1 2 72 0 0,-2 0 0 0 0,-1 2 0 0 0,0-1 0 0 0,-1 2 0 0 0,0 0 0 0 0,1 2 0 0 0,-1-2 0 0 0,2 3 0 0 0,-1-2 0 0 0,2 1 0 0 0,1-1 88 0 0,2 1-88 0 0,0-2 96 0 0,0 2-96 0 0,2-3 64 0 0,2 1-64 0 0,0 0 64 0 0,2-1-64 0 0,0-1 0 0 0,1 1 0 0 0,2-2 0 0 0,1-1 0 0 0,1-1 0 0 0,1 0 0 0 0,-1-1 0 0 0,1 0 0 0 0,-1-1 64 0 0,-2 0-64 0 0,1-1 0 0 0,-4 0 0 0 0,1 1 0 0 0,-4-1 0 0 0,0 1 0 0 0,-1 1 0 0 0,-1 0 0 0 0,0-1 0 0 0,-4 3 0 0 0,1-2-160 0 0,-4 3-56 0 0,1 0-8 0 0,-2 0 0 0 0,-1 1 352 0 0,1 1 64 0 0,0-1 8 0 0,-1 2 8 0 0,3-1-208 0 0,0 1 0 0 0,2-1 0 0 0,0 1 0 0 0,1-1 0 0 0,0 0-88 0 0,2 0 24 0 0,0 1 0 0 0,1-2-264 0 0,0 1-56 0 0,0-1 0 0 0,2 0-8864 0 0</inkml:trace>
  <inkml:trace contextRef="#ctx0" brushRef="#br0" timeOffset="8">1111 2198 455 2681 3491,'1'-2'0'0'0,"-1"1"0"0"0,0 0 0 0 0,0 0 0 0 0,0 0 256 0 0,0 0 0 0 0,1 0 8 0 0,-1-2 0 0 0,1 1 120 0 0,1-2 32 0 0,-1-2 0 0 0,-1 1 0 0 0,0 0 80 0 0,0 0 16 0 0,0 0 8 0 0,0 0 0 0 0,0 0 96 0 0,-1 1 24 0 0,0 0 0 0 0,1 1 0 0 0,-1-1 248 0 0,0 1 48 0 0,1 1 16 0 0,-1 0 0 0 0,1 2-56 0 0,0-1 0 0 0,-1 1-8 0 0,1 1 0 0 0,-2 1-200 0 0,0 0-40 0 0,-1 3-8 0 0,-1 2 0 0 0,-1 1-264 0 0,-2 2-56 0 0,2 1-16 0 0,-3 2 0 0 0,0 0-80 0 0,-1 2-24 0 0,-3 1 0 0 0,2-1 0 0 0,-1 0 72 0 0,-1 0 16 0 0,-2 4 0 0 0,-1 1 0 0 0,0 2 16 0 0,0 0 8 0 0,1-1 0 0 0,1-2 0 0 0,1-2-88 0 0,2-1-24 0 0,0-1 0 0 0,2-1 0 0 0,2-3-96 0 0,-1 1-16 0 0,1 1-8 0 0,0 0 0 0 0,2-1-16 0 0,-1 1-64 0 0,2-2 96 0 0,0-1-32 0 0,0 0 0 0 0,1-2 0 0 0,1-1 0 0 0,0-1 0 0 0,1-2-64 0 0,2-1 80 0 0,-1-1-80 0 0,0-1 80 0 0,1-1-80 0 0,0 0 0 0 0,1-1 0 0 0,0-3 0 0 0,1 0 0 0 0,0-2 0 0 0,-1-1 0 0 0,0-1 64 0 0,1 1-64 0 0,-3-2 0 0 0,0 0 0 0 0,1-1 0 0 0,-2 2-64 0 0,-2-1-32 0 0,1 1-8 0 0,-2 0 0 0 0,0 3-24 0 0,-2 0-8 0 0,1 3 0 0 0,-2 0 0 0 0,-1 3 40 0 0,-2 2 16 0 0,1 0 0 0 0,-2 2 0 0 0,0 1 80 0 0,0 2-80 30-18,-1 0 80-1 0,1 1-80-1-1,2 0 80-28 19,1 1 0 0 0,0 0 64 0 0,2-1-64 0 0,2 0 96 0 0,1-1-24 0 0,0-1 0 26-18,2-1 0-26 18,2-1 0 0 0,-1-1 0 0 0,2 0 0 0 0,2-1 0 0 0,-1-1-8 0 0,1-2-64 0 0,1 0 96 26-18,1 0-32-26 18,0-2 0 0 0,1 0-64 0 0,-1 0 96 0 0,1-3-32 0 0,-2 1-64 0 0,0 0 64 0 0,-1 0-64 0 0,-1 0 64 0 0,-1 0-64 27-20,0 0 0-27 20,-2 0 0 0 0,-1 1 0 0 0,0 0 0 0 0,-1 0 0 0 0,-1 2 0 0 0,0-2 0 0 0,0 2 0 0 0,-1-1 0 0 0,0 1 0 0 0,0-1 0 0 0,1 1 0 0 0,1 0-112 0 0,0-1 16 0 0,-1-1 0 0 0,2 2-360 0 0,0-2-72 0 0,2 0-16 0 0,-1 0-8320 0 0</inkml:trace>
  <inkml:trace contextRef="#ctx0" brushRef="#br0" timeOffset="9">745 1994 5063 2858 3481,'0'-1'448'0'0,"1"-1"-352"0"0,-1 1-96 0 0,0 1 0 0 0,0 0 736 0 0,0 0 128 0 0,0-1 24 0 0,-1-1 8 0 0,-1 0 192 0 0,-1 1 32 0 0,-2 2 16 0 0,0 2 0 0 0,-2 2-464 0 0,0 0-88 0 0,-2 4-16 0 0,0-1-8 0 0,-1 4-104 0 0,-1 1-16 0 0,-2 2-8 0 0,-1 1 0 0 0,-1 3-32 0 0,-1 0-8 0 0,0 1 0 0 0,2-1 0 0 0,-1 2 0 0 0,0-3 0 0 0,1 2 0 0 0,1-4 0 0 0,4-3-40 0 0,-2 1 0 0 0,1 0-8 0 0,-1 0 0 0 0,1 1-120 0 0,0-1-32 0 0,1 1 0 0 0,-1-1 0 0 0,2 0-96 0 0,-1-1-32 0 0,2-1 0 0 0,-1-1 0 0 0,3 0 0 0 0,-1-2-64 0 0,-1 0 96 0 0,1-1-32 0 0,1 1-64 0 0,1-2 0 0 0,2-1 0 0 0,0-2 0 0 0,1 0 0 0 0,-1-1 0 0 0,2-2 0 0 0,0 0 0 0 0,0-1 0 0 0,2-1 0 0 0,0-2 64 0 0,0-2-64 0 0,3-2 64 0 0,-3 0-64 0 0,2-1 96 0 0,0 0-32 0 0,-1-1-64 0 0,-2 0 0 0 0,1 0 0 0 0,-1 1 0 0 0,-2 0 0 0 0,-1 1 0 0 0,1 1 0 0 0,-2 2 0 0 0,0 0 0 0 0,1 3-88 0 0,-2 0 88 0 0,1 1-64 0 0,-2 2 64 0 0,1 2-104 0 0,0 0 40 0 0,-1 2 64 0 0,-1 1-80 0 0,1 0 80 0 0,1 0 0 0 0,1 1-72 0 0,-1 0 72 0 0,0-2 0 0 0,3 1 0 0 0,-1-1 0 0 0,2 0 0 0 0,0-1 0 0 0,2-2 0 0 0,0 0 0 0 0,1 0 0 28-19,0-3 0-28 19,1 1 0 0 0,0-2 0 0 0,1 0 0 0 0,1-2 0 0 0,0 0 0 0 0,0-1 0 0 0,-1 0 0 0 0,0-1 0 0 0,-1 1 0 0 0,-1-1 0 0 0,-1 0 0 0 0,-1 1 0 0 0,-1 1 0 0 0,-2-1 0 0 0,1 1 0 0 0,-3-1 0 0 0,0 2 0 0 0,-1 0 0 0 0,1 1 0 26-18,-2 0 0-26 18,0 1 0 0 0,0 1 0 0 0,-1 0 0 0 0,2 2 0 0 0,-1 1 0 0 0,0-1 0 0 0,1 2 0 0 0,0 0 0 0 0,1 0 0 0 0,-1 0 0 0 0,1 2 0 0 0,2-1 0 0 0,0-1 0 0 0,1 1 0 0 0,1-2-96 0 0,1-1 16 0 0,0 0 8 0 0,0 0-6080 0 0,2-1-1216 0 0</inkml:trace>
  <inkml:trace contextRef="#ctx0" brushRef="#br0" timeOffset="10">767 2649 1839 2950 3173,'1'-1'160'0'0,"-1"1"-160"0"0,0 0 0 0 0,0-1 0 0 0,0 0 528 0 0,0 1 72 0 0,0-1 8 0 0,1-2 8 0 0,-1 0 296 0 0,1 0 56 0 0,0 0 16 0 0,-1 1 0 0 0,1 0 80 0 0,0 0 24 0 0,-1 0 0 0 0,0 0 0 0 0,0 1-48 0 0,1 0-8 0 0,-1 0 0 0 0,0 0 0 0 0,0 0-264 0 0,0 1-48 0 0,-1 1-16 0 0,1 1 0 0 0,-2 1-232 0 0,-1 2-56 0 0,1 2 0 0 0,-1-1-8 0 0,2 0-216 0 0,-2 2-48 0 0,-1 3-8 0 0,0 3 0 0 0,-1 2-24 0 0,-1 2-8 0 0,1 4 0 0 0,0 0 0 0 0,-2-1 24 0 0,3 0 0 0 0,-1-4 0 0 0,1 1 0 0 0,1-2-32 0 0,-1-1-8 0 0,2-2 0 0 0,-2 1 0 0 0,1 2 8 0 0,0 0 0 0 0,0 0 0 0 0,-2 2 0 0 0,2-1 0 0 0,-1-2 0 0 0,0-1 0 0 0,1-2 0 0 0,0-2-8 0 0,0-1 0 0 0,1 0 0 0 0,1-3 0 0 0,1 0-24 0 0,0-2 0 0 0,0 0 0 0 0,0-1 0 0 0,0-1-64 0 0,1-1 64 0 0,0-1-64 0 0,0-1 64 0 0,0-1-64 0 0,-1-1 80 0 0,2-1-80 0 0,-1-2 80 0 0,1 0-16 0 0,-2 0-64 0 0,0 0 96 0 0,0-1-32 0 0,0-1-64 0 0,-1 0 0 0 0,-2 0 0 0 0,1 2 0 0 0,-1 0-120 0 0,-2 2 16 0 0,1 1 0 0 0,-1 1 0 0 0,0 2 8 0 0,0 2 0 0 0,-1 0 0 0 0,0 2 0 0 0,-1 0 96 0 0,1 2-96 0 0,0 1 96 0 0,0-1-96 0 0,1 1 96 0 0,1-1 0 0 0,0 1 0 0 0,2-1-72 0 0,0 1 72 0 0,1-3 0 0 0,1 1 0 0 0,0-1 0 0 0,3 0 0 0 0,-1 0 0 0 0,2-1 0 0 0,0-1 0 0 0,2-1 0 0 0,1 0 0 0 0,0-2 0 0 0,1 0 0 0 0,-1-1 0 0 0,0 0 0 0 0,-2-1 0 0 0,2 0 0 0 0,-1-1 0 0 0,-1 0-64 0 0,-1 0 64 0 0,0 0-64 0 0,-2 0 64 0 0,-1 1 0 0 0,0 0 0 0 0,-2 0-64 0 0,0 2 64 0 0,-2-1 0 0 0,0 1 0 0 0,-1 1 0 0 0,-1 0 0 0 0,0 1 0 0 0,-1 0 0 0 0,1 1 0 0 0,-1 0 0 0 0,0 1 64 0 0,-1 1-64 0 0,1-1 64 0 0,1 1-64 0 0,0 0 64 0 0,1 0-64 23-19,2-1 64-23 19,0 0-64 0 0,1 0 0 0 0,1 0 0 0 0,2-1 0 0 0,0-1 0 0 0,0 0 0 0 0,3-1 0 0 0,0 0 0 0 0,1-1-112 0 0,0-1-8 22-21,0 1 0-22 21,2-2 0 0 0,-1 0-608 0 0,2 1-120 0 0</inkml:trace>
  <inkml:trace contextRef="#ctx0" brushRef="#br0" timeOffset="11">1423 2479 3223 2594 3598,'-1'-1'288'0'0,"1"0"-288"0"0,0 0 0 0 0,0 1 0 0 0,-1 0 864 0 0,0-1 128 0 0,1 1 16 0 0,-1-1 8 0 0,0 0 264 0 0,0 1 48 0 0,0 2 16 0 0,-1 2 0 0 0,1 2-440 0 0,-1 1-80 0 0,0 4-24 0 0,1 2 0 0 0,-1 2-104 0 0,0 2-24 0 0,1 2-8 0 0,-1 0 0 0 0,0 0-200 0 0,1 0-40 0 0,0 1-8 0 0,-1 0 0 0 0,2 0-24 0 0,-2-2-8 0 0,0-1 0 0 0,1 1 0 0 0,1 2-120 0 0,0-3-24 0 0,0-1-8 0 0,0-2 0 0 0,0 0-104 0 0,0-3-16 0 0,1-1-8 0 0,-1-1 0 0 0,1-1-40 0 0,0 0 0 0 0,0-2-64 0 0,0-2 96 0 0,-1 0-96 0 0,0 0 72 0 0,0-2-72 0 0,0 1 64 0 0,0-3-64 0 0,0 0 0 0 0,0 1 72 0 0,0-2-72 0 0,0 1 0 0 0,0-4 72 0 0,0 1-72 0 0,-2-3 0 0 0,0 1 88 0 0,1-1-88 0 0,-2 0 80 0 0,0 1-80 0 0,0 1 0 0 0,-2 1 0 0 0,0 2 0 0 0,0 0 0 0 0,-1 1 0 0 0,-2 1 0 0 0,1 2 0 0 0,-1-2 0 0 0,0 4 0 0 0,0 0 0 0 0,2 0 0 0 0,0 0 0 0 0,2-1 0 0 0,-1 1 0 0 0,2 0 0 0 0,0 0 0 0 0,1-1 0 0 0,2 1 0 0 0,0 0 0 0 0,2-2 0 0 0,1 1 0 0 0,0-2 0 0 0,2 0 0 0 0,1-1 0 0 0,2-2 0 0 0,-1 1 0 0 0,1-2 0 0 0,1 0 0 0 0,-1-2 0 0 0,-2 1 0 0 0,-1 1 0 0 0,0-2 0 0 0,1 1 0 0 0,-1-1 0 0 0,-1-1 0 0 0,-1 0 0 0 0,-1 1 0 0 0,-3 2 0 0 0,0 0 0 0 0,-2 0 0 0 0,-1 1 0 0 0,-2 0 0 0 0,0 3 0 0 0,-3-1 0 0 0,1 1 0 0 0,2 0 0 0 0,1-1 0 0 0,-1 2 0 0 0,0-1 0 0 0,0 1 72 0 0,1 1-72 0 0,1-1 64 0 0,1 0-64 0 0,1 0 0 0 0,1 0 0 0 0,1-1 64 0 0,1 1-64 0 0,1-2 0 0 0,1 0 0 0 0,2 0 0 0 0,2-2-176 0 0,-1 0-24 0 0,3-1-8 0 0,0 0 0 0 0,0-1-880 0 0,0-1-184 0 0</inkml:trace>
  <inkml:trace contextRef="#ctx0" brushRef="#br0" timeOffset="12">1944 2389 3679 2183 3661,'1'-1'160'0'0,"0"-1"40"0"0,-1 1-200 0 0,1 1 0 0 0,0 0 0 0 0,-1 0 0 0 0,0-1 760 0 0,1 1 104 0 0,0 0 32 0 0,0 1 0 0 0,-1 0 192 0 0,0 2 32 0 0,0 1 16 0 0,-1 1 0 0 0,0 3-48 0 0,0-1 0 0 0,-1 2-8 0 0,0 1 0 0 0,0 3-208 0 0,1-1-40 0 0,-2 4 0 0 0,2 0-8 0 0,-1 2-296 0 0,-1 0-56 0 0,1 0-16 0 0,0-1 0 0 0,1-3-144 0 0,-2 1-32 0 0,1-1-8 0 0,0 2 0 0 0,-1-2-112 0 0,0 1-32 0 0,0 1 0 0 0,0-2 0 0 0,0 2-8 0 0,0 0-8 0 0,0-1 0 0 0,1-1 0 0 0,0 0-112 0 0,1-1 0 0 0,0-2-72 0 0,-1 0 72 0 0,1-1 104 0 0,0-1 72 0 0,1 0 16 0 0,-1-1 0 0 0,-1-1-192 0 0,1-1 0 0 0,1-1 0 0 0,0 1 64 0 0,-1-2-64 0 0,0 0 0 0 0,1-1 0 0 0,0-1 0 0 0,0 1 64 0 0,0-2-64 0 0,0-1 80 0 0,1 1-80 0 0,0-1 64 0 0,-1 0-64 0 0,0 0 0 0 0,0 0 72 0 0,1-1-72 0 0,-1 1 0 0 0,0 0 72 0 0,0 0-72 0 0,0 0 0 0 0,0 0 72 0 0,5-9-72 0 0,-5 5 0 0 0,0 2 64 0 0,-1-1-64 0 0,0 0 0 0 0,-1-1 0 0 0,0 0 0 0 0,-1 2 0 0 0,0 0 0 0 0,-2 1 0 0 0,1 1 0 0 0,-3 0 0 0 0,1 2 0 0 0,-1 0 0 0 0,-1 2 0 0 0,0-1 0 0 0,1 1-64 0 0,0 0 64 0 0,1 0 0 0 0,1 0 0 0 0,1 0 0 0 0,-1 0 0 0 0,2 0 0 0 0,1-1 0 0 0,1 0 0 0 0,1-1 0 0 0,0 2 0 0 0,1-1 0 0 0,1-1 0 0 0,1 0 0 0 0,2 0 0 0 0,-1-2 0 0 0,2 1 0 0 0,1-2 0 0 0,1 1 0 0 0,0-2 0 0 0,0 0 0 0 0,0-1 0 0 0,1-1 0 0 0,0 1 0 0 0,-1-1-80 0 0,-2 1 80 0 0,-1-1-72 0 0,-2 2 72 0 0,-2 0-96 0 0,-1 1 96 0 0,-1 1-64 0 0,-3-1 64 0 0,-1 2 0 0 0,-1 0 0 0 0,-2 1 0 0 0,-2 0 0 0 0,1 2 0 0 0,0-1 0 0 0,2-1 0 0 0,-1 1 0 0 0,1-1 64 0 0,0 1-64 0 0,2 0 80 0 0,1-1-80 0 0,0 1 80 0 0,2-1-80 0 0,1 0 0 0 0,0 0 0 0 0,2 0 0 0 0,1-1 0 0 0,1 0-104 0 0,1-1-48 0 0,2 0-8 0 0,1 0-6328 0 0,1-1-1264 0 0</inkml:trace>
  <inkml:trace contextRef="#ctx0" brushRef="#br0" timeOffset="13">1336 2930 5703 2583 3261,'2'0'512'0'0,"-2"0"-416"0"0,1 0-96 0 0,0 0 0 0 0,-1-1 0 0 0,0 1 0 0 0,0 0 0 0 0,0 0 0 0 0,1 0 0 0 0,0 0 0 0 0,-1 0 0 0 0,0 0 0 0 0,0 0 0 0 0,0 0 0 0 0,0 0 0 0 0,0 0 0 0 0,0 0 0 0 0,0 0 0 0 0,0 0 0 0 0,0 0 0 0 0</inkml:trace>
  <inkml:trace contextRef="#ctx0" brushRef="#br0" timeOffset="14">1357 2915 5623 2570 3261,'0'0'504'0'0,"0"0"-408"0"0,0 0-96 0 0,0 0 0 0 0,1 0 384 0 0,-1-1 48 0 0,0 0 16 0 0,0 1 0 0 0,1-1 152 0 0,0-1 24 0 0,0 1 8 0 0,-1 1 8 0 0,0 0 24 0 0,0 0 8 0 0,0 0 0 0 0,0 0 0 0 0,0 0-24 0 0,2-8-8 0 0,0 7 0 0 0,-2 1 8 0 0,1 0-72 0 0,-1 0-24 0 0,0 0 0 0 0,0 0 8 0 0,-1 0-136 0 0,1 0-24 0 0,-2 2-8 0 0,0 0 8 0 0,-1 2-160 0 0,-1 1-32 0 0,-1 1-8 0 0,-1 1 8 0 0,0 2-80 0 0,-2 3-24 0 0,1 2 0 0 0,-3 2 8 0 0,0-1-112 0 0,0 2 72 0 0,-1-1-72 0 0,-1 0 72 0 0,0 2 32 0 0,0-1 8 0 0,1-1 0 0 0,1-2 8 0 0,1-2-16 0 0,0 0 0 0 0,0-1 0 0 0,1 0 8 0 0,1-1-40 0 0,-2 0-8 0 0,2 0 0 0 0,0-1 8 0 0,0-1 56 0 0,1 0 16 0 0,0-2 0 0 0,1 1 16 0 0,0-1-72 0 0,0 0-16 0 0,1-1 0 0 0,0-1 0 0 0,0-1-72 0 0,2 0 96 0 0,0-1-96 0 0,0-1 96 0 0,2 0-96 0 0,0-1 0 0 0,0 0 0 0 0,2-1 64 0 0,0-2-64 0 0,0 0 0 0 0,2-2 0 0 0,0 1 0 0 0,0-1 64 0 0,0-2-64 0 0,0 1 0 0 0,-1 0 64 0 0,-1 0-64 0 0,-1 1-96 0 0,0-1 16 0 0,-1 2 8 0 0,-1 0-16 0 0,-1 1 0 0 0,1 0 0 0 0,-2 2 0 0 0,1 2-88 0 0,-2 1-16 0 0,0 1-8 0 0,-1 2 0 0 0,0 0 64 0 0,-1 0 8 0 0,2 2 8 0 0,-1-1 0 0 0,1 0 120 0 0,1 0 0 0 0,0-1 0 0 0,1-1 0 0 0,0 1 0 0 0,1-1 0 0 0,1 0 0 0 0,1 0 0 0 0,-1-2 0 0 0,2 1 0 0 0,-1-3 0 0 0,2 1 0 0 0,0-1 0 0 0,1-1 0 0 0,0 0 0 0 0,1-2 0 0 0,1 1 64 0 0,-1-1-64 0 0,-1 0 0 0 0,-1 0 0 0 0,0 0 64 0 0,0 0-64 0 0,-2 0 0 0 0,0 1 0 0 0,-1-1 0 0 0,0 2 0 0 0,0-2 0 0 0,-1 1 0 0 0,1 1-280 0 0,-1-2-8 0 0,0 2 0 0 0,1-2 0 0 0,1 1-688 0 0,1-1-144 0 0</inkml:trace>
  <inkml:trace contextRef="#ctx0" brushRef="#br0" timeOffset="15">1376 2883 5815 2500 2998,'-1'-5'128'0'0,"1"4"24"0"0,-1-1 8 0 0,0 1 0 0 0,1 1-160 0 0,0-1 0 0 0,0 1 0 0 0,0 0 0 0 0,1 0 1232 0 0,0 0 208 0 0,0 1 48 0 0,-1 2 8 0 0,2 0-480 0 0,0 2-96 0 0,0 1-24 0 0,1 0 0 0 0,0 2-168 0 0,0 0-40 0 0,1 2-8 0 0,1 1 0 0 0,1 0-232 0 0,0 1-40 0 0,0 2-16 0 0,1-1 0 0 0,-1 1-72 0 0,0-1-24 0 0,1 0 0 0 0,0 0 0 0 0,-1-1-32 0 0,2 1-8 0 0,-3-1 0 0 0,1 0 0 0 0,-1-1-104 0 0,1 1-24 0 0,1 1-8 0 0,-2 0 0 0 0,1 0-48 0 0,1 0-8 0 0,-2-1 0 0 0,1 0 0 0 0,0 0 8 0 0,0 0 0 0 0,0-2 0 0 0,-2 0 0 0 0,2 0-8 0 0,-2-1 0 0 0,1 0 0 0 0,-1-2 0 0 0,-2-2-64 0 0,1 0 0 0 0,0 2 72 0 0,-1-2-72 0 0,0-1 0 0 0,0 0 72 0 0,1-1-72 0 0,-2-1 0 0 0,0-1 104 0 0,1 0-32 0 0,0-2-8 0 0,-1 0 0 0 0,1-2 0 0 0,0 0-64 0 0,-1-1 96 0 0,-1 0-32 0 0,0 0-64 0 0,0-1 80 0 0,-1 0-80 0 0,-2 0 80 0 0,1 0-80 0 0,-2 2 0 0 0,0 0 0 0 0,-1 0 0 0 0,-1 2 0 0 0,-1 0 0 0 0,1 2-64 0 0,0 0 64 0 0,0-1 0 0 0,0 3-88 0 0,1 0 88 0 0,0 0-64 0 0,1 1 64 0 0,2 0 0 0 0,-1-1 0 0 0,2-1 0 0 0,1 1 0 0 0,0 1 0 0 0,2-1 0 0 0,1-1 0 0 0,1 0 0 0 0,0 0 0 0 0,2-1 0 0 0,-1-1 0 0 0,-1 1 0 0 0,1-2 0 0 0,2 1 0 0 0,-1-1 0 0 0,0 0-64 0 0,-1-1 64 0 0,-1 1-64 0 0,0-1 64 0 0,-2 0-96 0 0,-1 2 16 0 0,-1-2 8 0 0,0 0 0 0 0,-2 1 72 0 0,0 0 0 0 0,-1-1-72 0 0,1 2 72 0 0,0-1 0 0 0,-1 1 0 0 0,-1 0 0 0 0,-2 1 0 0 0,0 0 0 0 0,0 1 0 0 0,0-1 0 0 0,0 1 0 0 0,3 0 0 0 0,-1 0 0 0 0,2 0 0 0 0,0 0 0 0 0,1-1 0 0 0,0 0-88 0 0,1 1 88 0 0,0 0-64 0 0,2-1-296 0 0,-1 1-56 0 0,0 0-16 0 0,1-2-8624 0 0</inkml:trace>
  <inkml:trace contextRef="#ctx0" brushRef="#br0" timeOffset="16">1531 3294 1375 2413 2601,'0'0'128'0'0,"0"0"-128"0"0,0-1 0 0 0,0 1 0 0 0,0 0 744 0 0,0 0 128 0 0,0-1 24 0 0,0 0 8 0 0,0 0 312 0 0,0 0 56 0 0,0 0 8 0 0,0 1 8 0 0,0 0-80 0 0,0 0-24 0 0,0 0 0 0 0,0 0 0 0 0,0 0-392 0 0,0 0-88 0 0,0 0-8 0 0,0 0-8 0 0,0 0-288 0 0,2 9-56 0 0,-2-4-16 0 0,-1 0 0 0 0,0 4-8 0 0,1 1 0 0 0,-1 1 0 0 0,0 2 0 0 0,0 0 0 0 0,0 0 0 0 0,1 0 0 0 0,-1 1 0 0 0,-1-1-80 0 0,2 0-16 0 0,-1-1-8 0 0,0 0 0 0 0,1-2-80 0 0,0 0-8 0 0,1-1-8 0 0,0-1 0 0 0,-1 1-56 0 0,1-1 0 0 0,-1-1-64 0 0,1 0 96 0 0,-1 1-32 0 0,0 0-64 0 0,0 1 88 0 0,0-1-88 0 0,0 0 112 0 0,-1-1-32 0 0,0 1-8 0 0,1-2 0 0 0,0 0 8 0 0,0 0 0 0 0,0-2 0 0 0,0 0 0 0 0,0 1-16 0 0,0-2-64 0 0,0 0 96 0 0,0-1-32 0 0,1-2-64 0 0,-1 0 64 0 0,1 0-64 0 0,-1 1 64 0 0,0-1-64 0 0,0-1 0 0 0,0 2 0 0 0,0-1 64 0 0,0-1 0 0 0,0 0-64 0 0,0 1 96 0 0,0 0-32 0 0,0 0 32 0 0,0 0 0 0 0,0 0 0 0 0,-3-8 0 0 0,2 4-96 0 0,1 2 0 0 0,-1 0 0 0 0,-1 0 0 0 0,0 0 0 0 0,0 0 0 0 0,0-1-80 0 0,-1-1 80 0 0,-2 0 0 0 0,1 0 0 0 0,-2-2-64 0 0,2 2 64 0 0,1 1-96 0 0,-2-1 8 0 0,-1-1 0 0 0,-1 0 0 0 0,-1 0 88 0 0,2 1-104 0 0,-1 1 40 0 0,1-1 64 0 0,0 1-128 0 0,1 0 32 0 0,1 1 0 0 0,-1 0 8 0 0,0 0 88 0 0,1 0 0 0 0,-1-1-72 0 0,1 2 72 0 0,-1-2 0 0 0,1 0 0 0 0,1 1-72 0 0,0 1 72 0 0,1-1 0 0 0,-1 1 0 0 0,3-1 0 0 0,-1 0 0 0 0,0 1 0 0 0,1 0 0 0 0,1 1 0 0 0,0-1 0 0 0,1 0 0 0 0,1 0 0 0 0,1 1 0 0 0,0-1 0 0 0,1 0 0 0 0,1 0 0 0 0,2 0 0 0 0,0 0 0 0 0,2 0 80 0 0,0-1-80 0 0,1 1 80 0 0,-2 0-80 0 0,2-1 72 0 0,-1 1-72 0 0,2 1 64 0 0,-2 0-64 0 0,1 0 0 0 0,-1 0 0 0 0,0 0 0 0 0,0 0 0 0 0,-1 0 0 0 0,0 0 0 0 0,-2 1 0 0 0,0 1 0 0 0,-1-1 0 0 0,-2 0 0 0 0,1 0 0 0 0,-2 1 0 0 0,0-1 0 0 0,1 0 0 0 0,-1 1 0 0 0,-1-1 0 0 0,1 2 0 0 0,-1-2 0 0 0,0 1 64 0 0,1 1-64 0 0,-2-2 0 0 0,0 2 0 0 0,0-2 0 0 0,0 1 0 0 0,0 0 64 0 0,-2 0-64 0 0,0 0 64 0 0,0 1-64 0 0,-1 1 96 0 0,-1-1-32 0 0,0 1 0 0 0,-1 0 0 0 0,-1 0 8 0 0,1-1 0 0 0,-3 2 0 0 0,0 0 0 0 0,1 2-72 0 0,-2-2 96 0 0,1 1-96 0 0,0 0 96 0 0,-1 0-96 0 0,1 0 80 0 0,1 0-80 0 0,0-1 80 0 0,0 1-80 0 0,1 0 64 0 0,2 0-64 0 0,0-1 64 0 0,0-2-64 0 0,2 0 0 0 0,-1 0 0 0 0,0-1 0 0 0,2-1 0 0 0,0 1 0 0 0,0-1 0 0 0,1-1 0 0 0,0 0-160 0 0,1 0-32 0 0,0-1 0 0 0,1-1-6448 0 0,1 1-1296 0 0</inkml:trace>
  <inkml:trace contextRef="#ctx0" brushRef="#br0" timeOffset="17">2490 2401 5703 2183 3536,'2'0'512'0'0,"-2"0"-416"0"0,0 0-96 0 0,0-1 0 0 0,0 1 0 0 0,0 0 0 0 0,-1-1 0 0 0,0 1 0 0 0,-1-1 0 0 0,0 0 0 0 0,0 1 0 0 0,1-2 0 0 0,-1 2 0 0 0,0-1 0 0 0,1 0 0 0 0,1 1 0 0 0,-1 0 0 0 0,1 0 0 0 0,-2-1 0 0 0,2 1 0 0 0,0 0 0 0 0,-1 0 0 0 0,1-1 0 0 0,-2 1 0 0 0,1 0 0 0 0,0-1 0 0 0,0 0 0 0 0,-1 1 0 0 0,1 0 0 0 0,-1-1 0 0 0,1 1-96 0 0,-1-1 32 0 0,1 0 64 0 0,-1 1-96 0 0,1-1 96 0 0,-1 1 0 0 0,1-1 0 0 0,0 0 0 0 0,0 0 104 0 0,-1 0-8 0 0,2 0 0 0 0,-2 1 0 0 0,1-1-176 0 0,0 1-40 0 0,0-1-8 0 0,0 0 24 0 0,0 0 24 0 0,-1 1 8 0 0,2 0 0 0 0,0-1 0 0 0,-1-1 328 0 0,1 1 72 0 0,-1 0 16 0 0,0-1 16 0 0,1 1 152 0 0,0 0 32 0 0,0 0 8 0 0,0 0 0 0 0,0 0 56 0 0,0 0 0 0 0,0 0 8 0 0,0 0 0 0 0,0 1-56 0 0,0 0-16 0 0,0 0 0 0 0,0 1 24 0 0,0 0-120 0 0,0 1-32 0 0,-1 1 0 0 0,1 1 0 0 0,-1 0-72 0 0,1 1-24 0 0,-1 2 0 0 0,0 0 24 0 0,1 2 32 0 0,-1 1 8 0 0,0 1 0 0 0,1 0 0 0 0,-1 1-40 0 0,1 2-8 0 0,-2 2 0 0 0,1 2 0 0 0,0 0 48 0 0,-1 2 16 0 0,0-2 0 0 0,1 1 16 0 0,0-2-120 0 0,-1-2-16 0 0,1 0-8 0 0,0-1 0 0 0,1-1-112 0 0,-1-1-32 0 0,1-2 0 0 0,-1 0 0 0 0,1 1-40 0 0,0-2-16 0 0,0 0 0 0 0,0-1 0 0 0,1-1 0 0 0,-1 0 0 0 0,0-2 0 0 0,1-1 0 0 0,-1 0 24 0 0,0 0 8 0 0,0-1 0 0 0,0 0 0 0 0,0-1-32 0 0,1-1-8 0 0,-1 2 0 0 0,0-2 0 0 0,1 1 0 0 0,-1-1 0 0 0,1 0 0 0 0,-1 0 0 0 0,1 0 0 0 0,0 0 0 0 0,-1-1 0 0 0,0 0 0 0 0,1 1 0 0 0,-1-1 0 0 0,1 0 0 0 0,0 0 0 0 0,-1 0-64 0 0,0 0 0 0 0,0 0 0 0 0,0 0 0 0 0,0 0 64 0 0,3-9 0 0 0,-4 6 0 0 0,1 0 0 0 0,0 0-64 0 0,-2-1 0 0 0,-1-1 0 0 0,-1 1 0 0 0,1 0 0 0 0,-1-1 0 0 0,-1 0 0 0 0,1-1 0 0 0,-2 2 0 0 0,-1-2 0 0 0,2 1 0 0 0,-2 0 0 0 0,1 1-104 0 0,-1-1-16 0 0,0 2 0 0 0,-1-2 0 0 0,1 3 24 0 0,-2-2 0 0 0,2 1 0 0 0,-1 2 0 0 0,0-2 24 0 0,1 1 8 0 0,0 0 0 0 0,1 0 0 0 0,1 0 64 0 0,2 0 0 0 0,-1 0 0 0 0,2 0 0 0 0,-1 1 0 0 0,1-1 0 0 0,1 0 0 0 0,0 1 0 0 0,1-1 0 0 0,0 1 0 0 0,2-1 0 0 0,-1 0 0 0 0,1 1 0 0 0,0-2 0 0 0,2 2 0 0 0,1-2 0 0 0,2 1 0 0 0,0-1 0 0 0,0 2 0 0 0,1-1 0 0 0,2 1 0 0 0,1 0 0 0 0,0 0 0 0 0,1 0 0 0 0,0 1 0 0 0,0 1 0 0 0,0 0 64 0 0,-1 0-64 0 0,1 0 0 0 0,-2 1 0 0 0,1 0 0 0 0,-1 0 0 0 0,0 0 0 0 0,0 0 0 0 0,-1-1 0 0 0,-2 0 0 0 0,2 0 0 0 0,-2 0 0 0 0,0-1 0 0 0,-2 0 0 0 0,0 0 0 0 0,-1 0 0 0 0,0 0 0 0 0,-1 0 0 0 0,-1 0 0 0 0,-1 0 0 0 0,-1 0 0 0 0,0 1 0 0 0,0 0 0 0 0,-1-1 0 0 0,-1 1 0 0 0,-1 1 0 0 0,1 0 0 0 0,-2 1 0 0 0,-1 0 0 0 0,-1 1 0 0 0,0 0 0 0 0,0 1 0 0 0,-2-1 0 0 0,1 2 0 0 0,0-1 64 0 0,-3 3-64 0 0,1-2 64 0 0,-1 1-64 0 0,1 0 0 0 0,-2 0 64 0 0,1 0-64 0 0,1 1 0 0 0,1-2 96 0 0,1 1-8 0 0,0-1-8 0 0,0-1 0 0 0,1 2-16 0 0,2-3 0 0 0,-1 0 0 0 0,3 0 0 0 0,-2-2 0 0 0,2 1 0 0 0,-1-1 0 0 0,2 0 0 0 0,0-1-64 0 0,-1 0 0 0 0,2 0 0 0 0,0 0 0 0 0,0-1 0 0 0,0 0 0 0 0,0 0 0 0 0,0 0 0 0 0,0 0-192 0 0,0 0-48 0 0,0-1-16 0 0,0 1-6336 0 0,0 0-1280 0 0</inkml:trace>
  <inkml:trace contextRef="#ctx0" brushRef="#br0" timeOffset="18">1822 2866 2303 2533 3183,'0'2'200'0'0,"0"-2"-200"0"0,1 0 0 0 0,-1 0 0 0 0,0 1 448 0 0,0 0 56 0 0,0-1 8 0 0,2 1 0 0 0,-1 1 192 0 0,0-1 48 0 0,0 0 8 0 0,0 0 0 0 0,1 0 48 0 0,-2 0 16 0 0,1-1 0 0 0,0 0 0 0 0,-1 1-56 0 0,0 0 0 0 0,0-1-8 0 0,0 0 0 0 0,0-1-152 0 0,0 1-24 0 0,0 0-8 0 0,0 0 0 0 0,0 0 0 0 0,0 0-8 0 0,0 0 0 0 0,0 0 0 0 0,-5-8-216 0 0,4 7-32 0 0,-1 0-16 0 0,0-2 0 0 0,-1 1-136 0 0,1-1-24 0 0,-2-1-8 0 0,0-1 0 0 0,0 1-48 0 0,0-1-16 0 0,-1-1 0 0 0,0 0 0 0 0,0 0 8 0 0,1-1 0 0 0,-2 1 0 0 0,1-1 0 0 0,1 2 8 0 0,0 0 0 0 0,1 1 0 0 0,0-1 0 0 0,0 2 72 0 0,1 0 8 0 0,0 1 8 0 0,0-1 0 0 0,1 2-80 0 0,-1-2-8 0 0,1 3-8 0 0,0-2 0 0 0,0 1-80 0 0,1 0 96 0 0,0 0-96 0 0,0 0 96 0 0,0 0-96 0 0,0 0 0 0 0,0 0 72 0 0,-1 1-72 0 0,1-1 0 0 0,0 0 72 0 0,0 1-72 0 0,0-1 0 0 0,1 1 80 0 0,-1 0-80 0 0,0 0 64 0 0,0 0-64 0 0,1 0 64 0 0,2 0-64 0 0,-3 0 64 0 0,0 0-64 0 0,11 2 0 0 0,-6-1 0 0 0,3-1 64 0 0,-1 0-64 0 0,2 1 0 0 0,2-1 96 0 0,0 1-96 0 0,0-1 96 0 0,2 1-96 0 0,-1-1 96 0 0,1 0-96 0 0,0 1 96 0 0,1-1-32 0 0,-1 1-64 0 0,1-1 96 0 0,-2 1-32 0 0,0-1 16 0 0,-2 2 0 0 0,0-1 0 0 0,-1-1 0 0 0,0 1-80 0 0,-3 1 64 0 0,0-1-64 0 0,-1 1 64 0 0,-2 0 0 0 0,-1-1 0 0 0,0 1 0 0 0,-2 0 0 0 0,0 1-64 0 0,0-1 0 0 0,-3 1 0 0 0,0 2 0 0 0,-1-2 64 0 0,0 1 0 0 0,-1 1 0 0 0,-1 0 0 0 0,-1 1 0 0 0,0 1 0 0 0,-2 1 0 0 0,0-1 0 0 0,0 1-64 0 0,0-1 0 0 0,-1 2 0 0 0,1-1 0 0 0,-1 0 0 0 0,1-1 80 0 0,1-1-80 0 0,1 0 80 0 0,-1 0-80 0 0,2-1 64 0 0,0 0-64 0 0,1-2 64 0 0,1 1-64 0 0,0-2 0 0 0,1 2 0 0 0,1-3 0 0 0,0 1 0 0 0,0-1 0 0 0,2-1 0 0 0,0 0 0 0 0,0 0 0 0 0,0 0 0 0 0,0 0 0 0 0,2-2 0 0 0,1 1-384 0 0,2-2-8 0 0,0 0-8 0 0,3-1-9200 0 0</inkml:trace>
  <inkml:trace contextRef="#ctx0" brushRef="#br0" timeOffset="19">1204 3169 4631 2652 2994,'-2'-1'416'0'0,"2"1"-336"0"0,-1 0-8 0 0,0 0 0 0 0,1 0 0 0 0,0 0 24 0 0,-1 0-160 0 0,0 0-32 0 0,0 0-8 0 0,0 0 16 0 0,-1 0 88 0 0,0 1 0 0 0,1 0 0 0 0,-1-1 0 0 0,0 1 0 0 0,-1-1 0 0 0,2 0 0 0 0,-2 0 0 0 0,1-1 0 0 0,-1-1 0 0 0</inkml:trace>
  <inkml:trace contextRef="#ctx0" brushRef="#br0" timeOffset="20">1093 3220 2759 2773 3070,'0'0'248'0'0,"0"1"-248"0"0,0-1 0 0 0,0 0 0 0 0,0 0 592 0 0,1 0 72 0 0,0 0 8 0 0,-1 1 8 0 0,1 0 152 0 0,0 0 24 0 0,0 0 8 0 0,-1-1 0 0 0,0 0-16 0 0,0 0 0 0 0,0 0 0 0 0,0 0 0 0 0,0 0-16 0 0,0 0 0 0 0,0 0 0 0 0,0 0 0 0 0,0 0-128 0 0,0 0-24 0 0,0 0-8 0 0,6-7 0 0 0,-7 6-192 0 0,1-1-32 0 0,0 0-16 0 0,-2 0 0 0 0,2-1-160 0 0,-2 0-32 0 0,1 1-8 0 0,0-2 0 0 0,-1 0-72 0 0,-1 0-8 0 0,1-2-8 0 0,-1 0 0 0 0,0 1-16 0 0,0 0-8 0 0,1 0 0 0 0,-1-1 0 0 0,-1-1-40 0 0,1 0-8 0 0,-2 0 0 0 0,2 1 0 0 0,-1-1-72 0 0,1 1 80 0 0,0 0-80 0 0,-2 2 80 0 0,3-1-80 0 0,-1 2 0 0 0,2 0 72 0 0,0 2-72 0 0,-1-1 0 0 0,2 1 64 0 0,0 1-64 0 0,0 0 0 0 0,0 0 0 0 0,1 0 0 0 0,1 0 0 0 0,0 0 0 0 0,2 1 0 0 0,0-1 0 0 0,1 1 0 0 0,2 0 0 0 0,0 0 0 0 0,2-1 0 0 0,0 0 0 0 0,2 1 0 0 0,0 0 0 0 0,0 0 0 0 0,2 0 0 0 0,-1-1 64 0 0,0 2-64 0 0,-1-2 64 0 0,1 2-64 0 0,-1-1 64 0 0,-1-1-64 0 0,0 1 64 0 0,-2 0-64 0 0,0 0 64 0 0,-1 0-64 0 0,-2-1 0 0 0,0 1 0 0 0,-1 1 64 0 0,0-1-64 0 0,-2 1 0 0 0,1 0 64 0 0,-2-1-64 0 0,0 1 64 0 0,1-1-64 0 0,-1 0 80 0 0,0 1-80 0 0,-1 0 88 0 0,1-1-88 0 0,0 0 96 0 0,1 0-96 0 0,-2 0 80 0 0,1 0-80 0 0,-1 0 64 0 0,0 1-64 0 0,0-1 0 0 0,0-1 0 0 0,0 1 0 0 0,0 1 0 0 0,-1-1 64 0 0,-1 1-64 0 0,0 0 64 0 0,0 0-64 0 0,-1 1 96 0 0,-2 0-32 0 0,1 1 0 0 0,-2 0 0 0 0,0 2-64 0 0,-2-1 0 0 0,-1 2 0 0 0,0-1 0 0 0,0 1 0 0 0,0 0 0 0 0,-1 1 0 0 0,2-1 64 0 0,-1-1-64 0 0,2 0 0 0 0,1-1 0 0 0,0-1 0 0 0,1 1 0 0 0,0-1 0 0 0,1-1 64 0 0,0 0-64 0 0,0 0 0 0 0,0-1 0 0 0,1 0 0 0 0,1-1 0 0 0,-1 1 0 0 0,2-1 0 0 0,0 0 0 0 0,-1 0 0 0 0,1 0 0 0 0,1-1 0 0 0,0 1 0 0 0,1-2 0 0 0,1 1-280 0 0,-1-2-16 0 0,3 1-8 0 0,0-1-9136 0 0</inkml:trace>
  <inkml:trace contextRef="#ctx0" brushRef="#br0" timeOffset="21">609 3038 919 2522 2644,'1'-1'80'0'0,"0"0"-80"0"0,0 1 0 0 0,-1 0 0 0 0,0 0 144 0 0,1 0 16 0 0,-1-1 0 0 0,2 0 0 0 0,-1 0-64 0 0,0-1 0 0 0,0 2-8 0 0,0-1 0 0 0,0 1-88 0 0,-1-1 64 0 0,1 0-64 0 0,0 1 64 0 0,-1 0-64 0 0,1 0 0 0 0,0 0 0 0 0,0-1 0 0 0</inkml:trace>
  <inkml:trace contextRef="#ctx0" brushRef="#br0" timeOffset="22">649 3033 5983 2830 3441,'0'-3'264'0'0,"0"2"56"0"0,0 0-256 0 0,-1 1-64 0 0,1 0 0 0 0,0 0 0 0 0,0-1 752 0 0,-1 1 136 0 0,0 0 24 0 0,1 0 8 0 0,-2 0 136 0 0,-1 1 32 0 0,2 1 8 0 0,-1 1 0 0 0,0 1-264 0 0,-2-1-48 0 0,3 3-16 0 0,-2-2 0 0 0,1 3-200 0 0,-2 0-48 0 0,2 2-8 0 0,-1-2 0 0 0,1-1-176 0 0,0 1-40 0 0,-1 2-8 0 0,1 3 0 0 0,-2 0-48 0 0,2 1-16 0 0,-2 1 0 0 0,1 0 0 0 0,0 0-32 0 0,0 1 0 0 0,-1-2-8 0 0,0 0 0 0 0,1 0-56 0 0,0-1-16 0 0,-1-2 0 0 0,0 0 0 0 0,1 1-16 0 0,0-1 0 0 0,0-2 0 0 0,1 1 0 0 0,-1 0 8 0 0,1 1 0 0 0,0-1 0 0 0,0 0 0 0 0,1-1-104 0 0,0 0-96 0 0,0 0 24 0 0,0-2 0 0 0,0 2 208 0 0,1-3 48 0 0,-1 2 8 0 0,0-2 0 0 0,0 1-112 0 0,-1-1-16 0 0,2-1-64 0 0,-2-1 96 0 0,2 1-24 0 0,0-3-8 0 0,0 1 0 0 0,0-2 0 0 0,-1 0 0 0 0,1 0-64 0 0,1 0 96 0 0,-1-1-32 0 0,0-1 0 0 0,0 0-64 0 0,0 0 96 0 0,0-1-32 0 0,-1-1 0 26-19,0-1-64-26 19,0 1 96 0 0,1 0-32 0 0,-2-1-64 0 0,1 2 0 0 0,0 0 0 0 0,-1-1 0 27-20,-1 2 0-27 20,1 0 0 0 0,-1-1 0 0 0,0 2 0 25-19,1-2 0-25 19,-2 1 0 0 0,1 1 0 0 0,-2-1 0 0 0,2 0 0 0 0,-1 0 0 0 0,0 1 0 0 0,-1-2 0 0 0,0 0 0 26-20,0 0 0-26 20,-1 0 0 25-19,1 0 0-25 19,0 0 0 0 0,1-2 0 0 0,-1 0-72 0 0,-1 0 72 0 0,3 0-72 0 0,-2 0 72 0 0,1 1-104 0 0,-1-1 40 0 0,1 0 64 0 0,-1 0-104 0 0,0 1 40 0 0,1 1 64 0 0,0 0-64 0 0,0 1 64 0 0,-1-1 0 0 0,0 2 0 0 0,3-1 0 0 0,-1 0 0 0 0,0 1 0 0 0,1-1 0 0 0,-1 1 0 0 0,2 0 0 0 0,0-2 0 0 0,-1 2 0 0 0,2-1 0 0 0,-1 0 0 0 0,1-1 0 0 0,1 2 0 0 0,0-1 0 0 0,1 0 0 0 0,-1 1 0 0 0,1 0 0 0 0,1 1-64 0 0,1 0 64 0 0,2 0 0 0 0,0 0 0 0 0,0 1 0 0 0,3 0 0 0 0,0 0 0 0 0,2 0 0 0 0,1 0 0 0 0,1 0 0 0 0,3 0 0 0 0,-1 1 0 0 0,0-1 0 0 0,1-1 0 0 0,0 1 0 0 0,-2-2 0 0 0,-2 1 0 0 0,0 0 0 0 0,1-1 0 0 0,1-1 0 0 0,-2 2 0 0 0,0-1 0 0 0,-2 1 0 0 0,-1 0 0 0 0,-2 0 0 0 0,1 0 0 0 0,-3 0 0 0 0,0 1 0 0 0,0-1 0 0 0,-1 0 0 0 0,-1 2 64 0 0,-2-2-64 0 0,1 1 0 0 0,-1 0 64 0 0,-1 1-64 0 0,0-1 64 0 0,0 1-64 0 0,-2 0 64 0 0,0-1-64 0 0,-1 1 64 0 0,0 2 24 0 0,-1 1 0 0 0,0-1 0 0 0,-1 1 0 0 0,2-1-24 0 0,-2 1 0 0 0,-2 0 0 0 0,0 1 0 0 0,-1 1 8 0 0,-1 1 0 0 0,-1 0 0 0 0,-1 0 0 0 0,1 0 0 0 0,0 1 0 0 0,-1-1 0 0 0,0 1 0 0 0,1-1 0 0 0,1-1 0 0 0,0 2 0 0 0,3-3 0 0 0,0 1-72 0 0,1-2 0 0 0,1-1 0 0 0,1-1 0 0 0,1 0 0 0 0,1-1 0 0 0,0-1 0 0 0,1 0 0 0 0,1 0-176 0 0,0-1 24 0 0,1 1 8 0 0,0-1 0 0 0,2-1-408 0 0,0 0-88 0 0,3-1-8 0 0,0-1-9104 0 0</inkml:trace>
  <inkml:trace contextRef="#ctx0" brushRef="#br0" timeOffset="23">330 2481 4607 2976 3209,'0'-1'408'0'0,"-1"0"-328"0"0,1 0-80 0 0,-1 1 0 0 0,1-1 648 0 0,0 0 120 0 0,-1 0 16 0 0,-1-2 8 0 0,1 0 448 0 0,-1 0 88 0 0,0 0 16 0 0,-1 2 8 0 0,2 1-192 0 0,-2 2-40 0 0,1 1 0 0 0,1 3-8 0 0,-1 1-440 0 0,0 3-96 0 0,1 0-8 0 0,0 3-8 0 0,1 3-200 0 0,-1 2-40 0 0,1 0 0 0 0,0 1-8 0 0,0-2-88 0 0,1 1-24 0 0,-1-1 0 0 0,0-3 0 0 0,1-3-72 0 0,-1 2-8 0 0,0 2-8 0 0,-1 1 0 0 0,1 2-24 0 0,0 0-8 0 0,0 0 0 0 0,-2-3 0 0 0,2-4 0 0 0,-1 2 0 0 0,0 3 0 0 0,0-1 0 0 0,-1-3-16 0 0,2-1-64 0 0,-1-2 96 0 0,0-1-32 0 0,0-1 16 0 0,0-1 0 0 0,0 0 0 0 0,1 1 0 0 0,0-2 8 0 0,-2 1 0 0 0,2-2 0 0 0,0-1 0 0 0,0 1 8 0 0,-1-2 0 0 0,1 0 0 0 0,0-1 0 0 0,0-1-32 0 0,1 1-64 0 0,-1 0 96 0 0,0-1-32 0 0,0 0-64 0 0,0-1 80 0 0,0 1-80 0 0,0 0 80 0 0,0 0-80 0 0,0 0 64 0 0,0 0-64 0 0,0 0 64 0 0,0 0-64 0 0,0 0 0 0 0,0 0 72 0 0,0 0-72 0 0,0 0 64 0 0,0 0-64 0 0,0 0 80 0 0,0 0-80 0 0,0 0 88 0 0,0 0-88 0 0,0 0 96 0 0,-3-8-96 0 0,2 5 64 0 0,-1 0-64 0 0,1-1 0 0 0,-3-1 0 0 0,1-1 0 0 0,-1-1 0 0 0,-1 0 0 0 0,-1 0 0 0 0,0-1 0 0 0,1 0 0 0 0,-3 1 0 0 0,1 1 0 0 0,0 1 0 0 0,1 1 0 0 0,-1 2 0 0 0,0 0 0 0 0,1 1 0 0 0,0 0 0 0 0,0 0-64 0 0,1 0 64 0 0,0 1 0 0 0,0-1 0 0 0,1 1 0 0 0,1-1 0 0 0,-1 0 0 0 0,1 0 0 0 0,1 0-64 0 0,-1 1 64 0 0,0-2 0 0 0,1 0 0 0 0,-1 0 0 0 0,1 0 0 0 0,0-1 0 0 0,1 1 0 0 0,1 0 0 0 0,-1 0 0 0 0,2 1 0 0 0,0-1 0 0 0,1 1 0 0 0,1 0 0 0 0,1-1 0 0 0,1 1 0 0 0,1-1 0 0 0,1 1 0 0 0,2-1 0 0 0,2 1 0 0 0,1-1 0 0 0,2 1 0 0 0,2 1 0 0 0,-1-4 0 0 0,1-3 0 0 0,0 5 0 0 0,0 5 0 0 0,-1-3 0 0 0,-1-6 0 0 0,-1 5 0 0 0,-2 7 0 0 0,-1-1 0 0 0,-1-3 0 0 0,-1 0 0 0 0,-2-1 0 0 0,-2 0 0 0 0,1 0-64 0 0,-3 1 64 0 0,1-1 0 0 0,-3 1 0 0 0,0 0 0 0 0,0 0 0 0 0,-1 0 0 0 0,-1 0 0 0 0,0 2 0 0 0,-1 1 0 0 0,-1 0 0 0 0,0 1 0 0 0,0-1 0 0 0,-2 1 0 0 0,0 0 0 0 0,0 2 0 0 0,-2-1 0 0 0,0 1 0 0 0,1 0 0 0 0,-1-1 64 0 0,0 0-64 0 0,0 0 0 0 0,2-1 128 0 0,-1-1-24 0 0,1 1-8 0 0,1-2 0 0 0,-1 1-32 0 0,1-1 0 0 0,1-1-64 0 0,1 0 96 0 0,0 0-96 0 0,0 1 0 0 0,1-3 0 0 0,1 1 0 0 0,0-1 0 0 0,1 0 0 0 0,0 1 0 0 0,0-2 0 0 0,1-2-296 0 0,2 2-56 0 0,1-1-16 0 0,2-1-9776 0 0</inkml:trace>
  <inkml:trace contextRef="#ctx0" brushRef="#br0" timeOffset="24">1146 1361 6911 2447 3229,'0'0'608'0'0,"-1"0"-480"0"0,1 0-128 0 0,0 0 0 0 0,0 0 0 0 0,0-1-96 0 0,0 1 24 0 0,0 0 0 0 0,0 0 976 0 0,1 0 200 0 0,0 0 40 0 0,-1 0 8 0 0,0 0-312 0 0,0 0-56 0 0,0 0-16 0 0,0 0 0 0 0,9-1 56 0 0,-6 1 8 0 0,2 0 0 0 0,-1 0 0 0 0,1 0-160 0 0,2 0-24 0 0,0 0-8 0 0,-2 0 0 0 0,0 0-256 0 0,0-1-48 0 0,3 1-16 0 0,2-2 0 0 0,0 1-96 0 0,-1 0-32 0 0,0 0 0 0 0,-2 0 0 0 0,-2 0-48 0 0,0 0-16 0 0,0 1 0 0 0,-1-1 0 0 0,-1 1-128 0 0,0 0 0 0 0,-1-1 0 0 0,-1 1 0 0 0,-1 0 0 0 0,1-1 0 0 0,-1 1 0 0 0,-1 0-72 0 0,2 0 72 0 0,-2 0-104 0 0,1-1 40 0 0,0 1 64 0 0,0 0-552 0 0,0 0-56 0 0,0 0 0 0 0,0 0-8 0 0,0 0-944 0 0,0 0-184 0 0,-11 1-40 0 0,8-1-4704 0 0</inkml:trace>
  <inkml:trace contextRef="#ctx0" brushRef="#br0" timeOffset="25">1173 1356 4607 2450 3252,'-1'0'96'0'0,"1"0"32"0"0,0 0 0 0 0,0 0 0 0 0,0 0-128 0 0,-1 0 0 0 0,1 1 0 0 0,-1-1 0 0 0,0 1 1016 0 0,1-1 176 0 0,-1 1 40 0 0,1-1 16 0 0,0 0-48 0 0,0 0-8 0 0,-4 8 0 0 0,3-6 8 0 0,0 1-312 0 0,-1 1-64 0 0,1 0-16 0 0,0 0 8 0 0,0 1-144 0 0,-1 0-24 0 0,1 0-8 0 0,1 1 8 0 0,-1-2-328 0 0,1 0-72 0 0,0 0-16 0 0,0 0 8 0 0,0-1-112 0 0,0 0-16 0 0,1 0-8 0 0,-1-1 8 0 0,0 1-24 0 0,0-2-8 0 0,1 0 0 0 0,-1 0 0 0 0,1 1 16 0 0,-1-2 8 0 0,0 0 0 0 0,0 0 8 0 0,0 0-16 0 0,0 0-8 0 0,0 0 0 0 0,1 0 8 0 0,-1 0-32 0 0,0 0 0 0 0,0 0 0 0 0,0 0 8 0 0,0 0-72 0 0,0 0 80 0 0,7-9-80 0 0,-5 7 88 0 0,1 0-88 0 0,0-1 0 0 0,0 1 0 0 0,0-1 0 0 0,1 3 80 0 0,0-2-80 0 0,-1 0 80 0 0,1 1-80 0 0,0 1 80 0 0,-1 0-80 0 0,1 0 64 0 0,-1 1-64 0 0,2 1 0 0 0,-1 0 64 0 0,0 0-64 0 0,-1 0 0 0 0,0 1 0 0 0,1 0 0 0 0,-2 0 0 0 0,0 1 0 0 0,-1 0 0 0 0,1-1 0 0 0,0 2 0 0 0,-2-1 0 0 0,0 0 0 0 0,-2 0 0 0 0,1 0 0 0 0,0 0 0 0 0,-2 1 0 0 0,0 0 0 0 0,-1-1 0 0 0,0 1 0 0 0,1-2 0 0 0,-2 1 0 0 0,1 0 0 0 0,-1 0 0 0 0,0 0 0 0 0,0-1 0 0 0,0-1 0 0 0,-1 0 0 0 0,1 0 0 0 0,-1-1 0 0 0,0 0 0 0 0,0 0 0 0 0,1-1 0 0 0,0 0 0 0 0,-1 0 0 0 0,1 0 0 0 0,-1 0 96 0 0,2-1-32 0 0,0 1 0 0 0,0-1 0 0 0,2 1-64 0 0,0 0 80 0 0,0-1-80 0 0,1 0 80 0 0,1 1-80 0 0,-1-1 0 0 0,2 1 0 0 0,0-1 0 0 0,1 0 0 0 0,-1-1 0 0 0,2 2 0 0 0,0-2 0 0 0,2 0-376 0 0,0 1-8 0 0,1-3-8 0 0,1 2-8936 0 0</inkml:trace>
  <inkml:trace contextRef="#ctx0" brushRef="#br0" timeOffset="26">1333 1363 12927 2237 3187,'0'0'288'0'0,"0"-1"56"0"0,-1 1 8 0 0,1 0 8 0 0,1 0-288 0 0,-2 0-72 0 0,0-2 0 0 0,0 1 0 0 0,0 0 1288 0 0,1 1 248 0 0,-1-1 40 0 0,1 2 16 0 0,-1 0-920 0 0,1 0-176 0 0,0 2-40 0 0,1 1-8 0 0,0 1-232 0 0,-1 1-56 0 0,2 1 0 0 0,-1 1-8 0 0,0 0-56 0 0,0 1-16 0 0,-1 0 0 0 0,2-1 0 0 0,-1 2 16 0 0,-1-1 8 0 0,1 0 0 0 0,-1 0 0 0 0,0-2-40 0 0,1 1-64 0 0,0 0 88 0 0,-1-3-88 0 0,1 1 112 0 0,0 0-32 0 0,-1-1-8 0 0,0-1 0 0 0,0 1-72 0 0,1-1 64 0 0,-1-1-64 0 0,0-1 64 0 0,0 1-64 0 0,0 1 0 0 0,0-2 0 0 0,0 0 64 0 0,0-1-64 0 0,0 1 0 0 0,0-1 0 0 0,0 0 0 0 0,0-1 0 0 0,0 0 0 0 0,0 0 0 0 0,0 0 0 0 0,0 0-96 0 0,0-1-32 0 0,0 0 0 0 0,0-1-9560 0 0</inkml:trace>
  <inkml:trace contextRef="#ctx0" brushRef="#br0" timeOffset="27">380 1883 5983 2751 2994,'0'0'536'0'0,"0"0"-432"0"0,0 0-104 0 0,0 0 0 0 0,1 0 856 0 0,0-1 144 0 0,0 1 32 0 0,1 0 8 0 0,2 0 320 0 0,0 0 64 0 0,3 0 16 0 0,-2 0 0 0 0,3 0-576 0 0,-2 0-104 0 0,4 0-24 0 0,-1-1-8 0 0,-1 1-184 0 0,-1-1-32 0 0,1 1 0 0 0,-2 0-8 0 0,-2 0-408 0 0,1-1-96 0 0,-1 1 0 0 0,-2-1 0 0 0,1 1 0 0 0,-2-1 0 0 0,-1 0 0 0 0,0 1 0 0 0,0 0 0 0 0,-1-1 0 0 0,-1 0 0 0 0,0 1 0 0 0,-2 0-424 0 0,2 0-112 0 0,-2 0-16 0 0,0 0-8 0 0,0 1-728 0 0,0 0-152 0 0,-1 0-24 0 0,-1 0-8 0 0,2-1-176 0 0,-1 1-40 0 0,0-1-8 0 0,1 1 0 0 0,-1 0 248 0 0,1 0 40 0 0,-1 0 16 0 0,1 0 0 0 0,1 0 960 0 0,-2 0 192 0 0,2 0 40 0 0,-2-1 8 0 0,2 0 536 0 0,0 0 104 0 0,-1 1 32 0 0,2-1 0 0 0,-1 1 464 0 0,0 0 96 0 0,1-1 16 0 0,0 1 8 0 0,0 0 152 0 0,0 1 24 0 0,0 0 8 0 0,1 1 0 0 0,-2 0-200 0 0,2 0-40 0 0,-2 1-8 0 0,3 1 0 0 0,-1 1-104 0 0,0-1-32 0 0,1 0 0 0 0,0 1 0 0 0,0 0-288 0 0,0-1-56 0 0,1-1-8 0 0,0 0-8 0 0,0 0-216 0 0,0-2-32 0 0,1 1-16 0 0,1-1 0 0 0,-2 0-64 0 0,2-2-16 0 0,-2 0 0 0 0,2 0 0 0 0,-1-1-16 0 0,1 0-8 0 0,0-1 0 0 0,0 1 0 0 0,1-1-8 0 0,-1 1-8 0 0,1 1 0 0 0,0-1 0 0 0,-1 2-24 0 0,0-1 0 0 0,1 1 0 0 0,0 0 0 0 0,0 1-96 0 0,0 0 0 0 0,-1 0 0 0 0,0 1 0 0 0,0-1 0 0 0,0 2 0 0 0,0 0 0 0 0,-2 0 0 0 0,1 0 0 0 0,-1 0 0 0 0,-1-1 0 0 0,0 1 0 0 0,-1-1 0 0 0,-1 1 0 0 0,1 0 0 0 0,-2-1 0 0 0,1 0 0 0 0,-2 0 0 0 0,-1 1 0 0 0,1 0 0 0 0,2-3 0 0 0,-2 2 0 0 0,0-1 0 0 0,-1 1 0 0 0,0 0 64 0 0,-1-2-64 0 0,1 2 0 0 0,-1-2 0 0 0,1 1 64 0 0,0 0-64 0 0,1-2 0 0 0,0 1 0 0 0,1-1 0 0 0,-1 0 0 0 0,2 0 0 0 0,-1 0 0 0 0,2 0 0 0 0,-2-1 0 0 0,2 0 0 0 0,-1 0 0 0 0,1 0 0 0 0,0 0 0 0 0,1 1 0 0 0,0-1 0 0 0,0-1-176 0 0,0 1-32 0 0,1 0-8 0 0,1-2-9168 0 0</inkml:trace>
  <inkml:trace contextRef="#ctx0" brushRef="#br0" timeOffset="28">461 1925 13359 2601 2947,'1'-4'592'0'0,"-1"3"120"0"0,2-2-568 0 0,0 2-144 0 0,-1 0 0 0 0,0 0 0 0 0,1 0 1048 0 0,2 0 176 0 0,2-1 40 0 0,2 0 8 0 0,3 1-480 0 0,-2 1-96 0 0,1 1-24 0 0,-2 1 0 0 0,-2 2-472 0 0,0 0-96 0 0,-2 0-16 0 0,0 1-8 0 0,-2 2-80 0 0,-1-2 0 0 0,-1 2 0 0 0,-2-1 0 0 0,1 0 0 0 0,-3 1 0 0 0,3 0 0 0 0,-2 0 0 0 0,0-1 0 0 0,0-1 0 0 0,0 0 0 0 0,-1 0 0 0 0,1 0 0 0 0,-1 0 0 0 0,1-1 0 0 0,1-1 0 0 0,-1 0 88 0 0,2 0-24 0 0,-1-1-64 0 0,2-1 96 0 0,0 1 32 0 0,0-1 8 0 0,0-1 0 0 0,1 2 0 0 0,0-2 24 0 0,0 0 8 0 0,2 1 0 0 0,-1-1 0 0 0,1-1 48 0 0,1 1 8 0 0,0 0 0 0 0,0-1 0 0 0,-1 0-40 0 0,2 1-8 0 0,-1-1 0 0 0,1 0 0 0 0,0 0-72 0 0,-1 0-8 0 0,1 0-8 0 0,1 1 0 0 0,0-1-88 0 0,-1 0 64 0 0,-1-1-64 0 0,0 2 64 0 0,0 0-64 0 0,-1 0 0 0 0,0 0 0 0 0,-1 0 0 0 0,0 0-64 0 0,-1 0-32 0 0,0 1-8 0 0,0 0 0 0 0,0 0-440 0 0,1 0-96 0 0</inkml:trace>
  <inkml:trace contextRef="#ctx0" brushRef="#br0" timeOffset="29">2602 2281 5063 1988 2894,'0'-1'448'0'0,"1"1"-352"0"0,0-1-96 0 0,-1 0 0 0 0,0 1 832 0 0,1-1 160 0 0,0 1 24 0 0,0-3 8 0 0,1 2 320 0 0,0-2 64 0 0,0 2 8 0 0,0-2 8 0 0,-1 2-336 0 0,0-1-64 0 0,0 1-8 0 0,0 1-8 0 0,-1-1-352 0 0,1 1-72 0 0,-1 0-8 0 0,0 0-8 0 0,0 1-288 0 0,0 0-56 0 0,0 0-16 0 0,0-1 0 0 0,0 0-80 0 0,-2 12-24 0 0,1-6 0 0 0,0-1 0 0 0,0 2-24 0 0,0 1-8 0 0,0 0 0 0 0,-1 1 0 0 0,1-1 8 0 0,1 0 0 0 0,-1 0 0 0 0,-1-1 0 0 0,1 0-16 0 0,1-1 0 0 0,-1-1 0 0 0,0 2 0 0 0,-1-3 0 0 0,1 1-64 0 0,1-1 96 0 0,-1 0-32 0 0,-1-1-64 0 0,1 0 80 0 0,0 1-80 0 0,0-2 80 0 0,0 0-80 0 0,0-1 0 0 0,1 1 72 0 0,0-1-72 0 0,-1-1 0 0 0,1 1 0 0 0,0-1 0 0 0,0 0 0 0 0,-1 0 0 0 0,1 0 0 0 0,0-1 0 0 0,1 1-96 0 0,-1-1-408 0 0,0 1-80 0 0</inkml:trace>
  <inkml:trace contextRef="#ctx0" brushRef="#br0" timeOffset="30">2709 2305 455 1915 2791,'-1'-1'0'0'0,"-1"1"0"0"0,2-1 0 0 0,-1 1 0 0 0,1 0 2008 0 0,-1 0 360 0 0,0 1 64 0 0,-2 0 24 0 0,0 1-472 0 0,0-1-96 0 0,-2 3-24 0 0,1 0 0 0 0,0 0-704 0 0,0 0-136 0 0,2 1-32 0 0,0 0-8 0 0,1 1-576 0 0,1 0-120 0 0,0-1-16 0 0,1 1-8 0 0,1-1-160 0 0,0 0-32 0 0,2-1-8 0 0,-1 0 0 0 0,2-2-64 0 0,0 1 0 0 0,1-1 0 0 0,-1 0 0 0 0,1-1 0 0 0,0 0 0 0 0,0-2 0 0 0,0 1 0 0 0,0-1 0 0 0,0-1 0 0 0,0 0 0 0 0,-1 0 0 0 0,-1 0 128 0 0,1-1 0 0 0,0 1 8 0 0,-2-2 0 0 0,-1 1-136 0 0,0-1 80 0 0,0 1-80 0 0,-1-2 64 0 0,-1 1 8 0 0,-1-1 0 0 0,1-1 0 0 0,-3 2 0 0 0,1-1-72 0 0,-1 0 96 0 0,0 0-96 0 0,-2 1 96 0 0,2 1-208 0 0,-1-1-40 0 0,0 1-8 0 0,0 2 0 0 0,1-2 288 0 0,-1 2 48 0 0,0 0 16 0 0,1-1 0 0 0,0 2-192 0 0,0-1 0 0 0,1 0 0 0 0,-1 1 0 0 0,2 0-120 0 0,0 0-56 0 0,0 1-16 0 0,0 0 0 0 0,1 0-48 0 0,1 0-16 0 0,0 0 0 0 0,1 0-8904 0 0</inkml:trace>
  <inkml:trace contextRef="#ctx0" brushRef="#br0" timeOffset="31">2863 2299 10799 1765 3116,'-1'-2'232'0'0,"0"1"56"0"0,1 0 0 0 0,-1 0 24 0 0,1 1-248 0 0,0 0-64 0 0,-1 0 0 0 0,-1 1 0 0 0,0 1 1344 0 0,-1 0 256 0 0,-2 1 48 0 0,1 0 16 0 0,1 2-672 0 0,-1 0-136 0 0,1 1-24 0 0,2 0-8 0 0,-2 1-448 0 0,2-1-88 0 0,1 0-24 0 0,1 1 0 0 0,1-1-168 0 0,0-1-96 0 0,1 0 96 0 0,2 0-96 0 0,0-1 88 0 0,0 0-88 0 0,1-1 80 0 0,2 0-80 0 0,-2-1 88 0 0,1 0-88 0 0,1-1 96 0 0,-1-1-96 0 0,1 0 64 0 0,0-1-64 0 0,0 0 0 0 0,-1-1 0 0 0,0-1 0 0 0,-1 1 0 0 0,1-2 0 0 0,-2 0 0 0 0,0 1 280 0 0,-2-2 48 0 0,0 0 16 0 0,-1 1 0 0 0,0-2-120 0 0,-2 0-16 0 0,0-1-8 0 0,-1 0 0 0 0,-1 0-32 0 0,0 0-8 0 0,-3 0 0 0 0,0 2 0 0 0,0 1-16 0 0,0-1-8 0 0,-2 2 0 0 0,1 1 0 0 0,0 0-136 0 0,0 1 64 0 0,1 1-64 0 0,-1-1 0 0 0,1 2 0 0 0,0-1 0 0 0,0 0 0 0 0,1 0-96 0 0,-1 0-224 0 0,1 1-32 0 0,1 0-16 0 0,0-1-6560 0 0,1 1-1312 0 0</inkml:trace>
  <inkml:trace contextRef="#ctx0" brushRef="#br0" timeOffset="32">2631 2758 5063 2518 2723,'0'1'448'0'0,"0"-1"-352"0"0,0-1-96 0 0,0 1 0 0 0,0 0 744 0 0,-1 0 136 0 0,0-2 24 0 0,1 1 8 0 0,-1 0 336 0 0,0 0 64 0 0,-1 0 8 0 0,1 0 8 0 0,1 0-280 0 0,-2 0-56 0 0,2 1-16 0 0,-1 0 0 0 0,1 1-312 0 0,0 0-64 0 0,0 1-16 0 0,0-1 0 0 0,1 2-264 0 0,-1-1-64 0 0,0 2 0 0 0,1 1-8 0 0,0 1-16 0 0,-1-1 0 0 0,1 2 0 0 0,-1-1 0 0 0,1 2-80 0 0,-1 0-24 0 0,1 2 0 0 0,-1-1 0 0 0,0 1-8 0 0,0 1-8 0 0,0-1 0 0 0,0 0 0 0 0,0-1 0 0 0,0 0 0 0 0,0 0 0 0 0,0 2 0 0 0,1-2-16 0 0,-1 0 0 0 0,0-1 0 0 0,1-1 0 0 0,-1 1-32 0 0,0-1-64 0 0,0-1 88 0 0,0-1-88 0 0,0-1 64 0 0,-1 1-64 0 0,1-2 0 0 0,0 1 0 0 0,-1-1 0 0 0,1-1 0 0 0,-1 0 0 0 0,0 0 0 0 0,1-1-160 0 0,-1-1-32 0 0,1 0 0 0 0,0 0-8 0 0,0 0-656 0 0,0-1-128 0 0</inkml:trace>
  <inkml:trace contextRef="#ctx0" brushRef="#br0" timeOffset="33">2607 2805 3679 2562 2856,'1'-3'160'0'0,"-1"2"40"0"0,0-2-200 0 0,0 2 0 0 0,0-1 0 0 0,1 0 0 0 0,-1 0 1048 0 0,1-2 168 0 0,1-3 32 0 0,1-2 0 0 0,2 0 256 0 0,-1 0 40 0 0,1 0 16 0 0,0 1 0 0 0,1 2-464 0 0,1 0-88 0 0,-1 1-16 0 0,-1 0-8 0 0,2 2-304 0 0,-2-1-56 0 0,0 2-16 0 0,0 1 0 0 0,1 0-320 0 0,-1 2-64 0 0,-1 0-8 0 0,1 1-8 0 0,-2 2-136 0 0,0 0-72 0 0,-1 0 80 0 0,-1 3-80 0 0,0 0 0 0 0,-1 2 0 0 0,-1 0 0 0 0,-2 2 0 0 0,1-1 0 0 0,-2 1 0 0 0,1-1 0 0 0,-1 0 0 0 0,-1-1 0 0 0,1-1 0 0 0,-1-1 0 0 0,1-1 0 0 0,0-1 0 0 0,-1 1 0 0 0,0-2 0 0 0,0 0 0 0 0,-1 0 0 0 0,1-1 0 0 0,-1 0 0 0 0,1 0 0 0 0,0-2 0 0 0,0 2 0 0 0,1-2 0 0 0,1 1 0 0 0,0-1 64 0 0,0-1-64 0 0,2 0 0 0 0,0 0 0 0 0,1 0 0 0 0,-1-2 0 0 0,1 1 0 0 0,1-1-6048 0 0,0 0-1224 0 0</inkml:trace>
  <inkml:trace contextRef="#ctx0" brushRef="#br0" timeOffset="34">2725 2932 5063 2498 2658,'0'-1'448'0'0,"0"1"-352"0"0,0-1-96 0 0,0 1 0 0 0,1 0 736 0 0,0-1 136 0 0,0 0 24 0 0,-1-2 8 0 0,2 1 768 0 0,1 0 152 0 0,-1 0 32 0 0,0 0 8 0 0,-1 1-672 0 0,1 0-136 0 0,-1 1-24 0 0,0 2-8 0 0,-1-2-472 0 0,1 4-96 0 0,-1 0-16 0 0,0 0-8 0 0,-1 1-288 0 0,1 2-56 0 0,-1 0-16 0 0,-1 1 0 0 0,1 2-8 0 0,-1-1-64 0 0,0 0 96 0 0,1-1-32 0 0,0 0-64 0 0,-1-1 0 0 0,1 1 0 0 0,0-2 0 0 0,0 0 0 0 0,1 0 0 0 0,-1-2 0 0 0,0 0 0 0 0,1-2 96 0 0,0 1-32 0 0,0 0 0 0 0,1-2 0 0 0,0 1 40 0 0,-1-1 8 0 0,1 0 0 0 0,1 0 0 0 0,1 0 16 0 0,-1 0 0 0 0,1-1 0 0 0,1-1 0 0 0,0 1 16 0 0,0 0 8 0 0,0-1 0 0 0,1 0 0 0 0,0 1 16 0 0,0-1 8 0 0,-1 0 0 0 0,1 0 0 0 0,-1 0-80 0 0,-1 1-8 0 0,1-1-8 0 0,-1-1 0 0 0,1 2 32 0 0,-1 0 8 0 0,0-1 0 0 0,0 1 0 0 0,-1 0-120 0 0,-1 0 88 0 0,0 0-88 0 0,0-1 80 0 0,0 1-80 0 0,-1 0 0 0 0,0-1 0 0 0,0 0 0 0 0,0 1 0 0 0,0-1-112 0 0,-1 0 24 0 0,1 1 8 0 0,-1 0-376 0 0,1-1-80 0 0,0 1-8 0 0,1 0-9408 0 0</inkml:trace>
  <inkml:trace contextRef="#ctx0" brushRef="#br0" timeOffset="35">2906 3011 4607 2284 2608,'0'-2'408'0'0,"-1"2"-328"0"0,1-1-80 0 0,-1 0 0 0 0,1 1 1184 0 0,0 0 216 0 0,0 0 40 0 0,0 0 16 0 0,0 0 200 0 0,-1 2 40 0 0,0 0 0 0 0,1-2 8 0 0,0 0-848 0 0,0 8-176 0 0,0-4-32 0 0,0 0-8 0 0,0 1-184 0 0,1 0-40 0 0,-1-1 0 0 0,0 2-8 0 0,1-1-152 0 0,-1 0-32 0 0,0-1-8 0 0,0 0 0 0 0,1 1-88 0 0,0-1-24 0 0,-1 0 0 0 0,1 0 0 0 0,-1-1-104 0 0,0 0 88 0 0,0-1-88 0 0,0 0 80 0 0,0-1-80 0 0,0 0-128 0 0,1 1 32 0 0,0-2-6088 0 0,0 0-1224 0 0</inkml:trace>
  <inkml:trace contextRef="#ctx0" brushRef="#br0" timeOffset="36">2940 3050 7831 2197 2488,'0'1'696'0'0,"-1"0"-560"0"0,1 0-136 0 0,0 0 0 0 0,0-1 1144 0 0,0 1 200 0 0,1 2 32 0 0,-1 0 16 0 0,1 1-88 0 0,2 1-24 0 0,0-1 0 0 0,0-1 0 0 0,1 0-624 0 0,1-1-128 0 0,0 0-24 0 0,0-2-8 0 0,0 0-232 0 0,1 0-40 0 0,-1-2-16 0 0,-1 0 0 0 0,1-2-96 0 0,-2 2-16 0 0,0-1-8 0 0,-2 0 0 0 0,1 1 8 0 0,-2-1 8 0 0,0 1 0 0 0,0-1 0 0 0,-2 1 24 0 0,-1-1 0 0 0,1 0 0 0 0,-2 0 0 0 0,1 1-16 0 0,-1 0 0 0 0,1 0 0 0 0,-1 0 0 0 0,1 0-112 0 0,0 2 88 0 0,-1-1-88 0 0,2 1 80 0 0,-1 0-80 0 0,1 0 0 0 0,0 1 0 0 0,0-1 0 0 0,0 1-72 0 0,2-1-32 0 0,-1 2-8 0 0,1-1 0 0 0,0-1-472 0 0,1 2-96 0 0</inkml:trace>
  <inkml:trace contextRef="#ctx0" brushRef="#br0" timeOffset="37">3029 3046 10591 2366 2848,'-1'2'472'0'0,"0"-1"96"0"0,1 0-456 0 0,0 1-112 0 0,1-1 0 0 0,0 0 0 0 0,-1 1 880 0 0,1 0 152 0 0,1 2 32 0 0,0 1 8 0 0,3-1-136 0 0,0 1-24 0 0,-1-1-8 0 0,1 0 0 0 0,0-1-384 0 0,0-1-72 0 0,-1-1-24 0 0,1 0 0 0 0,0 0-104 0 0,-1-1-16 0 0,1-1-8 0 0,-1-1 0 0 0,-1 1-104 0 0,0-1-16 0 0,-2 0-8 0 0,0 0 0 0 0,-1 0 16 0 0,-1-2 0 0 0,0 1 0 0 0,1 0 0 0 0,-3-1-48 0 0,1 0-8 0 0,-1 0 0 0 0,0-1 0 0 0,-1 2-40 0 0,1-1-16 0 0,-1 0 0 0 0,1 0 0 0 0,-1 2-72 0 0,0 0 0 0 0,0 1 72 0 0,1-1-72 0 0,0 2 0 0 0,0 0 0 0 0,1 0 0 0 0,-1 0 0 0 0,2 1-104 0 0,-1 0-32 0 0,1 0-8 0 0,-1 0 0 0 0,1 1-128 0 0,0-1-24 0 0,0 1-8 0 0,0-1-9096 0 0</inkml:trace>
  <inkml:trace contextRef="#ctx0" brushRef="#br0" timeOffset="38">1985 2251 2303 2305 3291,'0'-2'200'0'0,"0"2"-200"0"0,0-1 0 0 0,0 0 0 0 0,1 1 480 0 0,-1 0 48 0 0,1 0 16 0 0,-1 0 0 0 0,1-2 320 0 0,-1 0 72 0 0,0 2 16 0 0,1-1 0 0 0,-1 0 64 0 0,0 0 8 0 0,0 1 8 0 0,0-1 0 0 0,-1 1-240 0 0,0 1-56 0 0,-2-1 0 0 0,1 1-8 0 0,-2 0-328 0 0,0 0-64 0 0,0 1-16 0 0,0 0 0 0 0,2 0-184 0 0,-3 0-40 0 0,1 1 0 0 0,0-1-8 0 0,2 1-88 0 0,-1-1 80 0 0,2 1-80 0 0,-1-1 80 0 0,1 1 8 0 0,1-2 0 0 0,0 2 0 0 0,0-2 0 0 0,1 2 80 0 0,1-2 24 0 0,-1 2 0 0 0,1-2 0 0 0,1 2 72 0 0,-2-2 24 0 0,2 1 0 0 0,1 0 0 0 0,-2 0-32 0 0,2 0-8 0 0,-1 0 0 0 0,0 1 0 0 0,1-1-72 0 0,0 0-16 0 0,-1 0 0 0 0,1 0 0 0 0,-1 1-64 0 0,1-1-24 0 0,-1 1 0 0 0,0-2 0 0 0,0 2-72 0 0,-2-2 64 0 0,1 3-64 0 0,-1-3 64 0 0,0 1-64 0 0,-1 0 0 0 0,0 0 0 0 0,0 0 0 0 0,0 1 0 0 0,-2-2 0 0 0,0 2 0 0 0,1-1 0 0 0,-2 1 0 0 0,2-1 0 0 0,-2 1 0 0 0,1-2 0 0 0,0 1 0 0 0,0-1 0 0 0,1 0 0 0 0,0-1 0 0 0,-2 1 0 0 0,1-1 0 0 0,0-1 0 0 0,-1 0 0 0 0,1 0 0 0 0,0-1 0 0 0,-1 1 0 0 0,-1-2 0 0 0,2 1 0 0 0,-2-1 0 0 0,2 1 0 0 0,-1-1 0 0 0,2 0 0 0 0,-1 0 0 0 0,1 1 0 0 0,1-1 0 0 0,-1 1 0 0 0,2-1 0 0 0,-1 1 64 0 0,2-1-64 0 0,0-1 0 0 0,2 0 0 0 0,-1 1 0 0 0,1 0 0 0 0,1-1 0 0 0,0 0 0 0 0,1 0 0 0 0,-1 1 64 0 0,-1 0-64 0 0,1 0 64 0 0,-1-1-64 0 0,1 1 64 0 0,-2 0-64 0 0,1 0 0 0 0,-2 0 0 0 0,1 0 0 0 0,-1 1 0 0 0,-1 0 0 0 0,0 0 0 0 0,-1 0 0 0 0,0 0 0 0 0,0 1 0 0 0,0-1 0 0 0,-1 0 0 0 0,-1 0 0 0 0,1 0 0 0 0,-2 1 0 0 0,1 0 0 0 0,0 0 0 0 0,-1 0 0 0 0,0 1 0 0 0,1 0 0 0 0,0 1-160 0 0,0-1-56 0 0,0 2-8 0 0,0-1-5496 0 0,1 1-1096 0 0</inkml:trace>
  <inkml:trace contextRef="#ctx0" brushRef="#br0" timeOffset="39">2048 2269 6447 2251 3211,'-1'0'288'0'0,"0"1"56"0"0,0 0-280 0 0,1 0-64 0 0,0 0 0 0 0,0-1 0 0 0,0 1 1096 0 0,0 1 208 0 0,0 0 40 0 0,1 3 0 0 0,0-1 24 0 0,2 1 0 0 0,0-1 0 0 0,0 1 0 0 0,0-2-448 0 0,1 0-88 0 0,0 0-24 0 0,1-1 0 0 0,0-1-384 0 0,-1 0-72 0 0,0-1-24 0 0,0-1 0 0 0,-1 1-200 0 0,1-2-32 0 0,-2-1-16 0 0,1 1 0 0 0,-2 0-80 0 0,0-1 64 0 0,0 0-64 0 0,-1-2 64 0 0,-1 2-64 0 0,0-1 80 0 0,0 0-80 0 0,-2-1 80 0 0,1 1-80 0 0,-2 0 64 0 0,-1 0-64 0 0,1 0 64 0 0,0 0-64 0 0,1 2 0 0 0,-2-2 72 0 0,1 1-72 0 0,-1 1 0 0 0,2 0 0 0 0,0 1 0 0 0,0 0 0 0 0,0 1 0 0 0,-2 0 0 0 0,1 1 0 0 0,0 1 0 0 0,-1 0 0 0 0,2 2-104 0 0,0 0 24 0 0,-1-1 8 0 0,3 1-296 0 0,-1 1-56 0 0</inkml:trace>
  <inkml:trace contextRef="#ctx0" brushRef="#br0" timeOffset="40">1764 2982 7367 2493 2926,'0'-1'656'0'0,"0"1"-528"0"0,0 0-128 0 0,0 0 0 0 0,0 0 816 0 0,0 0 136 0 0,1 0 24 0 0,-1 0 8 0 0,1 0 104 0 0,-1 0 16 0 0,0 2 8 0 0,0-2 0 0 0,0 0-344 0 0,0 0-72 0 0,0 11-16 0 0,0-7 0 0 0,0 1-184 0 0,-1 0-40 0 0,0 1-8 0 0,-1 0 0 0 0,1-1-160 0 0,0 2-32 0 0,-1 0 0 0 0,0 0-8 0 0,1 0-88 0 0,-1 1-8 0 0,2-1-8 0 0,-1 2 0 0 0,1-1-48 0 0,0 0 0 0 0,-1-1-8 0 0,1-1 0 0 0,0 0-88 0 0,0 0 96 0 0,0 0-96 0 0,0-1 96 0 0,0-1-96 0 0,0 0 64 0 0,0 0-64 0 0,0-1 64 0 0,0 1-64 0 0,0-3 0 0 0,-1 1 0 0 0,0 0 0 0 0,1-2 0 0 0,0 0 0 0 0,0 1 0 0 0,-1-2 0 0 0,1 1-528 0 0,0-2-96 0 0,0 0-16 0 0,-1 1-8032 0 0</inkml:trace>
  <inkml:trace contextRef="#ctx0" brushRef="#br0" timeOffset="41">1740 3032 4607 2433 2976,'1'-8'200'0'0,"-1"4"48"0"0,2 0-248 0 0,-2 0 0 0 0,0 3 0 0 0,1-1 0 0 0,0-1 1144 0 0,2-2 176 0 0,0-2 40 0 0,1-3 8 0 0,3 0 264 0 0,-2 2 64 0 0,1 1 0 0 0,-1 1 8 0 0,2 2-648 0 0,-3 1-128 0 0,1 1-24 0 0,-1 1-8 0 0,0 1-432 0 0,-1 1-88 0 0,-1 2-24 0 0,0 0 0 0 0,-1 0-280 0 0,-1 1-72 0 0,0 1 0 0 0,0 1 0 0 0,-1 0 0 0 0,0 1 64 0 0,0-1-64 0 0,-1 1 64 0 0,1-2-64 0 0,-1 0 0 0 0,0 1-96 0 0,0-2 96 0 0,-1 1-256 0 0,0-1 16 0 0,0-1 0 0 0,0-1 0 0 0,0 1 32 0 0,1-1 8 0 0,-2-1 0 0 0,1 2 0 0 0,1-2 136 0 0,-1 0 64 0 0,1 1-64 0 0,-1-2 64 0 0,1 2-144 0 0,0-1 16 0 0,0 1 0 0 0,1-2 0 0 0,0 1-512 0 0,0 1-96 0 0</inkml:trace>
  <inkml:trace contextRef="#ctx0" brushRef="#br0" timeOffset="42">1836 3075 10591 2512 3023,'0'-2'472'0'0,"0"0"96"0"0,0 2-456 0 0,0-1-112 0 0,0 1 0 0 0,0 0 0 0 0,0 0 1072 0 0,1 0 192 0 0,0 0 40 0 0,-1 1 8 0 0,1 1-304 0 0,-1-2-56 0 0,0 0-16 0 0,0 12 0 0 0,-1-6-504 0 0,0 1-104 0 0,-1 0-16 0 0,0 0-8 0 0,1 1-208 0 0,-2-1-96 0 0,2 2 80 0 0,0-1-80 0 0,0-1 0 0 0,0-1 0 0 0,0 1 0 0 0,0-3 0 0 0,1 1 0 0 0,0-2 0 0 0,0 0 0 0 0,0 0 0 0 0,0-2 80 0 0,1 1-80 0 0,0 0 80 0 0,1-2-80 0 0,-1 0 208 0 0,1 0-8 0 0,1-2 0 0 0,1 1 0 0 0,-1 0-40 0 0,2-2 0 0 0,-1 1-8 0 0,1 0 0 0 0,-1 0-24 0 0,1 1 0 0 0,0-1 0 0 0,-1 2 0 0 0,0-1 0 0 0,0 1 0 0 0,0 0 0 0 0,0 0 0 0 0,-1 0 0 0 0,0 0-8 0 0,0 0 0 0 0,-1 0 0 0 0,0 0-48 0 0,0 0-8 0 0,-1 0 0 0 0,0 0 0 0 0,0 1-64 0 0,0-1 0 0 0,0 0 0 0 0,-1 0 0 0 0,0 0 0 0 0,0 0 0 0 0,0 0-80 0 0,-1 0 80 0 0,1 0-328 0 0,-1 0-24 0 0,1 0 0 0 0,-1 0-6184 0 0,1 0-1240 0 0</inkml:trace>
  <inkml:trace contextRef="#ctx0" brushRef="#br0" timeOffset="43">1988 3119 5527 2356 2931,'0'-1'488'0'0,"0"1"-392"0"0,0 0-96 0 0,0 0 0 0 0,0 0 1256 0 0,-1 0 232 0 0,0 1 48 0 0,-1 0 0 0 0,0 0-448 0 0,-1 0-96 0 0,1 1-24 0 0,-1 0 0 0 0,2-1-384 0 0,-1 2-72 0 0,1 0-24 0 0,-1-1 0 0 0,1 0-48 0 0,0 1-16 0 0,0 1 0 0 0,1-2 0 0 0,0 1-88 0 0,1-1-16 0 0,-1 0-8 0 0,2 2 0 0 0,-1-2-56 0 0,0 0 0 0 0,0 1-8 0 0,2-1 0 0 0,-2 1-56 0 0,1-1 0 0 0,0 1-8 0 0,1-1 0 0 0,-1 1-88 0 0,1-1-8 0 0,0 1-8 0 0,0 0 0 0 0,0 0-16 0 0,0-1 0 0 0,1 2 0 0 0,0-2 0 0 0,-1 1 0 0 0,0 0-64 0 0,1 0 96 0 0,-2-1-32 0 0,0 2-64 0 0,0-2 0 0 0,0 0 0 0 0,-1 1 64 0 0,-1-1-64 0 0,0 1 0 0 0,0-1 0 0 0,0 1 0 0 0,-1-1 0 0 0,-1 0 0 0 0,0-2 0 0 0,0 2 0 0 0,0-1-64 0 0,0 0 64 0 0,-1 0-80 0 0,1-1 80 0 0,-1 0-80 0 0,-1 0 80 0 0,2 0-80 0 0,-1-1 80 0 0,0 0 0 0 0,1 0 0 0 0,-2 0 0 0 0,2 0 0 0 0,-1-1 0 0 0,1 0 0 0 0,0-1 0 0 0,1 2 0 0 0,1-2 0 0 0,-1 0 0 0 0,0 0 0 0 0,1-1 0 0 0,2 1 0 0 0,-2-1 96 0 0,1 1-32 0 0,2-1-64 0 0,-1 1 88 0 0,1-2-88 0 0,0 1 80 0 0,0 0-80 0 0,1 1 0 0 0,-1 1 0 0 0,1-2 0 0 0,-1 2 0 0 0,1 0 0 0 0,-3 0-64 0 0,2 1 64 0 0,-2 0 0 0 0,0-1 0 0 0,0 1 0 0 0,-1-1 0 0 0,0 2 0 0 0,0-2 0 0 0,-1 0 0 0 0,0 1 96 0 0,0-1-24 0 0,0 1-72 0 0,-2-1 0 0 0,3 1 0 0 0,-3 0 0 0 0,1 1 0 0 0,1 0 0 0 0,-1 0 0 0 0,0 0 0 0 0,1 0 0 0 0,0 1-112 0 0,0-1 40 0 0,1 1 8 0 0,0 0-408 0 0,1-1-72 0 0,1 1-24 0 0,-1-1-8272 0 0</inkml:trace>
  <inkml:trace contextRef="#ctx0" brushRef="#br0" timeOffset="44">2054 3159 4143 2387 2855,'0'1'184'0'0,"-1"0"40"0"0,1-1-224 0 0,0 0 0 0 0,0 1 0 0 0,0-1 0 0 0,0 2 1376 0 0,0 0 224 0 0,0 1 56 0 0,1 2 8 0 0,-1 0 248 0 0,3-1 48 0 0,-1 1 16 0 0,1-1 0 0 0,0 0-984 0 0,1 0-192 0 0,0-1-32 0 0,1-2-16 0 0,0 2-392 0 0,-1-2-72 0 0,2 0-24 0 0,0-2 0 0 0,-1 0-80 0 0,1 0-24 0 0,-1-1 0 0 0,-1 0 0 0 0,1-1 0 0 0,-2 0-8 0 0,0-1 0 0 0,0 1 0 0 0,-2-1-8 0 0,-1 1 0 0 0,1 0 0 0 0,-2-2 0 0 0,1 2-24 0 0,-2-1-8 0 0,0-1 0 0 0,-1 1 0 0 0,0 1-112 0 0,-1 0 72 0 0,0 0-72 0 0,1 1 64 0 0,-2 1-64 0 0,1-1 0 0 0,0 2 0 0 0,0 0 64 0 0,0 0-64 0 0,-1 0 0 0 0,1 0 0 0 0,-1 1 0 0 0,2 0-96 0 0,0-1-32 0 0,1 1 0 0 0,0-1-8 0 0,2 1-184 0 0,0-1-32 0 0,2 0 0 0 0,0 0-6144 0 0,0-2-1216 0 0</inkml:trace>
  <inkml:trace contextRef="#ctx0" brushRef="#br0" timeOffset="45">1624 3295 5983 2612 3055,'0'-1'536'0'0,"1"1"-432"0"0,0 0-104 0 0,-1-1 0 0 0,0 1 864 0 0,1 0 160 0 0,2-2 24 0 0,0 1 8 0 0,1-3 176 0 0,2 2 40 0 0,-1 0 8 0 0,0 0 0 0 0,0 1-496 0 0,0-1-96 0 0,-1 1-16 0 0,-1 1-8 0 0,1 0-272 0 0,-1 0-48 0 0,1 0-16 0 0,-3 0 0 0 0,1 0-112 0 0,-1 1-24 0 0,0-1-8 0 0,-2 1 0 0 0,0 0 8 0 0,1 1 0 0 0,-2 0 0 0 0,2 1 0 0 0,-2 0-56 0 0,0 1-8 0 0,1 0 0 0 0,0 1 0 0 0,-1 0-40 0 0,1 0-16 0 0,-1 2 0 0 0,-1-1 0 0 0,2 1 24 0 0,-2 0 0 0 0,2 0 0 0 0,-1-1 0 0 0,1 1-24 0 0,0-2 0 0 0,1 1 0 0 0,-1-1 0 0 0,1 0-72 0 0,0-1 80 0 0,0 0-80 0 0,-1-1 80 0 0,1 0-80 0 0,-1 0 0 0 0,1 0 0 0 0,-1-1 0 0 0,1-1 0 0 0,-1 1-112 0 0,1 0 24 0 0,-1-1-9072 0 0</inkml:trace>
  <inkml:trace contextRef="#ctx0" brushRef="#br0" timeOffset="46">1629 3351 5983 2580 3018,'0'-1'264'0'0,"0"1"56"0"0,1-1-256 0 0,-1 1-64 0 0,0-1 0 0 0,1 0 0 0 0,0 1 1072 0 0,2-1 200 0 0,0 1 40 0 0,1-2 0 0 0,1 0 64 0 0,0 2 16 0 0,1 0 0 0 0,-1-1 0 0 0,0 1-600 0 0,0 0-120 0 0,0 0-32 0 0,-1 0 0 0 0,1 1-392 0 0,-2-1-88 0 0,0 0-8 0 0,0 0-8 0 0,0 0-600 0 0,-1 0-120 0 0</inkml:trace>
  <inkml:trace contextRef="#ctx0" brushRef="#br0" timeOffset="47">1748 3307 9215 2625 3087,'-3'1'408'0'0,"2"0"80"0"0,0 1-392 0 0,0-1-96 0 0,0 0 0 0 0,1 0 0 0 0,-1 1 864 0 0,0 1 144 0 0,1 2 32 0 0,-1 0 8 0 0,1 3 40 0 0,1-2 16 0 0,1 1 0 0 0,0-2 0 0 0,3-1-448 0 0,-1-1-88 0 0,2-1-24 0 0,-2 0 0 0 0,3-2-192 0 0,-1 0-32 0 0,0-1-16 0 0,1-1 0 0 0,0 0-136 0 0,-1 0-24 0 0,-1-2-8 0 0,0 1 0 0 0,-2 1-40 0 0,1-2-16 0 0,-2 0 0 0 0,-1 1 0 0 0,0-1-80 0 0,-2 0 80 0 0,0 0-80 0 0,0 0 80 0 0,-2-1-80 0 0,1 1 80 0 0,-1 0-80 0 0,-1 0 80 0 0,1 0-80 0 0,-1 0-136 0 0,-1 1 32 0 0,0 2 8 0 0,1-1 96 0 0,-1 2 0 0 0,2 1 0 0 0,-1-1 0 0 0,1 1-352 0 0,-1 0-128 0 0,1 2-32 0 0,1 0-8224 0 0</inkml:trace>
  <inkml:trace contextRef="#ctx0" brushRef="#br0" timeOffset="48">1556 3711 1375 2730 2677,'-1'-2'128'0'0,"1"1"-128"0"0,-1 0 0 0 0,0 0 0 0 0,1 1 1928 0 0,0 0 368 0 0,-1 0 72 0 0,0 0 8 0 0,1 0-528 0 0,-1 0-112 0 0,1 0-16 0 0,-1 1-8 0 0,1 2-696 0 0,-1-1-144 0 0,1 1-24 0 0,0 1-8 0 0,0-3-376 0 0,0 1-80 0 0,0 1-8 0 0,0 2-8 0 0,0 2-240 0 0,-1 1-40 0 0,1 0-16 0 0,-1 1 0 0 0,0 0 48 0 0,1-1 8 0 0,-1 1 0 0 0,-1 1 0 0 0,1-2-128 0 0,1 0 0 0 0,-2 1 0 0 0,1-1 0 0 0,0-1 144 0 0,0-1 8 0 0,0-1 0 0 0,1 0 0 0 0,-2-1-152 0 0,1-1 0 0 0,0 1 0 0 0,0 0 0 0 0,-1 0 0 0 0,1-2 0 0 0,1 1 0 0 0,-1-2 0 0 0,1 0-320 0 0,-1 0-48 0 0,1 0-8 0 0,0-2-8888 0 0</inkml:trace>
  <inkml:trace contextRef="#ctx0" brushRef="#br0" timeOffset="49">1536 3751 7831 2769 2694,'0'-8'168'0'0,"0"3"40"0"0,0 0 8 0 0,0 1 8 0 0,0 2-224 0 0,1 0 0 0 0,-1-1 0 0 0,2-2 0 0 0,0-1 1712 0 0,2-3 304 0 0,1 1 56 0 0,0-1 8 0 0,1 3-864 0 0,1 2-184 0 0,-1-1-32 0 0,1 3-8 0 0,-1 2-488 0 0,0 0-104 0 0,-1 1-16 0 0,1 1-8 0 0,-2 0-216 0 0,-1 1-48 0 0,1 1-8 0 0,-3 0 0 0 0,0 0-104 0 0,-1 0 0 0 0,-1 1 0 0 0,0 0 0 0 0,-3 3 0 0 0,1-3 0 0 0,-1 2 0 0 0,1-1 0 0 0,-1-2 0 0 0,1 1 0 0 0,-2-1 0 0 0,0 1-80 0 0,0-1 80 0 0,-1 1 0 0 0,2-2 0 0 0,-1 1-64 0 0,2-2 64 0 0,0 0 0 0 0,-1-1 0 0 0,0 1 0 0 0,1 0-256 0 0,0-1-40 0 0,0 0-8 0 0,2 1 0 0 0,0-1-624 0 0,0 1-128 0 0</inkml:trace>
  <inkml:trace contextRef="#ctx0" brushRef="#br0" timeOffset="50">1606 3817 11519 2631 2448,'0'-1'1024'0'0,"-1"1"-824"0"0,1-1-200 0 0,0 1 0 0 0,1 0 1024 0 0,-1 0 168 0 0,0 0 32 0 0,1 0 8 0 0,0 1-208 0 0,0 2-48 0 0,1 0-8 0 0,-2 2 0 0 0,2 0-536 0 0,-2 1-112 0 0,-1 0-16 0 0,0 1-8 0 0,0 0-136 0 0,-2 0-32 0 0,1 0-8 0 0,0-1 0 0 0,0 0-56 0 0,0-1 0 0 0,0-1-64 0 0,2 1 96 0 0,-1-1-96 0 0,1-1 64 0 0,-1 0-64 0 0,1 0 0 0 0,1-1 0 0 0,-1 0 0 0 0,0 0 0 0 0,1-2 0 0 0,-1 1 136 0 0,2 0 8 0 0,0-1 0 0 0,0 1 0 0 0,1-1-32 0 0,0 0-8 0 0,0-1 0 0 0,1 0 0 0 0,1 0 16 0 0,0 1 0 0 0,-1-1 0 0 0,1 0 0 0 0,-1 0 0 0 0,0 0 0 0 0,1 1 0 0 0,-1 0 0 0 0,0-1-32 0 0,-1 0-8 0 0,1 1 0 0 0,-1-1 0 0 0,-1 1 16 0 0,0 0 0 0 0,0 0 0 0 0,-1-1 0 0 0,1 0-96 0 0,0 1 0 0 0,-2 0 0 0 0,0 0 0 0 0,0 0 0 0 0,0 0-112 0 0,0 0 16 0 0,0-2 0 0 0,0 1-480 0 0,0 0-96 0 0</inkml:trace>
  <inkml:trace contextRef="#ctx0" brushRef="#br0" timeOffset="51">1723 3856 11975 2633 2402,'0'-2'528'0'0,"0"0"112"0"0,0 2-512 0 0,0 0-128 0 0,1-1 0 0 0,0 1 0 0 0,-1-1 832 0 0,2 0 128 0 0,1 0 32 0 0,2-3 8 0 0,2 3-200 0 0,0-2-48 0 0,0 2-8 0 0,-1-2 0 0 0,2 1-352 0 0,-2 0-72 0 0,-1 2-8 0 0,0-1-8 0 0,-1 0-80 0 0,1 0-24 0 0,-3 1 0 0 0,1 0 0 0 0,-2-1-8 0 0,-1 1-8 0 0,1 1 0 0 0,-2 0 0 0 0,2-1-48 0 0,-2 1-8 0 0,0 1 0 0 0,1 0 0 0 0,-2 2-32 0 0,0-1-16 0 0,0-1 0 0 0,0 2 0 0 0,0-1-80 0 0,1 1 80 0 0,-2-1-80 0 0,2 2 80 0 0,-1-2-80 0 0,0 1 0 0 0,0 1 0 0 0,-1-1 64 0 0,2 1-64 0 0,0-1 80 0 0,-1 1-80 0 0,1 0 80 0 0,0-1-8 0 0,0 2 0 0 0,-1-1 0 0 0,2-1 0 0 0,0 1-72 0 0,0 0 80 0 0,-1-1-80 0 0,1 0 80 0 0,-2 1-80 0 0,1 0 0 0 0,0-1 0 0 0,1 1 0 0 0,-2 0 0 0 0,0-1 0 0 0,2 1 0 0 0,-1-2 0 0 0,-1 0-144 0 0,2 0-48 0 0,-1-2 0 0 0,1 1-9496 0 0</inkml:trace>
  <inkml:trace contextRef="#ctx0" brushRef="#br0" timeOffset="52">1737 3911 919 2780 3047,'-2'0'80'0'0,"1"-1"-80"0"0,1 0 0 0 0,0 1 0 0 0,0-1 2112 0 0,0 1 416 0 0,0 0 72 0 0,0 0 24 0 0,1-2-480 0 0,1 1-88 0 0,1 0-16 0 0,0 0-8 0 0,2 0-1016 0 0,0 0-208 0 0,0 0-40 0 0,0 1 0 0 0,1-1-480 0 0,-1 1-88 0 0,-1 0-16 0 0,0 0-8 0 0,0 1-112 0 0,-1-1-64 0 0,0 0 64 0 0,-1 0-64 0 0,0 0-128 0 0,1 1-64 0 0,-1 0-16 0 0,2 1-8992 0 0</inkml:trace>
  <inkml:trace contextRef="#ctx0" brushRef="#br0" timeOffset="53">1848 3890 14279 2493 2390,'-1'1'1272'0'0,"0"-1"-1016"0"0,1 1-256 0 0,-1 0 0 0 0,1-1 640 0 0,-1 2 88 0 0,0 1 8 0 0,0 0 8 0 0,-1 2 120 0 0,1 1 16 0 0,2-1 8 0 0,1-1 0 0 0,1 0-568 0 0,1-1-120 0 0,0-1-16 0 0,0 0-8 0 0,2-1-48 0 0,0 0 0 0 0,-1-2-8 0 0,1 1 0 0 0,0-2-40 0 0,1-1-8 0 0,-1 0 0 0 0,-1 0 0 0 0,0-1-72 0 0,-1 1-88 0 0,1-1 24 0 0,-3 1 0 0 0,0-1 304 0 0,-1 0 64 0 0,0 0 16 0 0,-2 1 0 0 0,0-1-192 0 0,-1 0-32 0 0,0 0 0 0 0,-2 0-8 0 0,1 0-24 0 0,0 1 0 0 0,-1 1 0 0 0,0 1 0 0 0,-1 0-64 0 0,1 2 80 0 0,-1-1-80 0 0,1 2 80 0 0,1-2-80 0 0,-1 2 0 0 0,0 0 0 0 0,1-1 64 0 0,1 0-224 0 0,1 1-56 0 0,0-2-8 0 0,0 1-6496 0 0,1-2-1312 0 0</inkml:trace>
  <inkml:trace contextRef="#ctx0" brushRef="#br0" timeOffset="54">1101 1551 3223 2368 38,'0'0'288'0'0,"0"0"-288"0"0,0 0 0 0 0,0 0 0 0 0,0 0 496 0 0,0 0 48 0 0,1 0 0 0 0,0-1 8 0 0,-1 1 104 0 0,0-2 16 0 0,1 2 8 0 0,-1 0 0 0 0,0 0-312 0 0,0 0-64 0 0,0 0-16 0 0,2-9 0 0 0,-2 8-288 0 0,0-1-128 0 0,0 0 0 0 0,-1 0 8 0 0,1 0-48 0 0,-1 1-16 0 0,0-1 0 0 0,1 1 0 0 0,-1-1 112 0 0,0 0 72 0 0,-1-1-96 0 0,1 0 96 0 0,0 0 0 0 0,-2-1 160 0 0,2 0-16 0 0,-2-1-8 0 0,1 1 224 0 0,-1-2 48 0 0,0-1 8 0 0,-1 1 0 0 0,1-2 136 0 0,-2-1 32 0 0,0-1 8 0 0,0 0 0 0 0,-2-3-96 0 0,0 2-16 0 0,-1-3-8 0 0,0 1 0 0 0,0 1-120 0 0,0-1-32 0 0,1 0 0 0 0,-2 0 0 0 0,1-1-104 0 0,-1 1-24 0 0,2 0-8 0 0,-1 0 0 0 0,1 0-40 0 0,1 2-8 0 0,0 1 0 0 0,1-1 0 0 0,-2-2 56 0 0,0-1 16 0 0,0 0 0 0 0,0-2 0 0 0,2 2-112 0 0,0-1-32 0 0,0 1 0 0 0,-1 1 0 0 0,1-2-64 0 0,0 0 96 0 0,1 2-96 0 0,-1 0 96 0 0,1 0-16 0 0,0 2 0 0 0,0 1 0 0 0,1 1 0 0 0,1 1-8 0 0,0 3 0 0 0,0-1 0 0 0,1 2 0 0 0,-1 1-72 0 0,0 0 80 0 0,1 1-80 0 0,-1 0 80 0 0,1 0 0 0 0,0 1 0 0 0,0-1 0 0 0,0 1 0 0 0,0-1-80 0 0,0 0 96 0 0,1 0-96 0 0,0-1 96 0 23,0 0-96-2-1,0 1 0 2 1,0-1 0 0-23,0 0 0 0 0,1 0 0 0 25,-1 1 0-3-1,1-1 0 3-24,0 1 0-1 22,-1-1 0 1-22,0 2 0 0 0,0-1 0 0 24,0 0 0-3 1,0 1 0 2-1,0 0 0 1-24,-1-1 0-3 23,1 2 0 2 1,-1-1 0 1-24,1 0 0 0 0,-1 1 0-3 25,1-1 0 0 1,0 0 0-1-4,-1 1 0 4-22,1-1 0 0 0,-1 1 0-3 23,1-1 0 3-23,0 1 0 0 0,0-2 0 0 0,0 2 0 0 0,0-1-152-3 23,0 1 8 3-23,0-1 0 0 0,0 0 0 0 0,0 0-24 0 0,0 0-8 0 0,-1 1 0 0 0,1 0 0-2 21,0 0 176 2-21,0 0-72 0 0,0 0 72 0 0,0-1 0 0 0,0 1 0 0 0,0 0 0 0 0,0 0 0 0 0,0 0 0 0 0,0 0 0 0 0,0 0 0 0 0,0 0 0 0 0,0 0 0 0 0,0 0-80 0 0,0 0 80 0 0,0 0-64-3 22,0 0 64 3-22,0 0-96 0 0,0 0 32 0 0,0 0 0 0 0,0 0 0 0 0,0 0-8 0 0,0 0 0 0 0,0 0 0 0 0,0 0 0 0 0,0 0-72-4 21,0 0-16 4-21,0 0 0 0 0,0 0 0 0 0,0 0 64 0 0,0-7 0 0 0,1 6 8 0 0,-1 1 0 0 0,0 0 88 0 0,0 0 0 0 0,0 0 0 0 0,0 0 0 0 0,0 0 0 0 0,0 0 0 0 0,0 0 0 0 0,0 0 0 0 0,0 0 0 0 0,0 0 0 0 0,0 0 0 0 0,0 0 0 0 0,0 0 0 0 0,0 0 0 0 0,0 0 0 0 0,0 0 0 0 0,0 0-120 0 0,0 0 24 0 0,0 0 0 0 0,0 0 0 0 0,0 0 96 0 0,0 0 0 0 0,0 0-80 0 0,0-8 80 0 0,0 8 0 0 0,0 0 0 0 0,0 0 64 0 0,0 0-64 0 0,-1 0 192 0 0,1 0 0 0 0,0 0 0 0 0,0 0 0 0 0,0 0-104 0 0,0 0-24 0 0,0 0-64 0 0,0 0 96 0 0,0 0-96 0 0,0 0 0 0 0,0 0 0 0 0,0 0 0 0 0,0 0 0 0 0,2-8 0 0 0,-2 7 0 0 0,0 1 0 0 0,0-1 0 0 0,0 0 0 0 0,0 0 0 0 0,0 0 0 0 0,0 1 0 0 0,0 0 0 0 0,0 0 0 0 0,-1 0 0-4 22,1 0 80 4-22,0 0-80 0 0,0 0 80 0 0,0 0-80 0 0,0 0 0 0 0,0 0 0 0 0,0 0 0 0 0,0 0 0 0 0,0 0 0 0 0,0 0 0 0 0,0 0 0 0 0,0 0 0 0 0,0 0 0 0 0,0 0 0 0 0,0 0 0 0 0,0 0 0 0 0,0 0 0 0 0,0 0 0 0 0,-6-3 0 0 0,5 3 0 0 0,0 0 0 0 0,1-1 0 0 0,0 1 0 0 0,0-1 0 0 0,0 1 0 0 0,0 0 0 0 0,0 0-64 0 0,0 0 64 0 0,0-1 0 0 0,-1 1 0 0 0,1 0 0 0 0,0 0 0-5 23,0 0 0 5-23,0 0 0 0 0,0 0 0 0 0,0 0 0 0 0,0 0 0 0 0,-4-6 0 0 0,3 6 0 0 0,0 0 0 0 0,1 0 0 0 0,-2 0 0 0 0,2 0 0 0 0,0 0 72 0 0,0-1-72 0 0,-1 1 0 0 0,1 0-80 0 0,0 0 80 0 0,-1-1-64 0 0,1 0 64 0 0,0 1 0 0 0,-1-1-72 0 0,1 0 72 0 0,-1 1 0 0 0,1-1 0 0 0,-1 0 0 0 0,1 0 0-4 22,0 1-64 4-22,-1 0 64 0 0,0 0-64 0 0,0 0 64 0 0,0 0 0 0 0,1 0 0 0 0,-1 0 0 0 0,1 0 0 0 0,0 0 0 0 0,-1 1 0 0 0,1-1 0 0 0,-1 0 0 0 0,1 0 0 0 0,0 0 0 0 0,0 0 64 0 0,0 0-64 0 0,0 0 0 0 0,0 0 0 0 0,0 0 0 0 0,0 0 0 0 0,0 0 0 0 0,0 0 0 0 0,0 0 0 0 0,0 0 0 0 0,0 0 0 0 0,0 0 0 0 0,0 0 0 0 0,-2-7 0 0 0,1 7 0-4 21,1-1 0 4-21,-1 0 0 0 0,0 0 0 0 0,1 1 0 0 0,0 0 0 0 0,-1-1 0 0 0,0 1 0 0 0,1 0 0 0 0,-2-2 0 0 0,1 2 0 0 0,0-1 0 0 0,0 0 0 0 0,0 0 0 0 0,-1 0 0 0 0,1 0 0 0 0,0 0 0 0 0,0 0 0 0 0,-1 0 0 0 0,0-1 0 0 0,0 1 0 0 0,0 0 0 0 0,0-1 0 0 0,-1 1 0 0 0,2 1 0 0 0,-1-1 0 0 0,0-1 0 0 0,-1 2 0 0 0,1 0 0 0 0,0 0 0 0 0,0 0 0-4 22,0 0 0 4-22,0 0 0 0 0,0 0 0 0 0,-1 0 0 0 0,2 1 0 0 0,-1 0 0 0 0,0 0 0 0 0,2-1 0 0 0,-2 1 0 0 0,0 0-64 0 0,1 1 64 0 0,0-2-64 0 0,-1 2-32 0 0,1 0-8 0 0,1-2 0 0 0,-1 2 0 0 0,0 0 8 0 0,1 0 0 0 0,-1 1 0 0 0,1 0 0 0 0,0 0 16 0 0,0 0 8 0 0,0 1 0 0 0,1 0 0 0 0,0-1 72 0 0,0 1 0 0 0,0 0 0 0 0,1 0 0 0 0,0 1 0 0 0,-1-1 0 0 0,2 0 0 0 0,-1-1 0 0 0,1 0 0 0 0,0 1 0 0 0,-1-1 0 0 0,2-1 88 0 0,-1 1-88 0 0,1-1 80 0 0,-1-1-80 0 0,1 1 80 0 0,1-2 32 0 0,-1 0 8 0 0,0 0 0 0 0,1 0 0 0 0,-1 0 8 0 0,0 0 0 0 0,1-1 0 0 0,-1 0 0 0 0,0-1-64 0 0,0 1 0 0 0,1-2-64 0 0,-1 2 96 0 0,0-2-16 0 0,-1 0-8 0 0,0 0 0 0 0,1 0 0 0 0,-2-1 8 0 0,1 0 0 0 0,-1 0 0 0 0,1-1 0 0 0,-2 0-80 0 0,0 1 96 0 0,0 0-96 0 0,0 0 96 0 0,-1-1-96 0 0,0 0 96 0 0,-1 0-96 0 0,0 1 96 0 0,-1 0-96 0 0,1 0 0 0 0,-1 1 0 0 0,0-2 64 0 0,-1 2-64 0 0,0 1 0 0 0,0-1 0 0 0,-1-1 0 0 0,1 2 128 0 0,-1-1-24 0 0,1 1 0 0 0,-2 0 0 0 0,0-1-16 0 0,2 1-8 0 0,-1 0 0 0 0,1 0 0 0 0,-1 0-80 0 0,0 0 64 0 0,0 1-64 0 0,0 0 64 0 0,1-1-64 0 0,-1 2 0 0 0,1 0 0 0 0,0 0 0 0 0,0 0 0 0 0,-1 1 0 0 0,1 0-72 0 0,-1 1 72 0 0,1-2-96 0 0,-1 2 16 0 0,2 0 0 0 0,-2-2 0 0 0,1 2-8 0 0,0 0 0 0 0,0 0 0 0 0,1 1 0 0 0,-1-1-128 0 0,0 0-24 0 0,1 0-8 0 0,0 0 0 0 0,0 0 8 0 0,0 1 0 0 0,0-1 0 0 0,0 0 0 0 0,0 1 88-4 22,0 0 24 4-22,0 0 0 0 0,0 1 0 0 0,1-1 128-4 21,-1 1-64 4-21,0 2 64 0 0,2-2 0 0 0,-2 1 0 0 0,0 1 0 0 0,2 0 0 0 0,-1-2 72 0 0,1 2-72 0 0,1-1 96 0 0,0 0-96 0 0,1 1 96 0 0,-1-2-32 0 0,3 0 0 0 0,-3 1 0 0 0,3-1 0 0 0,-1 0 88 0 0,0 0 8 0 0,1-1 8 0 0,0 0 0 0 0,0 0-40 0 0,-1 0 0 0 0,2-1-8 0 0,-1 0 0 0 0,1 0-24 0 0,1 0 0 0 0,-1 0 0 0 0,1-2 0 0 0,-1 0-96 0 0,1 1 72 0 0,0-1-72 0 0,0 0 64 0 0,0-1-64 0 0,0 1 0 0 0,1-1 0 0 0,-1 0 0 0 0,2-1 0 0 0,-3 0 0 0 0,2 0 0 0 0,0 0 0 0 0,-1-1 96 0 0,0 0 0 0 0,0 0 0 0 0,0-1 0 0 0,-1 0 40 0 0,-1-1 16 0 0,0 1 0 0 0,-1-1 0 0 0,0 1 8 0 0,0 0 0 0 0,-1 0 0 0 0,0-1 0 0 0,-1 0-72 0 0,0 1-16 0 0,-1-1 0 0 0,0 1 0 0 0,0-1-8 0 0,0 0-64 0 0,-1 1 96 0 0,0-1-32 0 0,-1 0-64 0 0,1 0 0 0 0,-1 1 72 0 0,0-1-72 0 0,-1-1 0 0 0,1 2 0 0 0,-2-1 0 0 0,1 0 0 0 0,-1 1 0 0 0,-1 0 0 0 0,1 0 0 0 0,0 0 0 0 0,0 2 0 0 0,-1 0 0 0 0,0 0 0 0 0,1 0 0 0 0,-1 1 0 0 0,0-1 0 0 0,2 2 0 0 0,-1-2 0 0 0,0 2 0 0 0,-1 0 0 0 0,1 0 0 0 0,-1 0 0 0 0,1 0 0 0 0,-1 1-80 0 0,0 0 80 0 0,1-1 0 0 0,-1 2-96 0 0,0-1 32 0 0,1 1 64 0 0,0 0-104 0 0,-1 1 104 0 0,1-2-88 0 0,0 2 88 0 0,1 0-80 0 0,0-1-16 0 0,-1 1-8 0 0,2-1 0 0 0,-1 2 0 0 0,0-1 32 0 0,1 0 8 0 0,0 0 0 0 0,0 1 0 0 0,1 0-16 0 0,-1 0 0 0 0,2 0 0 0 0,-1 1 0 0 0,0-1 80 0 0,1 2 0 0 0,1 0 0 0 0,0-1-64 0 0,1 0 64 0 0,-2 1 0 0 0,2 0 0 0 0,1-1 0 0 0,0-1 0 0 0,0 1 0 0 0,1-1 0 0 0,-1 0 0 0 0,2 0 0 0 0,-1 0 0 0 0,0 0 0 0 0,1-1 0 0 0,-1 0 0 0 0,1 1 0 0 0,0-1 0 0 0,0-1 64 0 0,-1 1-64 0 0,1-2 0 0 0,0 1 0 0 0,0 0-64 0 0,0-1 64 0 0,0 0 0 0 0,-1 0 0 0 0,1 0 0 0 0,0-1 0 0 0,-1 0 0 0 0,0 0 80 0 0,0-2-80 0 0,1 2 120 0 0,-2-2-24 0 0,2 1-8 0 0,-2-1 0 0 0,0 0 8 0 0,0 0 0 0 0,1 0 0 0 0,-2-2 0 0 0,2 1 0 0 0,-2 0 8 0 0,0 0 0 0 0,-1-1 0 0 0,1 0-24 0 0,-1 0-8 0 0,0 0 0 0 0,0 0 0 0 0,0 0-8 0 0,0-1-64 0 0,0 0 96 0 0,-1-1-32 0 0,0 2-64 0 0,-1-2 0 0 0,1 0 72 0 0,-1 1-72 0 0,0 0 0 0 0,0 1 0 0 0,0 0 0 0 0,-1-1 0 0 0,0 0 0 0 0,-1 0 0 0 0,0 1 0 0 0,0 0 0 0 0,-1 1 0 0 0,1-1 0 0 0,-1 1 0 0 0,-1 0 0 0 0,1 1 0 0 0,-1 0 0 0 0,0 0 0 0 0,-1 2-64 0 0,1-1-16 0 0,0 0 0 0 0,-1 1 0 0 0,0 1 0 0 0,0 0-16 0 0,0-1 0 0 0,0 2 0 0 0,0 0 0 0 0,-1 0-48 0 0,2 0-16 0 0,-1 1 0 0 0,0 1 0 0 0,-1 0 24 0 0,2 0 0 0 0,-1 1 0 0 0,1-1 0 0 0,1 1 64 0 0,0 0 72 0 0,-1 0-104 0 0,1 0 40 0 0,1 1 64 0 0,0 1-80 0 0,0-2 80 0 0,2 2-80 0 0,-1 1 80 0 0,2-1 0 0 0,-1 1 0 0 0,2 1 0 0 0,1 0 0 0 0,-1-1 64 0 0,1 0-64 0 0,0 0 0 0 0,2-2 128 0 0,-1-1-16 0 0,2 1 0 0 0,-1-2 0 0 0,1 0 80 0 0,0 0 8 0 0,1-1 8 0 0,0-1 0 0 0,0 1-80 0 0,1-2-24 0 0,-1 1 0 0 0,2 0 0 0 0,-1-2-104 0 0,1 0 0 0 0,0 0 0 0 0,0-3 0 0 0,0 1 64 0 0,1-1-64 0 0,-1-1 88 0 0,0 0-88 0 0,0-1 120 0 0,0 0-32 0 0,-2-2-8 0 0,1 1 0 0 0,-1-1-80 0 0,0-1 96 0 0,-2 1-96 0 0,-1 0 96 0 0,0-1-96 0 0,0 1 0 0 0,-2 0 0 0 0,0-1 0 0 0,-1 3 0 0 0,0-2 0 0 0,-1 2 0 0 0,0-1 0 0 0,-2 0 0 0 0,0 1 0 0 0,-1-2 0 0 0,-1 1 0 0 0,0-1 0 0 0,-2 1 0 0 0,1 1 0 0 0,-1 0 0 0 0,2 2 0 0 0,-1-1 0 0 0,0 1 0 0 0,-1 1 0 0 0,1 2 0 0 0,1-1 0 0 0,0 0 0 0 0,0 2 0 0 0,0 0-112 0 0,0-1 40 0 0,0 2 8 0 0,1 0 0 0 0,1-1-400 0 0,-2 2-80 0 0</inkml:trace>
  <inkml:trace contextRef="#ctx0" brushRef="#br0" timeOffset="55">994 803 6911 2533 1098,'0'0'608'0'0,"1"-1"-480"0"0,-1 1-128 0 0,0 0 0 0 0,0 0 288 0 0,1-1 32 0 0,0 1 0 0 0,0-1 8 0 0,0-1-32 0 0,1 0-8 0 0,1 1 0 0 0,-2-1 0 0 0,2 1-224 0 0,-1-1-64 0 0,1 1 0 0 0,-1 0 0 0 0,1-1 0 0 0,0 0 0 0 0,0 1 0 0 0,0-1 0 0 0,2 0 0 0 0,-1 1 0 0 0,0-2 0 0 0,0 2 64 0 0,1-2 32 0 0,-1 2 0 0 0,1-2 8 0 0,-1 1 0 0 0,0-1 0 0 0,0 1 0 0 0,0 0 0 0 0,0-1 0 0 0,0 1-16 0 0,0 0-8 0 0,-2 0 0 0 0,2 1 0 0 0,-2-1-8 0 0,1 1 0 0 0,-2 0 0 0 0,0 0 0 0 0,1 0-72 0 0,-2 1 80 0 0,2-1-80 0 0,-2 1 80 0 0,0 0-80 0 0,-1 0 0 0 0,0 0 0 0 0,-1 1-88 0 0,1-1-184 0 0,0 0-40 0 0,1 0-8 0 0,0 0 0 0 0,-9 2-352 0 0,5-1-80 0 0,0 1-16 0 0,0 0 0 0 0,0 0 296 0 0,0 0 56 0 0,0-1 16 0 0,0 2 0 0 0,-1-2 400 0 0,1 2 192 0 0,0-1-24 0 0,0 0 0 0 0,1-1 368 0 0,0 1 72 0 0,-1 0 8 0 0,3-1 8 0 0,-2 1 0 0 0,1-1 0 0 0,1 0 0 0 0,-1 1 0 0 0,0-1-232 0 0,1 0-40 0 0,-1 0-16 0 0,1 1 0 0 0,1 0-176 0 0,-2 0-40 0 0,1 0-8 0 0,0-1 0 0 0,0 1-112 0 0,1-1 0 0 0,-1 1 0 0 0,1 0 0 0 0,-1-1 0 0 0,1 2 0 0 0,-1-2-64 0 0,1 0 64 0 0,1 1-64 0 0,0-1 64 0 0,-1 1-96 0 0,0 0 96 0 0,1-2 0 0 0,-1 1 0 0 0,1 0 80 0 0,0 0-16 0 0,0 0 80 0 0,0-1 16 0 0,0 1 8 0 0,0-1 0 0 0,0 0-16 0 0,0 0-8 0 0,0 0 0 0 0,0 1 0 0 0,0-1-16 0 0,1 0-8 0 0,-1 1 0 0 0,-1-1 0 0 0,2 0-120 0 0,-1 1 72 0 0,1-1-72 0 0,-1 1 64 0 0,1-1-64 0 0,0 0 0 0 0,0 0 0 0 0,0 0 0 0 0,1 1 0 0 0,0-1 0 0 0,1 0 0 0 0,0 0 0 0 0,1 0 64 0 0,-1 0-64 0 0,0-1 64 0 0,1 1-64 0 0,0 0 72 0 0,-1 0-72 0 0,0 0 80 0 0,-1 1-80 0 0,1 0 0 0 0,-2 0 0 0 0,1 0 0 0 0,-1 1 0 0 0,0 0 0 0 0,-1 0 0 0 0,0 1 0 0 0,-1 1 0 0 0,0-1 0 0 0,-1 1 0 0 0,1 1 0 0 0,-2-1 0 0 0,0 2 0 0 0,0-1 72 0 0,0 1 8 0 0,-1 0 0 0 0,-1-1 16 0 0,2 1 8 0 0,-1 0 0 0 0,-1-1 0 0 0,1 0-32 0 0,0-1-8 0 0,0 1 0 0 0,-2-1 0 0 0,2 0 0 0 0,-1 0-64 0 0,-1 0 96 0 0,1 0-32 0 0,0 0 56 0 0,0-1 8 0 0,0 0 0 0 0,0-1 0 0 0,0 1 0 0 0,1-1 0 0 0,0 0 0 0 0,1 0 0 0 0,-1-2-128 0 0,2 1-144 0 0,0-1 32 0 0,-1 0 8 0 0,2 0-536 0 0,-1-1-96 0 0,2 1-32 0 0,-1-1-5248 0 0</inkml:trace>
  <inkml:trace contextRef="#ctx0" brushRef="#br0" timeOffset="56">1202 786 5063 2293 987,'-3'4'448'0'0,"1"0"-352"0"0,0-1-96 0 0,0 0 0 0 0,2-2 1120 0 0,0 0 216 0 0,0 2 40 0 0,-1 0 0 0 0,1 2-256 0 0,-1 2-48 0 0,1 1-16 0 0,0 0 0 0 0,1-1-560 0 0,1-1-112 0 0,1-1-32 0 0,0 0 0 0 0,0-2-224 0 0,1-1-40 0 0,2-1-16 0 0,-1-1 0 0 0,1 0-72 0 0,0 0-136 0 0,-1-3 32 0 0,1 0 8 0 0,0 0 96 0 0,0-2 0 0 0,-1 1 0 0 0,0-3 0 0 0,2 1 232 0 0,-1-2-8 0 0,0 0 0 0 0,-1 1 0 0 0,-1 0 128 0 0,1 0 32 0 0,-2 1 0 0 0,-1-1 0 0 0,0 2-192 0 0,-2 1-32 0 0,0 0 0 0 0,-3 0-8 0 0,2 1 0 0 0,-3 1 0 0 0,-1-2 0 0 0,0 3 0 0 0,-2-2-24 0 0,1 2 0 0 0,-2-1 0 0 0,2 0 0 0 0,-1 0-128 0 0,1 0 80 0 0,0-2-80 0 0,-1 2 64 0 0,2-1-64 0 0,0 0 0 0 0,0 1 0 0 0,0-1 0 0 0,2 2-112 0 0,0 0 16 0 0,0-1 0 0 0,1 1 0 0 0,0 1-424 0 0,1 0-88 0 0,0-1-8 0 0,0 1-7016 0 0</inkml:trace>
  <inkml:trace contextRef="#ctx0" brushRef="#br0" timeOffset="57">758 161 2303 2448 1516,'-2'0'200'0'0,"0"0"-200"0"0,2-1 0 0 0,-1 1 0 0 0,1-1 728 0 0,0 1 104 0 0,0 0 16 0 0,-1-1 8 0 0,0 1 296 0 0,0-1 64 0 0,0 1 16 0 0,1-2 0 0 0,0 2-528 0 0,-1-2-96 0 0,1 2-32 0 0,-1 0 0 0 0,1-1-408 0 0,-1 0-80 0 0,1 1-24 0 0,-1-1 0 0 0,1 1 0 0 0,0-1 0 0 0,0 0 0 0 0,0 1 0 0 0,0 0 80 0 0,0 0 16 0 0,0 0 0 0 0,0 0 0 0 0,0 0-48 0 0,0 0-8 0 0,0 0 0 0 0,0 0 0 0 0,0 0-104 0 0,0 0 0 0 0,0 0 64 0 0,0 0-64 0 0,0 0 72 0 0,0 0-8 0 0,4 7 0 0 0,-4-3 0 0 0,2-1 168 0 0,-2 1 32 0 0,2 2 8 0 0,-1 1 0 0 0,-1 1-104 0 0,2 1-16 0 0,-1 1-8 0 0,1 1 0 0 0,-1 0-48 0 0,1-1-16 0 0,-1 1 0 0 0,0 0 0 0 0,0-1-16 0 0,1 0 0 0 0,-1 0 0 0 0,-1-1 0 0 0,1-1-64 0 0,0 1 0 0 0,-1 0 0 0 0,1 1-88 0 0,-1 2 88 0 0,0 1 0 0 0,1 0 0 0 0,-1 1-64 0 0,1 0 64 0 0,-1-1 0 0 0,1 1 0 0 0,-1-1 0 0 0,0-1 0 0 0,1 1 64 0 0,0-2-64 0 0,-1-1 64 0 0,0 1 80 0 0,0 0 16 0 0,0-1 8 0 0,0 0 0 0 0,0 0-80 0 0,0-1-24 0 0,0 1 0 0 0,-1-1 0 0 0,1 1 0 0 0,-1-1-64 0 0,1 0 96 0 0,0-1-32 0 0,0 0 40 0 0,0-2 8 0 0,0 1 0 0 0,-1-2 0 0 0,1 2 16 0 0,0-2 8 0 0,0 0 0 0 0,0 0 0 0 0,-1-1-72 0 0,1 0-64 0 0,-1 0 72 0 0,0 0-72 0 0,1-1 64 0 0,-1 0-64 0 0,0-1 0 0 0,1-1 0 0 0,0 2 72 0 0,-1-2-72 0 0,1 0 64 0 0,0-1-64 0 0,-1 1 168 0 0,1-1-8 0 0,0 0 0 0 0,0 0 0 0 0,0 0-48 10-22,0 0-16 1 1,-1 1 0 0-2,1-1 0 2-1,0 0-96-4 3,0 0 72-9 21,0 0-72 0 0,0 0 64 0 0,0 0 8 0 0,0 0 0 0 0,0 0 0 10-24,0 0 0-10 24,0 0-72 0 0,0 0 80 0 0,-4-7-80 11-23,3 5 80-1-1,0 0-80-10 24,1-1 0 11-22,0 1 0-11 22,-2-1 0 0 0,2 1 0 0 0,-2-1 0 0 0,1-1 0 0 0,0 1 0 0 0,-2-1-88 10-24,1-1 24-10 24,-1 0 0 0 0,0 0 0 0 0,0-1-56 0 0,-1-1-8 0 0,1 0 0 0 0,1 0 0 0 0,-2 0 0 0 0,2-1 0 0 0,-1 2 0 0 0,2-1 0 0 0,-1 2 128 0 0,1 1 0 0 0,0-1 0 0 0,-1 0-72 0 0,0 1 72 0 0,2 0 0 0 0,-1 0 0 0 0,-1 0 0 0 0,1 0 0 0 0,0 0 0 0 0,1 1 0 0 0,-2-1 0 0 0,2 1 0 0 0,-2 0 0 0 0,1 0 0 0 0,1 0 64 0 0,0 0-64 0 0,0 1 0 0 0,0 0 0 0 0,0 1 0 0 0,0-1 0 0 0,0 1 0 0 0,0 0 0 0 0,1 0 0 0 0,0 0 0 0 0,0 0 0 0 0,0 1 0 0 0,0 0 64 0 0,-1 0-64 0 0,2 1 0 0 0,0 1 64 0 0,-1-1-64 0 0,2 3 64 0 0,-1-2-64 0 0,1 1 80 0 0,-1 1-80 0 0,1 1 64 0 0,0-1-64 0 0,-1 0 0 0 0,1 0 72 0 0,-1 1-72 0 0,3 0 0 0 0,-2 0 0 0 0,-1 1 0 0 0,2-2 0 0 0,0 1 0 0 0,0 0 64 0 0,-1 1-64 0 0,1-1 0 0 0,0 0 0 0 0,1 1 72 0 0,-2 0-72 0 0,1-1 0 0 0,0 0 0 0 0,0-1 0 0 0,0 0-96 0 0,-1 0 96 0 0,-1 0 0 0 0,2-2 0 0 0,-2 1 0 0 0,1 0 0 0 0,-1-1 0 0 0,0 0 64 0 0,0 0-64 0 0,0-2 112 0 0,-1 1-16 0 0,1 0 0 0 0,0-1 0 0 0,-1 0 72 0 0,1-1 16 0 0,0 0 0 0 0,0 0 0 0 0,0-2-24 0 0,1 0-8 0 0,0 0 0 0 0,0-1 0 0 0,0-2-24 0 0,1 0-8 0 0,0-1 0 0 0,1 1 0 0 0,-1 0-56 0 0,0-1 0 0 0,1 2-64 0 0,-1-2 96 0 0,0 2-96 0 0,1 0 72 0 0,-2 0-72 0 0,1 0 64 0 0,0 1-64 0 0,-1-1 0 0 0,0 1 0 0 0,0 0 0 0 0,-1 1 0 0 0,1 0 0 0 0,-2 0 0 0 0,1 1 0 0 0,0 0 0 0 0,-2 0 0 0 0,2 1 0 0 0,-1-1 0 0 0,-1 1 0 0 0,1 0 0 0 0,-1 1 0 0 0,0 0 0 0 0,0 0-128 0 0,0 0 0 0 0,0 1 8 0 0,-1 0 0 0 0,0 0-296 0 0,0 1-56 0 0,0 1-8 0 0,1-1-8 0 0,-2 1-768 0 0,1-1-152 0 0,0 1-32 0 0,1 1-5400 0 0</inkml:trace>
  <inkml:trace contextRef="#ctx0" brushRef="#br0" timeOffset="58">703 537 1375 2497 1144,'-1'0'128'0'0,"-1"-2"-128"0"0,1 2 0 0 0,0 0 0 0 0,0-1 576 0 0,1 1 96 0 0,0-1 24 0 0,0 1 0 0 0,0-1 208 0 0,-2 0 48 0 0,1-1 8 0 0,0 1 0 0 0,1-1-416 0 0,-1 1-72 0 0,0-1-24 0 0,1 1 0 0 0,-1 0-128 0 0,1 0-32 0 0,0-1-8 0 0,1 1 0 0 0,0 0-64 0 0,0-1-16 0 0,0 1 0 0 0,0 0 0 0 0,1-1 16 0 0,0 1 0 0 0,1 1 0 0 0,-2 0 0 0 0,3 0 88 0 0,-2 0 16 0 0,1 1 8 0 0,1 1 0 0 0,-2 0-152 0 0,1 0-32 0 0,0 2-8 0 0,1 0 0 0 0,-2 0 24 0 0,2 1 8 0 0,-1 1 0 0 0,0 0 0 0 0,1 1-8 0 0,-2-2 0 0 0,1 2 0 0 0,-1-1 0 0 0,1 1 64 0 0,0-2 16 0 0,0 2 0 0 0,0-3 0 0 0,0 1-80 0 0,-1-2-8 0 0,1-1-8 0 0,0 0 0 0 0,0 0-80 0 0,0-2-64 0 0,0 1 72 0 0,1-2-72 0 0,-1 0 96 0 0,0-1-24 0 0,1 1-8 0 0,0-3 0 0 0,-2 2 24 0 0,1 0 0 0 0,1-3 0 0 0,0 2 0 0 0,0-2 0 0 0,0 1 0 0 0,2-1 0 0 0,-1 0 0 0 0,1-1 80 0 0,-2 0 24 0 0,3 1 0 0 0,-2-1 0 0 0,-1 1 96 0 0,1 0 32 0 0,0 0 0 0 0,0 1 0 0 0,-1 0-96 0 0,-1-1-8 0 0,1 2-8 0 0,-3-1 0 0 0,2 3-208 0 0,-1-2 64 0 0,-1 2-64 0 0,0-1 0 0 0,0 0 0 0 0,0 0 0 0 0,-1 1 0 0 0,1 0 0 0 0,-1 0-184 0 0,0 1-24 0 0,1-1-8 0 0,-1 1 0 0 0,0 0-144 0 0,0 0-32 0 0,-1 0-8 0 0,1 1 0 0 0,-1-1-216 0 0,0 2-48 0 0</inkml:trace>
  <inkml:trace contextRef="#ctx0" brushRef="#br0" timeOffset="59">688 552 6447 2779 2801,'0'-1'576'0'0,"0"-1"-464"0"0,1 2-112 0 0,-1-1 0 0 0,1 1 184 0 0,-1-1 8 0 0,1 1 8 0 0,1-1 0 0 0,-1-2-200 0 0,1 1 0 0 0,-1 0 0 0 0,0 0 0 0 0,1 0-96 0 0,-1 2 24 0 0,0-2 0 0 0,-1 1 0 0 0,0 0 248 0 0,1 1 48 0 0,-1-1 16 0 0,0 1 0 0 0,0 0 504 0 0,1 0 104 0 0,-1 0 16 0 0,1 0 8 0 0,-1 0-288 0 0,1 0-56 0 0,0 1-16 0 0,-1 0 0 0 0,1 0-224 0 0,1 0-56 0 0,0 0-8 0 0,-1 1 0 0 0,1 0-128 0 0,-1-1-24 0 0,2 2-8 0 0,-1 0 0 0 0,0-1-64 0 0,1 2 64 0 0,-1 0-64 0 0,0-1 64 0 0,0 0 0 0 0,0 1-64 0 0,0 0 96 0 0,1 1-32 0 0,-1 0 40 0 0,0 0 8 0 0,1 0 0 0 0,-1 1 0 0 0,0-1-16 0 0,1 1 0 0 0,-1-1 0 0 0,0 1 0 0 0,0 0 40 0 0,1-2 8 0 0,-1 1 0 0 0,1 0 0 0 0,-2-2-48 0 0,2 0 0 0 0,-1-1-8 0 0,-1 1 0 0 0,1-1 40 0 0,0-1 16 0 0,0 1 0 0 0,0-1 0 0 0,1-1 48 0 0,-1 1 0 0 0,0-1 8 0 0,0-1 0 0 0,1 1-40 0 0,-1-1-16 0 0,1-1 0 0 0,0 1 0 0 0,1-2-72 0 0,-1 1-8 0 0,0-2-64 0 0,1 1 96 0 0,0-1-96 0 0,0-1 72 0 0,0 0-72 0 0,-1 0 64 0 0,1-1-64 0 0,0 0 0 0 0,-1 1 0 0 0,0-1 64 0 0,0 0-64 0 0,1 1 0 0 0,-2-1 0 0 0,2 1 64 0 0,-1-1-64 0 0,1 1 0 0 0,-1-1 72 0 0,0 2-72 0 0,-1-1 0 0 0,1 1 0 0 0,0 1 0 0 0,-1 0 64 0 0,1-1-64 0 0,-1 2 72 0 0,0-1-72 0 0,0 1 80 0 0,-1 0-80 0 0,0-1 0 0 0,0 2 0 0 0,0 0 0 0 0,0-1 0 0 0,-1 0 0 0 0,0 2 0 0 0,0-1 0 0 0,0 1 0 0 0,-1-1 0 0 0,0 1-64 0 0,0 0 64 0 0,0 1 0 0 0,-1-1 0 0 0,-1 1 0 0 0,1 1 0 0 0,-1 1 0 0 0,-1 0 0 0 0,2-1 0 0 0,-1 2 0 0 0,-2 0 0 0 0,2 2 0 0 0,-1 0 64 0 0,0-1-64 0 0,1 2 0 0 0,-2-1 0 0 0,0 2 0 0 0,1-1 0 0 0,-1 0 0 0 0,0 1 0 0 0,1 0 0 0 0,-1-1 0 0 0,1 0 0 0 0,1 1 0 0 0,-1-2 0 0 0,1 1 0 0 0,-1-2 0 0 0,1-1 0 0 0,0 1 0 0 0,0-1 0 0 0,1 0 0 0 0,-2 0 0 0 0,2 0 0 0 0,-1-1 0 0 0,1-1 0 0 0,0 1 0 0 0,0-1 72 0 0,-1-1-72 0 0,1 1 0 0 0,0-2 72 0 0,0 0-72 0 0,0 0 0 0 0,0-1 64 0 0,-1-1-64 0 0,2 0 0 0 0,-1-1 0 0 0,0 0 112 0 0,1-1-8 0 0,0 0 0 0 0,0 0 0 0 0,1-1-104 0 0,0 0 64 0 0,0 1-64 0 0,1 0 0 0 0,0 1 0 0 0,-1-1 0 0 0,0 2-104 0 0,1-1 32 0 0,-1 0-120 0 0,0 0-16 0 0,0 1-8 0 0,0-1 0 0 0,0 1-112 0 0,0-1-24 0 0,0 2-8 0 0,-1-2 0 0 0,1 2-120 0 0,0-1-32 0 0,0 0 0 0 0,-1 0-4040 0 0,1 0-816 0 0</inkml:trace>
  <inkml:trace contextRef="#ctx0" brushRef="#br0" timeOffset="60">942 63 4607 2648 2508,'-1'-1'408'0'0,"1"1"-328"0"0,0 0-80 0 0,0 0 0 0 0,0 0 472 0 0,-1 0 72 0 0,0 0 24 0 0,0 0 0 0 0,0 1-48 0 0,-2-1-8 0 0,2 1 0 0 0,-2-1 0 0 0,1 1-104 0 0,1 0-24 0 0,-1-1-8 0 0,1 1 0 0 0,1-1 144 0 0,-1 1 32 0 0,1-1 8 0 0,-1 2 0 0 0,1 0-216 0 0,0 1-48 0 0,0-1-8 0 0,0 1 0 0 0,0 2-72 0 0,1 0-24 0 0,0 2 0 0 0,-1-1 0 0 0,1 1 64 0 0,1 1 16 0 0,-1-1 0 0 0,-1 2 0 0 0,1 0-16 0 0,0 1-8 0 0,0 2 0 0 0,0-1 0 0 0,-1 0-120 0 0,1 1-32 0 0,-1-1 0 0 0,-1 0 0 0 0,1 1-32 0 0,0-1 0 0 0,0 0-64 0 0,-1-2 96 0 0,0 0 80 0 0,0 0 16 0 0,1-1 0 0 0,-1 1 0 0 0,1-1 0 0 0,0-2 0 0 0,0 1 0 0 0,0-1 0 0 0,0 1-96 0 0,0-3-24 0 0,1 2 0 0 0,0-2 0 0 0,0 1-72 0 0,0-2 0 0 0,-1 1 0 0 0,0-4 0 0 0,0 3-320 0 0,0-2 0 0 0,0-1 0 0 0,0 0 0 0 0,0 0-768 0 0,0-2-160 0 0</inkml:trace>
  <inkml:trace contextRef="#ctx0" brushRef="#br0" timeOffset="61">926 110 1823 2633 2508,'1'-4'160'0'0,"-1"2"-160"0"0,0-1 0 0 0,0 3 0 0 0,0-2 0 0 0,0 2 0 0 0,0-1 0 0 0,-1 0 0 0 0,0-1 256 0 0,0-1 32 0 0,1 1 0 0 0,0-1 16 0 0,-1 0 176 0 0,0 1 32 0 0,1 0 0 0 0,0-1 8 0 0,0 1 160 0 0,1 0 32 0 0,0-1 8 0 0,0 0 0 0 0,2 1-80 0 0,0-1-8 0 0,0-1-8 0 0,2 1 0 0 0,0 0-304 0 0,0 1-64 0 0,2-2-16 0 0,-2 2 0 0 0,2-1-72 0 0,0 1-8 0 0,0 0-8 0 0,1-1 0 0 0,0 1 112 0 0,-1 0 24 0 0,1 1 8 0 0,-2 0 0 0 0,0 0-168 0 0,0 0-32 0 0,0 1 0 0 0,-2 0-8 0 0,1 0-88 0 0,0 1 0 0 0,-1 0 0 0 0,-1 0 0 0 0,0 1-80 0 0,0 0 80 0 0,-1 1 0 0 0,1-1-72 0 0,-1 1 136 0 0,1 0 24 0 0,-2 0 8 0 0,1 1 0 0 0,0 0-8 0 0,0 0 0 0 0,0 1 0 0 0,-1-1 0 0 0,1 1-88 0 0,-1-1 80 0 0,0 1-80 0 0,-1 0 80 0 0,0-1-80 0 0,0 1 0 0 0,0 0 0 0 0,-1-1 0 0 0,-1 1 0 0 0,0-1 0 0 0,-1 0-88 0 0,-1 1 88 0 0,1-1 0 0 0,0 0 0 0 0,-2 0 0 0 0,1 1-64 0 0,-1-1 64 0 0,0 0 0 0 0,-2 1 0 0 0,1 1 64 0 0,0-1 32 0 0,0 0 16 0 0,1-1 0 0 0,0 1 0 0 0,0 0 96 0 0,-1-1 16 0 0,0 2 8 0 0,0 0 0 0 0,0 0-160 0 0,-1-1-72 0 0,1 1 64 0 0,-1-2-64 0 0,1 1 0 0 0,-1-2 0 0 0,1 1 0 0 0,0-2-88 0 0,2 1 88 0 0,-1-2 0 0 0,1 0 0 0 0,2 0 0 0 0,-1 0 64 0 0,3-1-64 0 0,-1 0 64 0 0,0-1-64 0 0,1 1 120 0 0,1-1-16 0 0,-1 1 0 0 0,1-1 0 0 0,0 0-200 0 0,2 1-32 0 0,-2-2-16 0 0,2 1-4120 0 0,0-1-824 0 0</inkml:trace>
  <inkml:trace contextRef="#ctx0" brushRef="#br0" timeOffset="62">1092 246 5983 2530 2286,'0'-1'536'0'0,"0"1"-432"0"0,0 0-104 0 0,0-1 0 0 0,1 1 408 0 0,-1 0 56 0 0,1 0 16 0 0,0 0 0 0 0,2 0-296 0 0,0-1-56 0 0,-1 1-16 0 0,2 0 0 0 0,0-1-48 0 0,-2 1-64 0 0,2 0 88 0 0,0 0-88 0 0,-2-1 256 0 0,1 1-8 0 0,0 0 0 0 0,0 0 0 0 0,0 0 296 0 0,0 0 56 0 0,0-1 8 0 0,1 1 8 0 0,0 0-168 0 0,-1 0-32 0 0,1-1 0 0 0,-1 1-8 0 0,1 0-216 0 0,-2 0-32 0 0,2 0-16 0 0,-2 0 0 0 0,0 0-144 0 0,-2 0 0 0 0,2-1 64 0 0,-2 1-64 0 0,0 0 0 0 0,0 1 0 0 0,0-1 0 0 0,0 0 0 0 0,-2-1 0 0 0,2 1 0 0 0,-2 0 0 0 0,0 0 0 0 0,-1 0 0 0 0,1 0 0 0 0,-2 0-96 0 0,1 0 24 0 0,0 0-24 0 0,-1 1-8 0 0,1-1 0 0 0,1 0 0 0 0,-2 0 104 0 0,1 0 0 0 0,1 0-80 0 0,-1 1 80 0 0,1-1 0 0 0,-2 0 0 0 0,2 1 0 0 0,-1 0 0 0 0,1-1-144 0 0,-1 1-48 0 0,1 0 0 0 0,-1 1-8 0 0,1-1-160 0 0,-1-1-32 0 0,2 1-8 0 0,-2 0 0 0 0,2 0 232 0 0,-2 0 40 0 0,2-1 16 0 0,0 0 0 0 0,0 1 112 0 0,-1 0 0 0 0,1-1 0 0 0,1 1-72 0 0,-1 0 72 0 0,1 0 0 0 0,-1-1 0 0 0,0 2 0 0 0,0-2 0 0 0,1 2 0 0 0,0-2 0 0 0,-1 2 64 0 0,1-1-64 0 0,0 0 0 0 0,0 0 0 0 0,0-1 0 0 0,0 1 0 0 0,0 0-64 0 0,0-1 64 0 0,0 1 0 0 0,1 0 0 0 0,-1-1 0 0 0,0 0 0 0 0,1 0 0 0 0,-1 0 120 0 0,0 1-16 0 0,1 0 0 0 0,0 0 0 0 0,-1 0 56 0 0,0-1 0 0 0,0 2 8 0 0,0 0 0 0 0,0-2-88 0 0,0 2-16 0 0,0 0-64 0 0,0 0 96 0 0,0 0-96 0 0,0-1 0 0 0,0 1 0 0 0,1 0 0 0 0,0-2 0 0 0,0 1 0 0 0,0 1 0 0 0,1-1 0 0 0,-1-1-72 0 0,2 0 72 0 0,-2 0 0 0 0,2 1-72 0 0,0-1 152 0 0,0 0 32 0 0,0 1 8 0 0,-1-1 0 0 0,2 1 8 0 0,-1 0 0 0 0,0 0 0 0 0,0 0 0 0 0,-1 0-128 0 0,1 1 0 0 0,-2 0 0 0 0,1 0 0 0 0,0-1 0 0 0,-1 2 0 0 0,1-1 0 0 0,-1 1 0 0 0,0-1 128 0 0,0 0 0 0 0,0 2 0 0 0,0-2 0 0 0,0 1-16 0 0,-1 0 0 0 0,1 0 0 0 0,-1 0 0 0 0,0 0-48 0 0,0 1 0 0 0,-1-2-64 0 0,1 1 96 0 0,-1 1-8 0 0,-1-1-8 0 0,1 1 0 0 0,0-2 0 0 0,-2 2-80 0 0,1-2 80 0 0,-1 2-80 0 0,1-1 80 0 0,-2-1-16 0 0,0 1 0 0 0,1 0 0 0 0,0-2 0 0 0,0 1 0 0 0,-2 0 0 0 0,2 0 0 0 0,0-1 0 0 0,0 0 40 0 0,0 0 8 0 0,1 1 0 0 0,-1-1 0 0 0,0 0-16 0 0,0 0 0 0 0,1 1 0 0 0,-1-1 0 0 0,0 1-8 0 0,1-1-8 0 0,0 0 0 0 0,0-1 0 0 0,1 2-80 0 0,-1-2 0 0 0,0 1 0 0 0,2-1 64 0 0,-2 0-64 0 0,2 0 0 0 0,-1 0 0 0 0,1 0 64 0 0,0 0 48 0 0,0 0 8 0 0,0-1 0 0 0,1 1 0 0 0,1-1-184 0 0,-2 0-40 0 0,3-1-8 0 0,-1 0 0 0 0,1-2-688 0 0,0 2-128 0 0</inkml:trace>
  <inkml:trace contextRef="#ctx0" brushRef="#br0" timeOffset="63">1258 251 4607 2375 2201,'-2'2'408'0'0,"0"-1"-328"0"0,2 1-80 0 0,-1-2 0 0 0,1 2 264 0 0,0 0 40 0 0,-1 1 8 0 0,-2 2 0 0 0,0 1-248 0 0,0 1-64 0 0,0 1 0 0 0,2-2 0 0 0,-1 1 0 0 0,1-1-120 0 0,0 0 32 0 0,1-1 8 0 0,0-1 336 0 0,2-1 64 0 0,-2 1 8 0 0,2-1 8 0 0,0 0 544 0 0,0-2 112 0 0,1 2 16 0 0,1-2 8 0 0,0 1-160 0 0,1-1-32 0 0,0-1-8 0 0,1-1 0 0 0,1-1-224 0 0,-1 1-48 0 0,2-2 0 0 0,-2-1-8 0 0,1 0-280 0 0,-1 1-64 0 0,-1-2 0 0 0,1 0-8 0 0,-1 0-184 0 0,-1 1 0 0 0,-1-1 0 0 0,-1 1 64 0 0,0 0-64 0 0,-2 0 0 0 0,-1 0 0 0 0,-1 1 0 0 0,-1 1 0 0 0,-1-2 64 0 0,-1 2-64 0 0,-2 0 64 0 0,-1 2-256 0 0,0 0-56 0 0,-2 0-8 0 0,-1 2 0 0 0,1 0-384 0 0,-1 0-72 0 0,0 0-24 0 0,1-1 0 0 0,1 1-248 0 0,0 0-48 0 0</inkml:trace>
  <inkml:trace contextRef="#ctx0" brushRef="#br0" timeOffset="64">30 687 7367 2894 2294,'-2'-2'656'0'0,"2"1"-528"0"0,-2 0-128 0 0,2 0 0 0 0,0 0 648 0 0,0 1 104 0 0,0 0 16 0 0,1 0 8 0 0,0-1-240 0 0,-1 1-56 0 0,1-2 0 0 0,0 1-8 0 0,1 1-408 0 0,-1-1-64 0 0,1 1 0 0 0,0 0 0 0 0,-1 0-120 0 0,0 0 40 0 0,0 0 8 0 0,1 0 0 0 0,-1-1 72 0 0,0 1 0 0 0,0 1 80 0 0,1-1-80 0 0,-2 1 328 0 0,2 0 24 0 0,-1 1 0 0 0,1 0 0 0 0,0 1 40 0 0,0 1 16 0 0,0 1 0 0 0,1 1 0 0 0,1 0-112 0 0,0 2-16 0 0,0 0-8 0 0,0 1 0 0 0,0 1-184 0 0,0-1-88 0 0,1 1 80 0 0,0 0-80 0 0,-1-1 0 0 0,0 0 0 0 0,-1 0 0 0 0,0 0 0 0 0,1 0 0 0 0,0 0 0 0 0,-1-2 0 0 0,0 1 0 0 0,0-2 0 0 0,-1 1 0 0 0,1-2 0 0 0,-1-1 0 0 0,1 1 0 0 0,-1-2 0 0 0,1 0 72 0 0,-2-1-72 0 0,2-1 184 0 0,-2 0-8 0 0,1-1 0 0 0,0-1 0 0 0,0 1 120 0 0,1-1 24 0 0,-1-1 8 0 0,1 0 0 0 0,-1-1-72 0 0,1 1-24 0 0,-1-2 0 0 0,1 0 0 0 0,0 0-112 0 0,-2-1-24 0 0,2-1-8 0 0,0-1 0 0 0,0-1-24 0 0,0 1 0 0 0,0-1 0 0 0,1 0 0 0 0,-1 0-64 0 0,-1 0 96 0 0,3 0-96 0 0,-3 2 96 0 0,1-1 48 0 0,0 2 16 0 0,0-1 0 0 0,-1 1 0 0 0,-1 0-64 0 0,1 1 0 0 0,0 0-8 0 0,-1 0 0 0 0,-1 0-88 0 0,0 0 0 0 0,0 1 0 0 0,0-1 0 0 0,0 0 0 0 0,0 0 0 0 0,0 1 0 0 0,-1 1 0 0 0,1-2 0 0 0,0 0 64 0 0,1 2-64 0 0,-1-1 0 0 0,0 1 64 0 0,1 0-64 0 0,0 0 64 0 0,1 0-64 0 0,-1 0 0 0 0,0 1 0 0 0,1 0 0 0 0,-1 1 0 0 0,-1-1 0 0 0,0 1-136 0 0,0-1 32 0 0,0 0 8 0 0,0 1-368 0 0,0 0-72 0 0,0 0-8 0 0,-1 0-8 0 0,0-1-784 0 0,0 1-152 0 0</inkml:trace>
  <inkml:trace contextRef="#ctx0" brushRef="#br0" timeOffset="65">296 831 6447 2809 2041,'-1'0'576'0'0,"0"0"-464"0"0,1 0-112 0 0,1 0 0 0 0,-1 0 544 0 0,1 0 96 0 0,-1 0 8 0 0,1 0 8 0 0,0 1-376 0 0,1-1-80 0 0,0 0-8 0 0,1 0-8 0 0,0 0-440 0 0,1-1-80 0 0,0 1-16 0 0,0-1-8 0 0,-1 0 232 0 0,0-1 40 0 0,1 1 16 0 0,-1 0 0 0 0,-1 0 536 0 0,2 0 112 0 0,-3 0 16 0 0,2 0 8 0 0,-1 0 112 0 0,0 0 24 0 0,1 0 8 0 0,-1 1 0 0 0,0 0-312 0 0,0 0-64 0 0,1 0-16 0 0,0 0 0 0 0,-2 0-232 0 0,1 0-56 0 0,0 0 0 0 0,-1 0-64 0 0,0 0 0 0 0,0 0 0 0 0,0 0 0 0 0,0 0 0 0 0,-1 0 0 0 0,0 0 0 0 0,0 0 0 0 0,0 0 0 0 0,0 0 0 0 0,0 0 0 0 0,0 0 0 0 0,0 0 0 0 0,0 0 0 0 0,0 0 0 0 0,0 0 0 0 0,0 0 0 0 0,0 0-88 0 0,0 0 88 0 0,-8 0-96 0 0,7 0 96 0 0,-1 0-96 0 0,0-1 32 0 0,1 1 64 0 0,-1-1-104 0 0,0 1 104 0 0,1 0 0 0 0,-2 0 0 0 0,2 0 0 0 0,-1-1-72 0 0,0 1 8 0 0,1 1 0 0 0,-1-1 0 0 0,0 0-208 0 0,1 0-40 0 0,-2 0-8 0 0,1 0 0 0 0,-1 0-88 0 0,1 1-16 0 0,0 0-8 0 0,-1-1 0 0 0,1 1 272 0 0,0-1 48 0 0,-1 2 16 0 0,1-1 0 0 0,-1-1 96 0 0,1 2 0 0 0,-1-1 0 0 0,1 0 80 0 0,0 0-80 0 0,1 0 0 0 0,-1 1 0 0 0,1-1 0 0 0,0-1 64 0 0,0 1 0 0 0,0 0 0 0 0,1 1 0 0 0,-1-2-64 0 0,1 0-88 0 0,0 0 24 0 0,0 1 0 0 0,0 0 64 0 0,0-1 0 0 0,0 1 0 0 0,1 0 0 0 0,-1-1 0 0 0,1 1 0 0 0,-1 1 64 0 0,0-1-64 0 0,0 0 232 0 0,1 2 16 0 0,0-2 0 0 0,-1 2 0 0 0,1-1 88 0 0,-1 1 16 0 0,1-1 8 0 0,0 1 0 0 0,-1 0-168 0 0,0-1-40 0 0,0 1-8 0 0,1 0 0 0 0,0-1-144 0 0,-1 1 0 0 0,0 0 0 0 0,0-1 0 0 0,-1 1 0 0 0,0-1 0 0 0,1 0 0 0 0,0 0 0 0 0,0-1 88 0 0,-1 0-16 0 0,1 0 0 0 0,0-1 0 0 0,0 0 152 0 0,0 0 32 0 0,0 0 8 0 0,0 0 0 0 0,1 0-48 0 0,-1-1-16 0 0,1 1 0 0 0,1 0 0 0 0,-2 0-8 0 0,0 0 0 0 0,7-2 0 0 0,-3 2 0 0 0,0 0-80 0 0,0 0-16 0 0,1-1-8 0 0,1 1 0 0 0,-2 1-88 0 0,1-1 0 0 0,1 0 0 0 0,-2 1 0 0 0,1-1 0 0 0,-1 1 0 0 0,0 1-80 0 0,0-2 80 0 0,-1 1-104 0 0,0 1 24 0 0,-1-1 8 0 0,0-1 0 0 0,-1 2 72 0 0,0 0-96 0 0,-1 0 96 0 0,-1 0-96 0 0,1 1 96 0 0,-1-1 0 0 0,-3 3 0 0 0,2-2 0 0 0,-1 1 96 0 0,-1 0-24 0 0,-1 0 0 0 0,0 0 0 0 0,0 1-72 0 0,-1-1 0 0 0,0-1-80 0 0,1 1 80 0 0,0-1 0 0 0,-1 0 0 0 0,1 0-64 0 0,0 0 64 0 0,0-2 0 0 0,1 2 0 0 0,0-2 0 0 0,-1 2 0 0 0,2-1 0 0 0,0-1 0 0 0,0 1 0 0 0,1-1 0 0 0,0 0 0 0 0,1 0 0 0 0,1 0 0 0 0,-1-1 0 0 0,1 0-80 0 0,1 0-16 0 0,-1-1-8 0 0,2-1 0 0 0,-1 1-568 0 0,1-1-104 0 0,2 0-24 0 0,-1-1-8 0 0,1-1-224 0 0,0 1-48 0 0</inkml:trace>
  <inkml:trace contextRef="#ctx0" brushRef="#br0" timeOffset="66">484 816 14279 2712 2044,'-5'1'632'0'0,"2"0"136"0"0,1 1-616 0 0,0 0-152 0 0,2-1 0 0 0,-1 1 0 0 0,1 0-504 0 0,0 2-128 0 0,-1 1-24 0 0,-1 3-8 0 0,1 0 128 0 0,-1 3 24 0 0,-1-1 8 0 0,1-1 0 0 0,0 0-256 0 0,1-1-48 0 0,-2-1-16 0 0,1-1 0 0 0,0-2 1024 0 0,0 0 208 0 0,1-2 40 0 0,1 1 0 0 0,0-2 800 0 0,0 1 160 0 0,1-1 32 0 0,2-1 8 0 0,0 0-560 0 0,0 0-120 0 0,2 0-16 0 0,1-1-8 0 0,0-1-272 0 0,0 0-56 0 0,0-1-16 0 0,1 0 0 0 0,0 0-256 0 0,-1 0-48 0 0,1-1-16 0 0,-2 0 0 0 0,0 0-160 0 0,-1-1-32 0 0,-1 1-8 0 0,-1 0 0 0 0,0 1-24 0 0,-2-1-8 0 0,0 1 0 0 0,-1-1 0 0 0,0 1 152 0 0,-3-1 0 0 0,2 1 0 0 0,-2 0 0 0 0,-1-1 0 0 0,0 0 0 0 0,-1 0 0 0 0,0 1 72 0 0,1 0-72 0 0,0 0 80 0 0,0 0-80 0 0,1 1 80 0 0,1 0-272 0 0,0 1-64 0 0,-1 1 0 0 0,3 0-8 0 0,-2 0-584 0 0,2 0-112 0 0,-1 0-32 0 0,0 0-5440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5T16:17:28.285"/>
    </inkml:context>
    <inkml:brush xml:id="br0">
      <inkml:brushProperty name="width" value="0.05292" units="cm"/>
      <inkml:brushProperty name="height" value="0.05292" units="cm"/>
      <inkml:brushProperty name="color" value="#0030AB"/>
      <inkml:brushProperty name="ignorePressure" value="1"/>
    </inkml:brush>
  </inkml:definitions>
  <inkml:trace contextRef="#ctx0" brushRef="#br0">1037 539 2759 2934 2930,'0'0'248'0'0,"0"0"-248"0"0,0 0 0 0 0,0-1 0 0 0,0 1 448 0 0,0 0 48 0 0,0-1 8 0 0,0-1 0 0 0,0 1 304 0 0,0 0 64 0 0,0-2 16 0 0,0 2 0 0 0,0 0-96 0 0,0 0-24 0 0,0 0 0 0 0,-1 0 0 0 0,0 0-128 0 0,1 0-32 0 0,-1 1-8 0 0,-1 0 0 0 0,0 1-88 0 0,-1 0-24 0 0,-1 0 0 0 0,1 0 0 0 0,-1 2-240 0 0,-1 0-56 0 0,0 0 0 0 0,-1 2-8 0 0,2 0-88 0 0,0-1-24 0 0,0 1 0 0 0,0 0 0 0 0,0-1 24 0 0,-1 1 0 0 0,3-1 0 0 0,-1 1 0 0 0,0 0 56 0 0,2-1 8 0 0,-2 1 8 0 0,2-2 0 0 0,0 2 56 0 0,0-1 16 0 0,1 0 0 0 0,-1 0 0 0 0,1 0 8 0 0,0 0 0 0 0,0 0 0 0 0,1-1 0 0 0,-1 1-16 0 0,1 1 0 0 0,0 0 0 0 0,2 0 0 0 0,-1 0-32 0 0,0-1-8 0 0,0-1 0 0 0,0-1 0 0 0,0 2-16 0 0,2-1-8 0 0,-1 0 0 0 0,2 0 0 0 0,0 0-40 0 0,1-1-16 0 0,0 0 0 0 0,0-1 0 0 0,1-1-16 0 0,-1 0-8 0 0,2 0 0 0 0,-2-1 0 0 0,1-1 0 0 0,-1 0 0 0 0,0-1 0 0 0,1 1 0 0 0,0-2-88 0 0,-1 0 96 0 0,1-1-96 0 0,0-1 96 0 0,-1 1-96 0 0,0-1 0 0 0,-1 0 0 0 0,0 0 64 0 0,-1 0-64 0 0,-2-1 0 0 0,1 2 0 0 0,-2-2 0 0 0,-1 2 0 0 0,1-2 0 0 0,-1 1 0 0 0,-1 2 0 0 0,0-2 0 0 0,-1 1 0 0 0,0 0 0 0 0,-2 1 0 0 0,2 0 0 0 0,-2 1 0 0 0,2 0 0 0 0,-2-1 0 0 0,1 2 0 0 0,-2-1 0 0 0,0 0 0 0 0,1 2 0 0 0,-1-2 0 0 0,0 2 0 0 0,-1-1 0 0 0,1 0 0 0 0,-2 1 0 0 0,2 0 0 0 0,-1-1 0 0 0,1 2 0 0 0,0-1 0 0 0,-1 1 0 0 0,2 0 0 0 0,0 0 0 0 0,-1 0 0 0 0,1 1 0 0 0,1 0 0 0 0,0 0 0 0 0,0 0 0 0 0,0 0 0 0 0,1 1 0 0 0,-1-1 0 0 0,2 0-112 0 0,-1-1 40 0 0,1 0 8 0 0,1 1 0 0 0,0-1-160 0 0,0 0-32 0 0,2 1-8 0 0,-1-1-5848 0 0,3 0-1176 0 0</inkml:trace>
  <inkml:trace contextRef="#ctx0" brushRef="#br0" timeOffset="1">1054 698 3703 2944 2841,'0'-1'328'0'0,"0"0"-264"0"0,0 1-64 0 0,0 0 0 0 0,1 1 0 0 0,-1-1 0 0 0,0 1 0 0 0,0-1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0,4-8 0 0 0,-3 9 0 0 0,-1-1 0 0 0,0 0 0 0 0,0 0 0 0 0,0 0 0 0 0,1 0 0 0 0,-1 0 0 0 0,0-1 0 0 0,0 1 0 0 0,0-1 0 0 0,0 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64 0 0,0 0-64 0 0,0 0 0 0 0,0 0 0 0 0,0 0 0 0 0,0 0 0 0 0,0 0 0 0 0,0 0-72 0 0,0 0 72 0 0,0 0 200 0 0,0 0 64 0 0,0 0 16 0 0,0 0 8 0 0,0 0 96 0 0,0 0 24 0 0,0-8 0 0 0,0 8 8 0 0,0-1 136 0 0,1 0 24 0 0,-1 0 8 0 0,1-1 24 0 0,-1 2 96 0 0,0-2 16 0 0,0 1 8 0 0,0 0 8 0 0,0 0 104 0 0,0-1 24 0 0,0 1 0 0 0,0 0 8 0 0,-1 1-112 0 0,0-2-24 0 0,1 2-8 0 0,-1-1 8 0 0,1 1-288 0 0,0-1-56 0 0,0 1-8 0 0,-1 0 0 0 0,1 0-248 0 0,-1 1-48 0 0,1 0-16 0 0,0 0 16 0 0,-1 1-88 0 0,1-1 0 0 0,0 2-96 0 0,-1 1 96 0 0,1 0-88 0 0,1 0 88 0 0,-1 1-96 0 0,0-1 96 0 0,0 4 0 0 0,1 0 0 0 0,-1 1 0 0 0,0 1 0 0 0,0 2 72 0 0,0-1 16 0 0,0 1 0 0 0,0 0 8 0 0,-1-1 56 0 0,1-1 8 0 0,-1 3 0 0 0,1-3 8 0 0,0 0 8 0 0,0 0 0 0 0,-1 3 0 0 0,1-1 0 0 0,0-2-48 0 0,0 2 0 0 0,1 4-8 0 0,-1 3 0 0 0,1-2-24 0 0,0 0-8 0 0,-1-1 0 0 0,1-2 0 0 0,0-1 0 0 0,-1 0 0 0 0,0-2 0 0 0,0 0 0 0 0,0 1-24 0 0,0-3-64 0 0,0 0 96 0 0,0 0-32 0 0,0-1 0 0 0,0 0-64 0 0,0-1 96 0 0,0 0-32 0 0,1 1-64 0 0,-1-2 96 0 0,0 0-96 0 0,0-1 96 0 0,1 0-96 0 0,0-1 80 0 0,-1 0-80 0 0,0-2 80 0 0,1 1-80 0 0,0 0 64 0 0,-1-2-64 0 0,0 0 64 0 0,0 0-64 0 0,0 0 0 0 0,0-1 72 0 0,0 0-72 0 0,0 1 64 0 0,1-1-64 0 0,-1-1 64 0 0,0 2-64 0 0,0-1 64 0 0,0 1-64 0 0,0-2 64 0 0,1 0-64 0 0,-1 1 64 0 0,0 0-64 0 0,0 0 64 0 0,0 0-64 0 0,0 0 0 0 0,0 0 64 0 0,0 0-64 0 0,0 0 0 0 0,0 0 0 0 0,2-9 0 0 0,-2 7 0 0 0,0 1 0 0 0,0 0 0 0 0,-1-2 0 0 0,1 2 0 0 0,0-2 0 0 0,-1 2 0 0 0,1-2 0 0 0,-2 2 0 0 0,2-1 0 0 0,-2 0 0 0 0,1 0 0 0 0,-1 0 0 0 0,1 1-64 0 0,-1 1-16 0 0,0 0 0 0 0,1-1 0 0 0,-2 1 0 0 0,1 1-8 0 0,-1-1 0 0 0,1 2 0 0 0,-1 0 0 0 0,1-1 88 0 0,-1 1-96 0 0,0 0 96 0 0,1 0-96 0 0,-1 0 96 0 0,2 0 0 0 0,-1 1 0 0 0,0-1 0 0 0,1 0 0 0 0,-1 0 0 0 0,2 1 0 0 0,-1 0 0 0 0,2 1 0 0 0,-1-1 0 0 0,2-1 0 0 0,-1 2 0 0 0,3-2 0 0 0,-2 1 0 0 0,1-1 0 0 0,2 0 0 0 0,-1 0 0 0 0,1 0 0 0 0,0-1 0 0 0,0 0 0 0 0,0 1 0 0 0,1-2 72 0 0,-2-1-72 0 0,1 0 80 0 0,1-1-80 0 0,-1-1 64 0 0,1 2-64 0 0,-1-3 64 0 0,0 1-64 0 0,-1-1 0 0 0,-1-1 72 0 0,-1 0-72 0 0,1 1 0 0 0,-1 0 0 0 0,-2-1 0 0 0,0 0 0 0 0,0 1 0 0 0,-2-1 0 0 0,0-1 0 0 0,0 1 0 0 0,-1 0 0 0 0,0 2 0 0 0,1 1-64 0 0,-1-1 64 0 0,0 2-72 0 0,0 0 72 0 0,0 0-80 0 0,-2 1 80 0 0,1 1-72 0 0,0 0 72 0 0,-1 0-64 0 0,0 1 64 0 0,0 0 0 0 0,0 1 0 0 0,1-1 0 0 0,-1 1 0 0 0,2 1 0 0 0,-1-2 0 0 0,0 1 0 0 0,2 1 0 0 0,-1-1 0 0 0,2 0 0 0 0,-1 0 0 0 0,1 0 0 0 0,1-1 0 0 0,0 1 0 0 0,2 1 0 0 0,-1-1 64 0 0,1-1-64 0 0,0 2 0 0 0,0-2 0 0 0,1 0 0 0 0,-1 2 0 0 0,1-1 0 0 0,0-1 0 0 0,-1 2 0 0 0,1-2 0 0 0,-1 0 0 0 0,2-1 0 0 0,0 0 0 0 0,0-1 64 0 0,0 0-64 0 0,0 0 80 0 0,1-2-80 0 0,0 0 80 0 0,1 0-80 0 0,-1-1 80 0 0,-1-1-80 0 0,1 0 64 0 0,-2 0-64 0 0,1-1 0 0 0,0 0 72 0 0,-4 1-72 0 0,2 0 0 0 0,-2 0 0 0 0,0 0 0 0 0,0 1 0 0 0,-2-2 0 0 0,0 1 0 0 0,-1 0 0 0 0,-2 1 0 0 0,1-1 0 0 0,1 2 0 0 0,-2 0 0 0 0,0 2 0 0 0,-1 0 0 0 0,1 1-80 0 0,0 0 80 0 0,1 0-80 0 0,-1 1 80 0 0,0 1-80 0 0,-2 0 80 0 0,1 0 0 0 0,0 1 0 0 0,0 0-64 0 0,0 0 64 0 0,0 0 0 0 0,2 0 0 0 0,1 0 0 0 0,0 0 0 0 0,0 1 0 0 0,1-1 0 0 0,0 0 0 0 0,2 0 0 0 0,0 1 0 0 0,0-1 0 0 0,0-2 0 0 0,2 0 0 0 0,-2 2 0 0 0,2-2 0 0 0,1 1 0 0 0,-2 0 0 0 0,3-1 0 0 0,-1 1 0 0 0,-1-2 64 0 0,2 1-64 0 0,0 0 88 0 0,0-2-16 0 0,0 1 0 0 0,0-1 0 0 0,1-1-72 0 0,-1 1 64 0 0,0-2-64 0 0,1-1 64 0 0,0 2-64 0 0,-1-2 64 0 0,0-1-64 0 0,0 0 64 0 0,-1 1-64 0 0,0-2 0 0 0,1 0 0 0 0,-2 0 0 0 0,0 1 0 0 0,-1-1 0 0 0,-1 0 64 0 0,-1 0-64 0 0,0 0 0 0 0,-1 1 0 0 0,0 1 0 0 0,-1 0 0 0 0,2 1 0 0 0,-3 0 0 0 0,1 2 0 0 0,-1-1 0 0 0,0 1 0 0 0,0 0 0 0 0,-1 1-80 0 0,1-1 80 0 0,0 2-72 0 0,0 0 72 0 0,1 0-64 0 0,-1 0 64 0 0,0 0 0 0 0,0 1 0 0 0,0-1 0 0 0,1 1-64 0 0,1 0 64 0 0,-1-1 0 0 0,1 1 0 0 0,0 1 0 0 0,1 0 0 0 0,0 0 0 0 0,2 1 0 0 0,0-1 0 0 0,1-1 0 0 0,0 1 0 0 0,1-1 0 0 0,-1 0 0 0 0,2 0 0 0 0,1-1 0 0 0,-1 0 0 0 0,1-1 0 0 0,-1 0 0 0 0,1-1 0 0 0,-1-1 0 0 0,2 0 0 0 0,-2-1 0 0 0,1 1 0 0 0,-2-1 64 0 0,2-1-64 0 0,-2-1 0 0 0,0 0 72 0 0,0 0-72 0 0,-1 0 0 0 0,0-1 0 0 0,-1 1 0 0 0,0-1 0 0 0,-1-1 0 0 0,0 0 0 0 0,-1 2 0 0 0,1 0 0 0 0,-1 0 0 0 0,-2 1 0 0 0,1 1 0 0 0,-1 0 0 0 0,0 0 0 0 0,1 2 0 0 0,-1 0-72 0 0,0 2 72 0 0,0-1-64 0 0,-2 1 64 0 0,3 1-80 0 0,-2 1 80 0 0,0 1-80 0 0,1 1 80 0 0,0-1 0 0 0,0-1 0 0 0,0 0 0 0 0,1 1 0 0 0,0-1 0 0 0,1-1 0 0 0,1 0 0 0 0,0 1 0 0 0,0-2 0 0 0,0 0 0 0 0,1-1 0 0 0,0 0 0 0 0,0 0 0 0 0,1 0 0 0 0,0-2 0 0 0,-1 0 0 0 0,2 0 0 0 0,0 0 0 0 0,0 0 64 0 0,1-1-64 0 0,0 0 0 0 0,-1 1-88 0 0,1-1 88 0 0,0-1-280 0 0,0 2-8 0 0,-1-1 0 0 0,2 0-5888 0 0,-1 1-1184 0 0</inkml:trace>
  <inkml:trace contextRef="#ctx0" brushRef="#br0" timeOffset="2">1045 1172 1375 2906 2723,'0'0'128'0'0,"0"0"-128"0"0,0 0 0 0 0,0 0 0 0 0,0 0 520 0 0,0 0 88 0 0,0 0 8 0 0,-1 1 8 0 0,0-1 208 0 0,0 0 32 0 0,1 0 16 0 0,0 0 0 0 0,0 0 152 0 0,0 0 32 0 0,0 0 8 0 0,0 0 0 0 0,0 0-40 0 0,0 0-8 0 0,0 0 0 0 0,0 0 0 0 0,0 0-264 0 0,0 0-56 0 0,-6 5-16 0 0,5-3 0 0 0,0 0-296 0 0,-1 0-56 0 0,1 1-16 0 0,-2-1 0 0 0,2 0-112 0 0,-2 2-24 0 0,0-1-8 0 0,-1 2 0 0 0,-1 0-80 0 0,-1 1-24 0 0,1 0 0 0 0,-2 0 0 0 0,-1 1-72 0 0,-1 2 96 0 0,2-3-96 0 0,-2 2 96 0 0,-2 3-96 0 0,-1-1 96 0 0,-2 3-96 0 0,-1 0 96 0 0,1 0-96 0 0,-1 0 0 0 0,1 0 72 0 0,-1 0-72 0 0,0-3 80 0 0,2 1-16 0 0,2-1-64 0 0,-1-1 96 0 0,0-2-8 0 0,0 0-8 0 0,2-1 0 0 0,0 0 0 0 0,1 0 16 0 0,2-1 8 0 0,2-1 0 0 0,0-1 0 0 0,-1 1 16 0 0,0-1 0 0 0,2 0 0 0 0,-1 1 0 0 0,1 0-24 0 0,-1-1-8 0 0,1 0 0 0 0,0 0 0 0 0,0 0-88 0 0,1-1 64 0 0,1 1-64 0 0,0-2 64 0 0,1 0-64 0 0,0 0 0 0 0,0 0 72 0 0,0 0-72 0 0,0-1 0 0 0,1 1 64 0 0,-1 0-64 0 0,1 0 0 0 0,0-1 0 0 0,-1 0 0 0 0,1 0 0 0 0,0 0 0 0 0,-1 1 0 0 0,1-1 0 0 0,0 0 0 0 0,0 0 64 0 0,0 0-64 0 0,0 0 0 0 0,0 0 0 0 0,0 0 0 0 0,0 0 0 0 0,0 0 0 0 0,0 0 0 0 0,0 0 0 0 0,0 0 0 0 0,0 0 0 0 0,0 0 0 0 0,0 0 64 0 0,3-9-64 0 0,-2 6 0 0 0,0 2 0 0 0,0-1 0 0 0,-1 0 0 0 0,0 1 0 0 0,1-1 0 0 0,-1 1 0 0 0,1-2 0 0 0,-1 1 0 0 0,0 0 0 0 0,-1 0 0 0 0,1 0 0 0 0,-1 0 0 0 0,1 1 0 0 0,-1-1 0 0 0,0 1 0 0 0,-1-1 0 0 0,1 0 0 0 0,-1 1 0 0 0,0 1-96 0 0,0-1 32 0 0,-1 1 0 0 0,1 0 0 0 0,-1 1-8 0 0,1 0 0 0 0,0 0 0 0 0,0 1 0 0 0,-1-1 72 0 0,0 2 0 0 0,0 0-72 0 0,-1 1 72 0 0,-1 0 0 0 0,2 0 0 0 0,-1 0 0 0 0,1 1 0 0 0,-1 1 0 0 0,2-1 0 0 0,0-1 0 0 0,1 1 0 0 0,1-1 0 0 0,0-1 0 0 0,1 0 0 0 0,1 0 0 0 0,0 0 0 0 0,3-1 0 0 0,-2-1 72 0 0,1 0-72 0 0,2-1 104 0 0,0-2-8 0 0,-1 1-8 0 0,0 0 0 0 0,-1-1-24 0 0,1 0 0 0 0,0-1 0 0 0,-1 0 0 0 0,1-1-64 0 0,-1 0 0 0 0,-1 1 0 0 0,-1-1 64 0 0,1 0-64 0 0,-2 0 0 0 0,0-1 0 0 0,-2 1 0 0 0,0 0 0 0 0,0 1 0 0 0,-1 1 0 0 0,-1-2 0 0 0,1 2 0 0 0,-2 0 0 0 0,0 1 0 0 0,-1 1 0 0 0,0 1 0 0 0,0-1 0 0 0,0 2 0 0 0,0 1 0 0 0,1 1 0 0 0,-2 0 0 0 0,0 1 0 0 0,1 1 0 0 0,1 0 0 0 0,1-1 0 0 0,-2 1 0 0 0,2 0 0 0 0,1 0 0 0 0,0 0 0 0 0,1-1 0 0 0,1 0 0 0 0,0-2 0 0 0,1-1 0 0 0,0 1 0 0 0,1-2 0 0 0,1 0 0 0 0,1 0 0 0 0,-1-1 0 0 0,1-2 0 0 0,2 0 0 0 0,0-1 64 0 0,0-1 0 0 0,-1 1 0 0 0,0 0-64 0 0,0-1 80 0 0,-1 0-80 0 0,1-1 80 0 0,1 0-80 0 0,-2-1 0 0 0,1 1 0 0 0,-2 0 0 0 0,0 1 0 0 0,-1-1 0 0 0,-1 1 0 0 0,0-2-88 0 0,-1 2 88 0 0,-1-2-104 0 0,1 2 40 0 0,-2 0 64 0 0,0 0-80 0 0,0 2 80 0 0,-1 0 0 0 0,-1 0-72 0 0,1 2 72 0 0,-2 0 0 0 0,1 1 0 0 0,-2 0-64 0 0,2 1 64 0 0,-1 0 0 0 0,1 1 0 0 0,-1 2 0 0 0,0-1 0 0 0,1 0 0 0 0,0 1 0 0 0,3-1 0 0 0,0 0 0 0 0,0-2 0 0 0,2 1 0 0 0,1 0 0 0 0,0-2-256 0 0,1 0 0 0 0,2 0-8 0 0,1-2-8896 0 0</inkml:trace>
  <inkml:trace contextRef="#ctx0" brushRef="#br0" timeOffset="3">633 1508 2759 3213 2662,'-1'-1'120'0'0,"0"0"32"0"0,1 1-152 0 0,0-1 0 0 0,0 1 0 0 0,0 0 0 0 0,0 0 704 0 0,-1 0 120 0 0,0 0 16 0 0,-1 0 8 0 0,2-2 240 0 0,-1 2 40 0 0,-1 0 16 0 0,1-1 0 0 0,0 2-224 0 0,1-2-48 0 0,0 1-8 0 0,-2 0 0 0 0,1 0-160 0 0,0 0-32 0 0,0 1 0 0 0,-1 0-8 0 0,0 0-248 0 0,0 1-40 0 0,-1 1-16 0 0,-1 0 0 0 0,0 0-104 0 0,0 1-16 0 0,-1 0-8 0 0,0 1 0 0 0,0-1 0 0 0,-1 2 0 0 0,0 1 0 0 0,-1-1 0 0 0,-2 2-48 0 0,1 0-16 0 0,0-2 0 0 0,-1 1 0 0 0,0-1-40 0 0,0 2 0 0 0,-1 0-8 0 0,0 0 0 0 0,0-1-48 0 0,-2 0-8 0 0,1 1 0 0 0,-3 1 0 0 0,1 2-64 0 0,0-3 96 0 0,3-1-96 0 0,0 0 96 0 0,-1 0 8 0 0,-1 1 8 0 0,1-1 0 0 0,0 0 0 0 0,0-1-112 0 0,1-1 0 0 0,0 1 0 0 0,2-2 0 0 0,1 0 72 0 0,0-1-72 0 0,1 0 64 0 0,1 0-64 0 0,1 0 88 0 0,0-1-24 0 0,1-1-64 0 0,-1 2 96 0 0,1-1-96 0 0,0-1 72 0 0,0 1-72 0 0,0 0 64 0 0,1-1-64 0 0,0 1 0 0 0,0-1 0 0 0,-1 0 0 0 0,1 1 0 0 0,0-1 0 0 0,0 0 64 0 0,0 0-64 0 0,0 0 0 0 0,1 0 0 0 0,0-1 72 0 0,-1 1-72 0 0,1 0 64 0 0,0 0-64 0 0,1-1 80 0 0,0 0-80 0 0,-1 0 72 0 0,1 0-72 0 0,0 0 64 0 0,1 0-64 0 0,-1-1 0 0 0,0 0 0 0 0,0 1 64 0 0,0 0-64 0 0,0 0 0 0 0,6-9 0 0 0,-4 5 0 0 0,0 1 0 0 0,-1 1 0 20-26,0-1 0-2-2,0 1 0 0 3,0 0-88-18 25,-2 1 88 0 0,0 1-80 0 0,-1 0 80 17-28,1 0-80-17 28,-2 0 80 0 0,1 2-104 0 0,-1 0 40 0 0,-1 2 64 0 0,0-1-104 0 0,0 2 40 0 0,0 0 64 0 0,-1 0-104 0 0,1 1 32 16-25,1 0 8-16 25,1-1 0 0 0,-1 0 0 0 0,0 0 64 0 0,1 0 0 0 0,1 0 0 0 0,-1-1 0 0 0,2-2 0 0 0,0 2 0 0 0,0-2 0 0 0,1 0 0 0 0,0-1 0 0 0,2 0 0 0 0,-1 0 0 0 0,1-1 64 0 0,0-1-64 0 0,0 0 64 0 0,2-2-64 17-28,0 0 64-17 28,2-1 0 0 0,-1-1 0 0 0,-1-1 0 0 0,-1 2 0 0 0,-1 0-64 0 0,0-1 0 0 0,-2 1 0 0 0,-1 1 0 0 0,0 0 0 0 0,-1 0 0 0 0,0 2 0 0 0,-2 0 0 0 0,1 0 0 0 0,-1 1 0 0 0,0 1 0 0 0,0 0 0 0 0,-1 1 0 0 0,0 0 0 0 0,0 1 0 0 0,2 0 64 0 0,-2 0-64 0 0,3 0 0 0 0,-2 0 0 17-26,2-1 0-17 26,0 2 0 0 0,0-2 0 0 0,0 1 0 0 0,1 0 0 0 0,1-1 0 0 0,0 1 0 0 0,0-2 0 0 0,0 1 0 0 0,1-2 0 0 0,0 1 0 0 0,-1-1 0 0 0,2-1 0 0 0,-1 0 0 0 0,1-1 88 0 0,-1 1-88 0 0,1-1 96 0 0,-1 0-96 0 0,1-1 0 0 0,-1-1 72 15-28,1 0-72-15 28,0 0 0 0 0,-1 1 72 0 0,0-1-72 0 0,0 0 0 0 0,-1 1 64 0 0,-1 0-64 0 0,1 1 0 0 0,-1-1 0 0 0,-1 2 0 0 0,1 1 0 0 0,0-1 0 0 0,0 1 0 0 0,-1 0 0 0 0,1 0 0 0 0,-1 1 0 0 0,0-1 0 0 0,0 2 0 0 0,0 0-88 0 0,0 0 88 0 0,0 1-104 0 0,0 0 104 0 0,-1 0-72 0 0,1 1 72 0 0,-1-1-64 0 0,0 1 64 0 0,0-1 0 0 0,0 0 64 0 0,1 0-64 0 0,-2 1 0 0 0,1-1 0 0 0,1 1 0 0 0,-1-2 64 0 0,1 0-64 0 0,1 0 0 0 0,0-1 64 0 0,0 0-64 0 0,1 1 0 0 0,1-2 72 0 0,1-1-72 0 0,0 0 0 0 0,1-1 72 0 0,-1-1-72 0 0,3 0 0 0 0,-1-1 72 0 0,-1 1-72 0 0,0-1 0 0 0,0 0 0 0 0,-1 1 0 0 0,1 0-288 0 0,-2 0-16 0 0,0 0-8 0 0,-1 1 0 0 0,0 0-976 0 0,-1 0-200 0 0,0 2-40 0 0,0-1-5816 0 0</inkml:trace>
  <inkml:trace contextRef="#ctx0" brushRef="#br0" timeOffset="4">672 1498 2759 3270 2745,'0'0'248'0'0,"-1"0"-248"0"0,1 0 0 0 0,0 0 0 0 0,0 1 512 0 0,0-1 64 0 0,-1-1 0 0 0,1 1 8 0 0,-1 0 360 0 0,2-1 72 0 0,-2 0 8 0 0,1 1 8 0 0,0 0-168 0 0,0 0-40 0 0,0 0-8 0 0,0 0 0 0 0,0 0-8 0 0,0 0 0 0 0,0 0 0 0 0,0 0 0 0 0,0 0-72 0 0,0 0-24 0 0,-2 10 0 0 0,1-5 0 0 0,1 2-280 0 0,-1 0-56 0 0,0 1-16 0 0,1 1 0 0 0,0 1-48 0 0,-1 3-16 0 0,1-3 0 0 0,0 1 0 0 0,1 0-40 0 0,-1 0-16 0 0,1 0 0 0 0,0-1 0 0 0,-1 3-80 0 0,0-1-24 0 0,1 0 0 0 0,-1 1 0 0 0,0-1-32 0 0,1 1-8 0 0,-1-1 0 0 0,0 0 0 0 0,0-1-8 0 0,0 0-8 0 0,0 1 0 0 0,0-2 0 0 0,-1 2 0 0 0,0-3 0 0 0,1 2 0 0 0,0-1 0 0 0,-2-2 0 0 0,2 1 0 0 0,0-1 0 0 0,-1-1 0 0 0,0 0-80 0 0,1-1 96 0 0,-1 1-96 0 0,0-1 96 0 0,1 0-32 0 0,0-2-64 0 0,0-1 96 0 0,0-1-32 0 0,0 1-64 0 0,0-2 64 0 0,0-1-64 0 0,0 0 64 0 0,1 0-64 0 0,0 0 64 0 0,-1 0-64 0 0,1-2 64 0 0,0 0-64 0 0,-1 0 96 0 0,2-1-96 0 0,-1 0 96 0 0,0 1-96 0 0,0-2 0 0 0,-1 0 72 0 0,0 1-72 0 0,1-1 0 0 0,-1 0 0 0 0,0 1 0 0 0,0 0 0 0 0,-1-1 0 0 0,1 0 0 21-26,0 2 0-4 0,-1-1 0-17 26,-1 1 0 19-28,0 0 0-1 0,1 0 0-1 2,-1 1-64-17 26,0 1-16 18-28,-1 0 0-18 28,0 1 0 0 0,0 2 0 0 0,-1 0 0 0 0,1 1 0 0 0,-1 1 0 0 0,-1-1 0 0 0,2 1 80 0 0,-1 0 0 0 0,2 0-72 0 0,-1 0 72 0 0,1 1 0 0 0,-1 1 0 0 0,2-1 0 0 0,-1 2 0 0 0,2-3 0 0 0,2-1 0 0 0,-1 0 0 0 0,0-1 0 0 0,2-1 0 0 0,0 1 0 0 0,0-2 0 0 0,1 0 0 0 0,-1 0 0 0 0,0-2 0 17-27,1 0 0-17 27,0 1 64 0 0,0-4-64 0 0,0 1 96 0 0,1 0-96 0 0,-1-1 96 0 0,-1 0-96 0 0,1 0 0 0 0,-2 0 72 0 0,0 0-72 0 0,-1 1 0 0 0,0 0 0 0 0,0 0 0 0 0,-2 2 0 0 0,1-1 0 0 0,0 1 0 0 0,-1 0 0 0 0,-1 1 0 0 0,0 0 0 0 0,1 1 0 0 0,-2 0 0 0 0,1 1 0 0 0,-1 1 0 0 0,1 0 0 0 0,-1 1 0 0 0,2-2 0 0 0,0 0 0 0 0,0 1 0 0 0,1-1 0 0 0,1-1 0 0 0,0 0 0 0 0,0 0 0 0 0,2-1 0 0 0,-1 0 0 0 0,2-2 0 0 0,0 1 0 0 0,1-1 0 0 0,0-1 0 0 0,-1-1-96 0 0,2 0 16 0 0,-1-1 8 0 0,0 1 0 0 0,-2 0-24 0 0,1 0 0 0 0,-3 2 0 0 0,1-1 0 0 0,-2 0 96 0 0,0 0-104 0 0,-2 1 40 0 0,0 0 64 0 0,-1 1 0 0 0,-2-1 0 0 0,0 1 0 0 0,-2 1 0 0 0,1 0 0 0 0,0 0 0 0 0,-1 1 0 0 0,1 0 0 0 0,-1 1 0 0 0,2 0 0 0 0,1-2 0 0 0,1 2 0 0 0,2-1 0 0 0,0-1 0 0 0,2 0 0 0 0,0-1 0 0 0,3-1-416 0 0,0-1-40 0 0,1-1-16 0 0,1-1-8616 0 0</inkml:trace>
  <inkml:trace contextRef="#ctx0" brushRef="#br0" timeOffset="5">714 1485 5063 3212 2783,'-2'-2'224'0'0,"2"2"48"0"0,-1-1-272 0 0,0 1 0 0 0,0-1 0 0 0,1 0 0 0 0,0 1 952 0 0,-1 0 136 0 0,0-1 24 0 0,1 1 8 0 0,0 0 120 0 0,0 0 24 0 0,-1 2 8 0 0,1-2 0 0 0,0 2-472 0 0,0 0-96 0 0,1 0-24 0 0,-1 1 0 0 0,0 0-112 0 0,2 0-24 0 0,1 2-8 0 0,-1 0 0 0 0,1 1-192 0 0,1 0-40 0 0,1 0-8 0 0,0 2 0 0 0,2 0-40 0 0,0 2-16 0 0,0 0 0 0 0,0 1 0 0 0,1 0-48 0 0,-2 0 0 0 0,2-1-8 0 0,-1 1 0 0 0,-1 0-56 0 0,1 0-16 0 0,0 0 0 0 0,0 0 0 0 0,0 1-16 0 0,0 0 0 0 0,-1-1 0 0 0,0 0 0 0 0,0-1-16 0 0,-1 0-8 0 0,1 1 0 0 0,2 1 0 0 0,-2-1 16 0 0,1 0 0 0 0,0-1 0 0 0,-1-1 0 0 0,0 0 8 0 0,0-1 8 0 0,-1 1 0 0 0,1-2 0 0 0,0 0 0 0 0,-1 0 0 0 0,-1-2 0 0 0,1 1 0 0 0,0 0-16 0 0,1 1-8 0 0,0-1 0 0 0,-1-1 0 0 0,-1 1-80 0 0,1-1 80 0 0,0-1-80 0 0,-1 0 80 0 0,0 0-80 0 0,-1-1 0 0 0,0 0 72 0 0,-2-2-72 0 0,1 0 64 0 0,0 0-64 0 0,-2 0 64 0 0,1 0-64 0 0,0-1 0 0 0,-1 0 64 0 0,1 0-64 0 0,0 1 0 0 0,-1-1 64 0 0,0 0-64 0 0,0 0 64 0 0,0 1-64 0 0,0-1 0 0 0,0 0 64 0 0,0 0-64 0 0,0 0 0 0 0,0 0 0 0 0,0 0 0 0 0,0 0 0 0 0,0 0 64 18-25,0 0-64-18 25,0 0 0 0 0,0 0 0 0 0,0 0 0 0 0,0 0 0 0 0,0 0 0 0 0,0 0 0 0 0,0 0 0 0 0,0 0 0 18-25,0 0 0-18 25,0 0 0 0 0,0 0 0 0 0,0 0 0 0 0,0 0 0 0 0,0 0 0 0 0,0 0 0 0 0,0 0 0 0 0,0 0 0 0 0,0 0 0 0 0,-2-10 0 0 0,2 7 0 0 0,-1-1 0 0 0,1 1 0 0 0,-1 0 0 0 0,0 1-64 0 0,-1-1 0 20-25,0 2 0-20 25,-2-2 0 0 0,0 3-32 0 0,2 0-8 0 0,0-1 0 0 0,-1 2 0 0 0,0-1 8 0 0,0 2 0 0 0,0 0 0 0 0,-1 2 0 0 0,-1 0 96 0 0,2 1-72 0 0,1-1 72 0 0,-1 0-64 0 0,1 1 64 0 0,0 0 0 0 0,0 0 0 0 0,2 2 0 0 0,0-1 0 0 0,0-1 0 0 0,2 0 0 0 0,0-1 0 0 0,3 0 0 0 0,0-2 0 0 0,-1 1 0 0 0,1-2 0 0 0,0-1 0 0 0,3 0 0 0 0,0-2 0 0 0,0 0 0 18-25,0-1 0-18 25,-2-1 0 0 0,1 0 0 0 0,-1-1 0 16-27,-2 2 0-16 27,-1-1 0 0 0,0 1 0 0 0,-1-1-64 0 0,-1 1 64 0 0,0 1-64 0 0,-1-2 64 0 0,-1 2-64 20-26,0 0 64-20 26,-1 0 0 0 0,1 1 0 0 0,-2 0 0 0 0,1 1 0 0 0,-1 0 0 0 0,-1 1 0 16-28,1 1 0-16 28,0-1 0 0 0,-1 2 0 0 0,-1 0 0 0 0,0 1 0 0 0,2 1 0 0 0,-1 0 0 0 0,2 0 0 0 0,-1-1 64 0 0,1 0-64 0 0,1 0 0 0 0,1-1 0 0 0,0 0 64 0 0,1-1-64 0 0,2 0 0 0 0,-1-1 0 0 0,2 0 64 0 0,1-1-64 0 0,0-2 0 0 0,1 1 0 0 0,2-3 0 0 0,-2 0 0 0 0,2 0 0 0 0,-1-1 0 0 0,0-1 0 0 0,0 0 0 0 0,-1 1-64 0 0,-1-1 64 0 0,-1 1-96 0 0,-1 1-8 0 0,-1-1-8 0 0,0 1 0 0 0,-2 0 0 0 0,-2 0 32 0 0,-1 1 8 0 0,-1 0 0 0 0,1 1 0 0 0,-1 0 72 0 0,-1 2 0 0 0,-2 0 0 0 0,-3 2 0 0 0,1 0 160 0 0,-1 2-8 0 0,1 0 0 0 0,-1-1 0 0 0,3 1-8 0 0,0-1 0 0 0,1 1 0 0 0,1 0 0 0 0,1-1-32 0 0,1 0-8 0 0,1-1 0 0 0,1 1 0 0 0,1-1-104 0 0,1 1 0 0 0,0-2 0 0 0,1-1 0 0 0,2 0-264 0 0,1 0-56 0 0,2-2 0 0 0,2 0-9664 0 0</inkml:trace>
  <inkml:trace contextRef="#ctx0" brushRef="#br0" timeOffset="6">1122 1178 2303 3158 3177,'-1'0'200'0'0,"-1"0"-200"0"0,1 1 0 0 0,0-1 0 0 0,1 0 592 0 0,0 0 80 0 0,-2 0 8 0 0,-1 1 8 0 0,1 0 224 0 0,-1 0 48 0 0,1-1 0 0 0,0 1 8 0 0,2-1-80 0 0,0 0-24 0 0,0 0 0 0 0,1 0 0 0 0,2 0-256 0 0,-1-1-48 0 0,1 1-16 0 0,2 0 0 0 0,-1 0-72 0 0,0 1-24 0 0,1-1 0 0 0,0 2 0 0 0,0 0 16 0 0,1-1 0 0 0,2 2 0 0 0,-1 1 0 0 0,1 0-136 0 0,2 0-24 0 0,0 1-8 0 0,2 0 0 0 0,0 0-40 0 0,1 1 0 0 0,2 0-8 0 0,-2-2 0 0 0,-1 1-56 0 0,2-1-16 0 0,2 1 0 0 0,-1 1 0 0 0,-2-1-16 0 0,1 1-8 0 0,2 1 0 0 0,1 0 0 0 0,0 1-32 0 0,-1 0-8 0 0,0 0 0 0 0,0-1 0 0 0,-1 0-16 0 0,1 0 0 0 0,0 1 0 0 0,-1-2 0 0 0,1 1-8 0 0,-2-1-8 0 0,1 1 0 0 0,-1-2 0 0 0,1 0-16 0 0,-2 0 0 0 0,1 0 0 0 0,-2-1 0 0 0,2 0-64 0 0,-3 0 0 0 0,-1-1 72 0 0,0 1-72 0 0,0-2 64 0 0,0 1-64 0 0,-2-1 80 0 0,0 0-80 0 0,1-1 64 0 0,-2 0-64 0 0,0 0 0 0 0,-2-1 72 0 0,0 1-72 0 0,0-1 96 0 0,-1 1-96 0 0,0-1 96 0 0,-2 1-96 0 0,0 0 0 0 0,0 0 72 0 0,0-1-72 0 0,-1 0 0 0 0,0 1 0 0 0,0 1 0 0 0,0-1 64 0 0,0 0-64 0 0,1-1 0 0 0,-2 2 64 0 0,1-1-64 0 0,1 0 0 0 0,-1-1 0 0 0,0 1 0 0 0,1 0 64 0 0,-1 0-64 0 0,0 0 0 0 0,0-1 0 0 0,0 1 64 0 0,1 0-64 0 0,-1-1 64 0 0,0 2-64 0 0,0-1 64 0 0,0-1-64 0 0,0 0 64 0 0,-1 1-64 0 0,1-1 64 0 0,-1 1-64 0 0,0-1 0 0 0,1 0 0 0 0,-1 0 0 0 0,0 0 0 0 0,0-1 0 0 0,0 1 0 0 0,0-1 0 0 0,0 0 0 0 0,0-1 0 0 0,-1 0 0 0 0,1 0 64 0 0,-1 0-64 0 0,-2 0 0 0 0,1 0 0 0 0,-1 0 0 0 0,0 0 0 0 0,-1 1 0 0 0,-2 1 0 0 0,0 0 0 0 0,1 0 0 0 0,0 2 0 0 0,-2 1 0 0 0,0 0 0 0 0,0 0 0 0 0,1 0 0 0 0,0 1 0 0 0,1 1-64 0 0,1-2 64 0 0,0 2 0 0 0,2-1 0 0 0,0 0 0 0 0,1 0 0 0 0,1-1 0 0 0,0-1 0 0 0,0 1 0 0 0,1-1 0 0 0,1 1 0 0 0,0-1 0 0 0,2 0 0 0 0,0 0 0 0 0,1 0 0 0 0,-1-1 0 0 0,1-1 0 0 0,1 0 0 0 0,-1 0 0 0 0,2-1 0 0 0,-1-1 64 0 0,-1 1-64 0 0,1-3 0 0 0,0 1 0 0 0,-1 0 0 0 0,0-1 0 0 0,-2 0 0 0 0,0 0 0 0 0,-2 0 0 0 0,1 0 0 0 0,-1 0 0 0 0,0 0 0 0 0,-2 1 0 0 0,1 0 0 0 0,-2-1 0 0 0,0 1 0 0 0,0 1 0 0 0,-1 0 0 0 0,-1 1 0 0 0,1 0 0 0 0,-2 1 0 0 0,0 0 0 0 0,0 1 0 0 0,0 2 0 0 0,-1-2-64 0 0,2 3 64 0 0,-1-2 0 0 0,0 2 0 0 0,0 0 0 0 0,0 2 0 0 0,1-1 0 0 0,0 0 0 0 0,3-1 0 0 0,-1 0 0 0 0,1 0 0 0 0,1-2 0 0 0,0 1 0 0 0,1 1 0 0 0,1-2 0 0 0,-1 1 0 0 0,1-2 0 0 0,1 1 0 0 0,1-1 0 0 0,0-1 0 0 0,1 0 0 0 0,0 0 0 0 0,0-2 0 0 0,1 0 0 0 0,-2 1 0 0 0,0-1 0 0 0,1-1 0 0 0,2 0 0 0 0,-1-2 64 0 0,0-1-64 0 0,-1 1 0 0 0,-1 0 0 0 0,0 1-64 0 0,-3 0 64 0 0,0 0-104 0 0,-1 1 40 0 0,-1 0 64 0 0,-1 0-80 0 0,-1 2 80 0 0,-1-1 0 0 0,0 2-72 0 0,0 0 72 0 0,0 1 0 0 0,-2 0 0 0 0,1 0 0 0 0,-1 2 0 0 0,1-1 88 0 0,0 1-88 0 0,0 1 96 0 0,1-1-24 0 0,1-1 0 0 0,1 1 0 0 0,1-2 0 0 0,0 2-72 0 0,2-2 0 0 0,-1 1 72 0 0,1 0-72 0 0,1-1 0 0 0,1 0 0 0 0,-1-1 0 0 0,1 1 0 0 0,1-1 0 0 0,1 0 64 0 0,-1-1-64 0 0,-1 0 0 0 0,0 0 0 0 0,1 1 64 0 0,-2-2-64 0 0,-1 2 0 0 0,1-2 0 0 0,-1 2 0 0 0,-1-1 0 0 0,2 1 0 0 0,-2-1 0 0 0,1 1 0 0 0,-1-1 0 0 0,1 0 0 0 0,-1 1 0 0 0,0 0 0 0 0,0 0 0 0 0,1-1 0 0 0,0 1 0 0 0,-1 0 0 0 0,1-1 0 0 0,-1 1 0 0 0,0 0 0 0 0,0 0-64 0 0,0 0 64 0 0,0 0-64 0 0,0 0 64 0 0,0 0-104 0 0,0 0 40 0 0,0 0 64 0 0,0 0-112 0 0,0 0 40 0 0,0 0 8 0 0,0 0 0 0 0,0 0-24 0 0,0 0 0 0 0,0 0 0 0 0,0 0 0 0 0,0 0-64 0 0,0 0-8 0 0,0 0-8 0 0,0 0 0 0 0,0 0-456 0 0,0 0-88 0 0,0 0-24 0 0,0 0 0 0 0,0 0-960 0 0,0 0-192 0 0</inkml:trace>
  <inkml:trace contextRef="#ctx0" brushRef="#br0" timeOffset="7">1720 1449 919 2987 3505,'0'-1'80'0'0,"0"1"-80"0"0,0-1 0 0 0,0 0 0 0 0,0 1 632 0 0,-1 0 104 0 0,1 0 32 0 0,0 0 0 0 0,0 0 512 0 0,-2-1 96 0 0,1 1 32 0 0,1 0 0 0 0,0 0-280 0 0,0 0-48 0 0,0 0-16 0 0,-6 8 0 0 0,4-4-496 0 0,0-1-104 0 0,1 3-16 0 0,-1 0-8 0 0,0 4-56 0 0,-2 0-16 0 0,2 2 0 0 0,-3 2 0 0 0,1 3 40 0 0,-2 0 8 0 0,-1 2 0 0 0,0-1 0 0 0,1-4 32 0 0,-1 1 0 0 0,-2 1 8 0 0,0 1 0 0 0,0 0-120 0 0,-1 0-24 0 0,1 0-8 0 0,0-2 0 0 0,2-1-48 0 0,-1-1-16 0 0,3 0 0 0 0,0-3 0 0 0,1-1-128 0 0,0 0-24 0 0,2-2-8 0 0,-1-2 0 0 0,2-1-16 0 0,0 0 0 0 0,0-1 0 0 0,1-2 0 0 0,0 1 0 0 0,0-1-64 0 0,0 0 96 0 0,0-2-32 0 0,0 0 0 0 0,0-1-64 0 0,0 2 96 0 0,0-1-32 0 0,0-2 24 0 0,0 3 0 0 0,0 0 0 0 0,0 0 0 0 0,1-9-88 0 0,-1 6 0 0 0,0 1 0 0 0,-1-1 0 0 0,1 0 0 0 0,-1 0 0 0 0,0-1 0 0 0,-1 1 0 0 0,0 0 0 0 0,1 2 0 0 0,-2-1 0 0 0,1 0 0 0 0,-1 1 0 0 0,1 1 0 0 0,-2 0 0 0 0,1 0 0 0 0,-1 0 0 0 0,0 1 0 0 0,0 2-64 0 0,-1-1 64 0 0,0 2-64 0 0,-2 1 64 0 0,1-1-80 0 0,1 2 80 0 0,0-1 0 0 0,-1 1 0 0 0,1 1 0 0 0,0-1 0 0 0,1 0 0 0 0,0 0 0 0 0,1 0 0 0 0,-2 0 0 0 0,4 1 0 0 0,-1-1 0 0 0,1-1 0 0 0,1-1 0 0 0,1-1 0 0 0,0-1 0 0 0,1 1 0 0 0,2 0 0 0 0,0-2 0 0 0,0 0 0 0 0,2-1 0 0 0,-1 0 0 0 0,0 0 0 0 0,0-2 104 0 0,0 0-32 0 0,0 1-8 0 0,1-2-64 0 0,0 0 64 0 0,-2 1-64 0 0,-1-1 64 0 0,1 0-64 0 0,-1 0 0 0 0,-1 0 0 0 0,-1 0 0 26-21,1 1 64-26 21,-2-2-64 27-19,0 1 0-27 19,-1 0 64 0 0,-1 1-64 0 0,1 1 0 0 0,-1-1 0 0 0,0 1 0 0 0,-1 1-64 26-21,0 0 64-26 21,0 1 0 0 0,-1 1 0 0 0,0 0 0 0 0,1 1 0 0 0,-1 0-72 0 0,0 2 72 0 0,-1-1 0 0 0,1 0 0 0 0,1-1 0 0 0,1 1 0 0 0,0 0 0 0 0,0-1 0 0 0,1 1 0 0 0,1 0 0 0 0,0 0 0 25-21,0-1 0-25 21,1-1 0 0 0,1 0 0 0 0,0 0 0 0 0,1-2 0 0 0,0 1 0 0 0,1-1 0 0 0,0 0 0 0 0,0-1 0 0 0,1 0 0 0 0,1-2 0 0 0,2 1 80 0 0,-2-1-80 0 0,-1-1 80 25-19,1 2-80-25 19,-3-1 0 0 0,1 0 0 0 0,0 0 0 0 0,1-1 0 0 0,-3 1 0 0 0,1-1 0 0 0,-3 0-72 0 0,0 0 72 0 0,0 2-64 0 0,0-1 64 0 0,-2 0 0 0 0,-1 0-72 0 0,1-1 72 0 0,-2-1 0 0 0,0 1 0 0 0,-1-1 0 0 0,0 2-72 0 0,0 1 72 0 0,1 1-80 0 0,0 1 80 0 0,0 0-72 0 0,-1 2 72 0 0,2-1-64 0 0,-1 2 64 0 0,1 0 0 0 0,-1 1-64 0 0,2 0 64 0 0,-1-1 0 0 0,2 3 0 0 0,-1-2 0 0 0,1-1 0 0 0,1 0-64 0 0,0 0 64 0 0,0-1-104 0 0,2 0 40 0 0,-1 0 64 0 0,0-1-328 0 0,2 0-8 0 0,-1 0 0 0 0,0-1 0 0 0,0 0-816 0 0,2 0-168 0 0,-1 0-32 0 0,0 0-8 0 0,1 0-480 0 0,-1-1-96 0 0</inkml:trace>
  <inkml:trace contextRef="#ctx0" brushRef="#br0" timeOffset="8">1529 1869 1375 3063 3041,'-1'-1'64'0'0,"1"1"8"0"0,0 0-72 0 0,-1-1 0 0 0,1 1 0 0 0,0 0 0 0 0,0 0 544 0 0,0 0 96 0 0,0-1 24 0 0,0 1 0 0 0,0-1 104 0 0,0 1 16 0 0,0 0 8 0 0,0 0 0 0 0,0 0-240 0 0,0 0-40 0 0,0 0-16 0 0,0 0 0 0 0,7-6-56 0 0,-7 5-16 0 0,2 0 0 0 0,-2 1 0 0 0,1-1 136 0 0,-1 0 24 0 0,2 0 8 0 0,-2 1 0 0 0,0-1 104 0 0,1 0 16 0 0,-1 1 8 0 0,0 0 0 0 0,0 0-40 0 0,0 0-8 0 0,0-1 0 0 0,0 1 0 0 0,0 0-240 0 0,1 0-48 0 0,-1 0-16 0 0,0 0 0 0 0,0-1-176 0 0,0 1-40 0 0,0 0-8 0 0,0 0 0 0 0,0 0-8 0 0,0 0 0 0 0,0 0 0 0 0,0 0 0 0 0,0 0-8 0 0,0 0-8 0 0,0 0 0 0 0,0 0 0 0 0,0 0-32 0 0,0 0-8 0 0,0 0 0 0 0,0 0 0 0 0,0 0-16 0 0,0 0-64 0 0,0 0 96 0 0,0 0-32 0 0,0 0-64 0 0,0 0 64 0 0,0 0-64 0 0,0 0 64 0 0,0 0-64 0 0,0 0 80 0 0,0 0-80 0 0,0 0 80 0 0,0 0-80 0 0,0 0 0 0 0,0 0 0 0 0,0 0 64 0 0,0 0-64 0 0,0 0 0 0 0,0 0 0 0 0,0 0 64 0 0,0 0-64 0 0,0 0 0 0 0,0 0 72 0 0,0 0-72 0 0,0 0 0 0 0,0 0 72 0 0,0 0-72 0 0,0 0 0 0 0,0 0 64 0 0,0 0-64 0 0,-8 5 0 0 0,7-3 0 0 0,0-2 0 0 0,1 2 0 0 0,-1 0 64 0 0,-1-1-64 0 0,1 2 0 0 0,0-1 0 0 0,-1 1 64 0 0,0 0-64 0 0,1 1 0 0 0,-2 1 0 0 0,1 0 64 0 0,-1 1-64 0 0,-1 0 0 0 0,0 0 0 0 0,1 0 64 0 0,-2 0-64 0 0,1 3 0 0 0,-2 0 64 0 0,0 0-64 0 0,0 1 0 0 0,0 0 80 0 0,-1 1-80 0 0,1-1 64 0 0,-1 0-64 0 0,1 0 96 0 0,0-1-32 0 0,-1 0 0 0 0,0 1 0 0 0,0-2 0 0 0,0 0 0 0 0,2 0 0 0 0,-2 0 0 0 0,0 2 0 0 0,-2 0-64 0 0,1 2 96 0 0,-1 1-32 0 0,1-2 0 0 0,0 0-64 0 0,-1 1 96 0 0,1-2-32 0 0,0-1 0 0 0,1 0-64 0 0,0-1 96 0 0,1-1-32 0 0,1 0 16 0 0,0-1 0 0 0,1-1 0 0 0,0 1 0 0 0,0 0-80 0 0,0-2 80 0 0,1 1-80 0 0,1-1 80 0 0,-1 0-80 0 0,1 0 0 0 0,0 0 0 0 0,0-2 64 0 0,0 1-64 0 0,-1 1 0 0 0,2-2 0 0 0,-1 0 64 0 0,0 0-64 0 0,1-1 0 0 0,-1 1 0 0 0,2-2 64 0 0,-1 0-64 0 0,1 1 0 0 0,0-1 0 0 0,0 0 64 0 0,0-1-64 0 0,0 1 0 0 0,0-1 0 0 0,0 0 0 0 0,0 1 0 0 0,0 0 64 0 0,4-7-64 0 0,-3 3 64 0 0,0 0-64 0 0,2 0 0 0 0,-2 0 0 0 0,1 0 0 24-25,0-1 0-3 3,-2 1 0 1-2,0 1-88-22 24,0 0 88 0 0,0 0-96 21-23,0 2 16-21 23,-2-2 8 0 0,0 3 0 22-24,1-2-24-22 24,-1 2-8 0 0,-1 0 0 0 0,0 0 0 0 0,1 1 8 0 0,-2 0 0 0 0,0 1 0 0 0,0 0 0 0 0,1 1 32 0 0,-2 1 64 0 0,-1 1-104 0 0,1-1 40 0 0,0 1 64 0 0,0-1 0 0 0,1 2 0 0 0,-2 1 0 0 0,3-2 0 0 0,-1 0 0 0 0,1 0 0 0 0,1 0 0 0 0,0-1 0 0 0,2 0 0 0 0,-2 0 0 0 0,2 0 0 0 0,0-1 0 0 0,2-1 0 0 0,-2 0 0 20-25,2 0 0-20 25,1 0 64 0 0,1-1-64 0 0,-1-1 64 0 0,1 0-64 0 0,0-1 96 0 0,0-1-24 0 0,0 0 0 0 0,1 0 0 0 0,-1-1-72 0 0,1 0 96 0 0,-1 0-96 0 0,-1-1 96 0 0,0 1-96 0 0,-2 0 0 0 0,1-1 0 0 0,-1 1 0 0 0,-1 0 0 0 0,0 0 0 0 0,-2 1 0 0 0,1 0 0 0 0,0 1 0 0 0,-1-1 0 0 0,-1 2-64 0 0,2 0 64 0 0,-2 0-88 0 0,2 0 24 0 0,-2 2 0 0 0,1 0 0 0 0,-1 0 64 0 0,1 0-80 0 0,-1 1 80 0 0,2-2-80 0 0,1 1 80 0 0,-1 0 0 0 0,1-1 0 0 0,0 0 0 0 0,0 1 0 0 0,1-1 0 0 0,0 0 0 0 0,0 0 0 0 0,1 0 0 0 0,-1-1 0 0 0,1 1 0 0 0,0-1 0 0 0,-1 0-128 0 0,1 1 24 0 0,0-1 0 0 0,-1 0 0 0 0,2 0-56 0 0,-2-1-16 0 0,1 1 0 0 0,-1 0 0 0 0,1-1 0 0 0,-2 1 0 0 0,1 0 0 0 0,-1 0 0 19-23,1 0 8-19 23,-1 0 0 0 0,0-1 0 0 0,0 0 0 0 0,0 0 168 0 0,-1 0 0 0 0,1 1-72 0 0,0-1 72 0 0,-1-1 0 0 0,1 2 0 0 0,0 0 0 0 0,0 0 0 0 0,0 0 0 0 0,0 0 0 0 0,0 0 64 0 0,0 0-64 0 0,0 0 64 0 0,0 0 0 0 0,0 0-64 0 0,-7 3 96 0 0,5-2 0 0 0,1 1 0 0 0,-1-1 0 0 0,0 1 0 0 0,1 1-8 0 0,-1-2-8 0 0,-1 2 0 0 0,0 1 0 0 0,0-1-16 0 0,0 2-64 0 0,-1 0 96 0 0,0-1-32 0 0,-1 1 0 0 0,1 1-64 0 0,-2 1 96 0 0,1 1-32 0 0,-2 0 0 0 0,0 0-64 0 0,-2 2 96 0 0,0-2-32 0 0,1 2 16 0 0,-1 0 0 0 0,-1 0 0 0 0,0 0 0 0 0,1 0-8 0 0,0-1 0 0 0,0 0 0 0 0,1 0 0 0 0,-1 0-8 0 0,0-1 0 0 0,2 0 0 0 0,-1-1 0 0 0,1 0-64 0 0,0-1 64 0 0,1 0-64 0 0,0-1 64 0 0,1-1 16 0 0,-1-1 0 0 0,2 0 0 0 0,0 0 0 0 0,0 0 0 0 0,0 0 0 0 0,0 0 0 0 0,0 0 0 0 0,0-1-8 0 0,1 0 0 0 0,1 0 0 0 0,-1 0 0 0 0,1 0-72 0 0,1-2 64 0 0,-1 1-64 0 0,1 0 64 0 0,1-1-64 19-24,0 0 0-19 24,0-1 0 0 0,1 0 0 0 0,-1 1 0 0 0,2-2 0 0 0,-1 0 0 0 0,-1 1 64 20-25,1 0-64-20 25,1-1 0 21-26,-1 0 0-21 26,0 0 0 22-31,-1 1 0-1 3,0 0-72-3 2,0-1 72-18 26,0 1-80 0 0,0 1 80 0 0,0 0-96 0 0,-1 0 96 0 0,0 0-96 18-27,-1 1 24-18 27,1 2 0 18-27,-1-2 0-18 27,0 2 0 18-28,1 1 72-18 28,-2 1-96 17-28,2-1 96-17 28,-1 0-96 0 0,1 1 96 0 0,-1-1 0 0 0,2 0 0 0 0,0 0 0 0 0,0 0 0 0 0,0-2 0 0 0,0 1 0 0 0,1-2 0 0 0,1 1 0 16-28,0-2 0-16 28,1 0 0 0 0,-2-1 0 0 0,3 0 0 0 0,-1-1 0 0 0,0-1 0 17-27,1 1-64-17 27,-2-1 64 0 0,1-1-96 0 0,0 0 96 0 0,-1 0-96 0 0,-2 0 96 17-30,2 2-104-2 3,-2-1 40-15 27,0-1 64 0 0,0 2-96 0 0,-2 0 96 0 0,1 0-96 0 0,-1-1 96 0 0,0 2-88 0 0,-1-1 88 0 0,1 1-64 0 0,-2 1 64 0 0,3 0-72 0 0,0 0 72 0 0,-1 0-80 0 0,1 0 80 0 0,1 0-104 0 0,-1 0 24 0 0,1 0 8 0 0,0 0 0 0 0,0 0-232 0 0,1 1-48 0 0,1-1 0 0 0,-2 0-5712 0 0,0 0-1136 0 0</inkml:trace>
  <inkml:trace contextRef="#ctx0" brushRef="#br0" timeOffset="9">1245 2303 6911 3212 2416,'-1'-1'304'0'0,"0"1"64"0"0,1-1-296 0 0,-1 0-72 0 0,1 1 0 0 0,0-1 0 0 0,0 1 696 0 0,0 0 120 0 0,0 0 24 0 0,1-1 8 0 0,-1 0-48 0 0,0 1-16 0 0,0 0 0 0 0,0 0 0 0 0,0 0-344 0 0,0 0-72 0 0,0 0-16 0 0,0 0 0 0 0,0 0 112 0 0,0 0 16 0 0,5 9 8 0 0,-5-5 0 0 0,1-1-72 0 0,-1 1-24 0 0,0 2 0 0 0,0 0 0 0 0,1 1-112 0 0,-1 0-24 0 0,0 3-8 0 0,1-1 0 0 0,-1 1 48 0 0,-1 2 16 0 0,1-1 0 0 0,-1 0 0 0 0,1 2-24 0 0,-1 0-8 0 0,-1-1 0 0 0,0 1 0 0 0,1 4-88 0 0,-2 0-8 0 0,2-1-8 0 0,-1 0 0 0 0,0 1-32 0 0,1-1-8 0 0,-1 0 0 0 0,1-2 0 0 0,1-1-32 0 0,0 0-8 0 0,1-2 0 0 0,-1-1 0 0 0,2-2-96 0 0,-2-2 64 0 0,1 2-64 0 0,-1-2 0 0 0,0 0 112 0 0,0-1-24 0 0,1 0-8 0 0,-1-1 0 0 0,0 0-16 0 0,0-2 0 0 0,0 0 0 0 0,0-1 0 0 0,0-1-64 0 0,0 1 80 0 0,-1-2-80 0 0,1 0 80 0 0,0 0-8 0 0,-1-2 0 0 0,-1 2 0 0 0,0-2 0 0 0,2-1-8 0 0,-1 0-64 0 0,0 1 96 0 0,-1-1-32 0 0,1 1-64 0 0,0 0 0 0 0,0 1 0 0 0,-1 0 0 0 0,1 1 0 0 0,1 1 0 0 0,-1 0 0 0 0,0 0 0 0 0,0 0-72 0 0,0 1-32 17-26,1 0-8-17 26,-1 1 0 0 0,0 0 0 16-29,1 1 0 1 1,-2 0 0-17 28,2 0 0 14-27,0 0 112-14 27,-1 0 0 0 0,2 0-80 0 0,0-1 80 0 0,0 0 0 0 0,1 0-88 15-27,0-1 88-15 27,0 0-64 0 0,2-1-32 0 0,-1 0 0 0 0,0 0 0 0 0,2-2 0 0 0,-1 1-8 0 0,-1-1-8 0 0,0 0 0 0 0,0 0 0 0 0,-1 0 0 0 0,0 1 0 0 0,-1-1 0 0 0,-1 1 0 0 0,0 0 40 0 0,0 0 8 0 0,0-1 0 0 0,-2 1 0 15-28,0 0 64-15 28,0 0 0 0 0,-2 0 0 0 0,0 1 0 0 0,1-1 88 0 0,-1 1-24 0 0,2-1 0 0 0,-2 0 0 0 0,2 0-64 0 0,-1 0 64 0 0,2 1-64 0 0,1-2 64 0 0,0 0-224 0 0,2 0-40 0 0</inkml:trace>
  <inkml:trace contextRef="#ctx0" brushRef="#br0" timeOffset="10">1272 2306 3479 3280 2423,'-2'-3'72'0'0,"1"1"24"0"0,1 0 0 0 0,-1 1 0 0 0,1 0-96 0 0,0 0 0 0 0,0 1 0 0 0,0-2 0 0 0,1 1 1792 0 0,-1-2 328 0 0,0 1 72 0 0,0 0 16 0 0,1 0-600 0 0,0 1-112 0 0,0 0-24 0 0,-1 2-8 0 0,2 0-664 0 0,-1 1-136 0 0,1 0-24 0 0,0 2-8 0 0,1 0-280 0 0,-1 2-48 0 0,2-1-16 0 0,-1 0 0 0 0,2 3-160 0 0,0-1-32 0 0,3 3 0 0 0,-2-1-8 0 0,3 0-16 0 0,-2 0 0 0 0,1 1 0 0 0,1-1 0 0 0,-2 1 16 0 0,1-1 0 0 0,0-1 0 0 0,-2 1 0 0 0,2 0 8 0 0,1 1 8 0 0,-2 0 0 0 0,1-1 0 0 0,-1 0 16 0 0,0 0 0 0 0,-2-1 0 0 0,2 0 0 0 0,0 1 16 0 0,0 0 8 0 0,0 1 0 0 0,1 1 0 0 0,-2-2-64 0 0,1 0-16 0 0,0 0 0 0 0,-2-1 0 0 0,0 0 0 0 0,0 0 0 0 0,-1-2 0 0 0,1 0 0 0 0,-3-1-64 0 0,1-1 0 0 0,-1-2 72 0 0,-1 1-72 0 0,0-1 0 0 0,-1-1 0 0 0,1 0 0 0 0,-1 0 64 0 0,-1-1 0 0 0,1 0 8 0 0,0 0 0 0 0,0 0 0 0 0,0 0-8 0 0,0 0 0 0 0,0 0 0 0 0,0 0 0 0 0,0 0 0 0 0,0 0-64 0 0,0 0 96 0 0,0 0-32 0 0,0 0-64 0 0,0 0 80 0 0,0 0-80 0 0,0 0 80 0 0,0 0-80 0 0,0 0 0 0 0,-9-4 0 0 0,8 2 0 0 0,0 0 0 0 0,-2 0 0 0 0,2 0-96 0 0,-2 1 96 0 0,1 1-88 0 0,-1-1 88 0 0,0 1-64 0 0,0 1 64 0 0,0 0-88 0 0,0 2 88 0 0,-1 0-104 0 0,1 0 40 0 0,0 0-8 0 0,1 0 0 0 0,0-1 0 0 0,1 2 0 0 0,1-2 72 0 0,0 0 0 0 0,2 1 0 0 0,-1-1 0 0 0,2-1-64 0 0,0 0 64 0 0,1 0-64 0 0,0-1 64 0 0,1 0-128 0 0,0 0 24 0 0,-1-2 0 0 0,0 0 0 0 0,1 1 32 0 0,-2-2 8 0 0,1 2 0 0 0,-1-1 0 0 0,-1 0 64 0 0,0 0 0 0 0,-1 1-72 0 0,0 0 72 0 0,-1 1 0 0 0,0 0 0 0 0,0 0 0 0 0,0 0 0 0 0,-1 0 0 0 0,0 0 0 0 0,0 1 80 0 0,0 1-80 0 0,-1-1 192 0 0,2-1-24 0 0,0 0 0 0 0,0 0 0 0 0,-4 7-56 0 0,2-5-16 0 0,2-1 0 15-26,0 1 0-15 26,1-1-96 0 0,0 0 0 0 0,0 1 0 0 0,1-2 0 0 0,0 0-272 0 0,2-1-48 0 0,-1 0-16 0 0,1-1-6320 0 0,1-1-1272 0 0</inkml:trace>
  <inkml:trace contextRef="#ctx0" brushRef="#br0" timeOffset="11">148 1912 4143 3311 2894,'-1'2'368'0'0,"0"1"-296"0"0,1-2-72 0 0,0 1 0 0 0,-1-1 280 0 0,0 1 40 0 0,-1 1 0 0 0,0 2 8 0 0,-1 2-64 0 0,-2 3-8 0 0,2-1-8 0 0,1-1 0 0 0,-1-1-184 0 0,1 0-64 0 0,0-2 0 0 0,0-1 72 0 0,1 0-272 0 0,1-2-56 0 0,-1-1-16 0 0,-1 0 0 0 0,0-2 272 0 0</inkml:trace>
  <inkml:trace contextRef="#ctx0" brushRef="#br0" timeOffset="12">52 2081 5063 3401 2713,'-4'3'224'0'0,"3"-2"48"0"0,-2 2-272 0 0,1-2 0 0 0,1 0 0 0 0,0 0 0 0 0,0 1 272 0 0,0 0 0 0 0,-2 0 0 0 0,0 2 0 0 0,0 1-272 0 0,1-1-152 0 0,1 0 24 0 0,2-3 0 0 0</inkml:trace>
  <inkml:trace contextRef="#ctx0" brushRef="#br0" timeOffset="13">637 1954 6911 3236 2716,'-4'1'608'0'0,"2"-1"-480"0"0,0 1-128 0 0,0 0 0 0 0,2 0 728 0 0,0 1 120 0 0,-2-2 24 0 0,0 4 8 0 0,0 0-384 0 0,-2 3-80 0 0,1-1-8 0 0,2 1-8 0 0,-1-1-680 0 0,1 2-136 0 0,1-3-24 0 0,-1 1-8 0 0</inkml:trace>
  <inkml:trace contextRef="#ctx0" brushRef="#br0" timeOffset="14">602 2121 5527 3233 2584,'-2'2'488'0'0,"0"0"-392"0"0,2 0-96 0 0,0-2 0 0 0,0 1 896 0 0,-2 1 152 0 0,1 0 32 0 0,-1 2 8 0 0,-2 2-368 0 0,2 0-72 0 0,0-1-8 0 0,1 0-8 0 0,0-2-536 0 0,1 1-96 0 0,0-1 0 0 0,-1-1-3488 0 0,1 2-656 0 0</inkml:trace>
  <inkml:trace contextRef="#ctx0" brushRef="#br0" timeOffset="15">1003 1964 15199 2993 2676,'-4'2'672'0'0,"2"0"144"0"0,0 0-656 0 0,1 0-160 0 0,1-1 0 0 0,0 1 0 0 0,0 0 0 0 0,0 1 0 0 0,1 2 0 0 0,2 0 0 0 0,-1 2-752 0 0,2-1-184 0 0,3-1-40 0 0,-2-1-8 0 0</inkml:trace>
  <inkml:trace contextRef="#ctx0" brushRef="#br0" timeOffset="16">1035 2078 1839 3101 2770,'-3'3'160'0'0,"0"-2"-160"0"0,1 1 0 0 0,0 0 0 0 0,1 0 1544 0 0,0-1 280 0 0,1 0 48 0 0,0 2 16 0 0,-2 0-544 0 0,1 1-112 0 0,0 1-16 0 0,1-1-8 0 0,1 0-936 0 0,1-1-184 0 0,0-1-88 0 0,1-1-5776 0 0</inkml:trace>
  <inkml:trace contextRef="#ctx0" brushRef="#br0" timeOffset="17">817 2583 8287 3316 2205,'-1'0'736'0'0,"1"1"-584"0"0,-1 0-152 0 0,1-1 0 0 0,0 1 272 0 0,0 0 24 0 0,-2 1 8 0 0,0 1 0 0 0,-1 1 256 0 0,1 0 48 0 0,-2 0 16 0 0,2 0 0 0 0,-1 1-216 0 0,1-2-48 0 0,-1 1-8 0 0,0 0 0 0 0,-1 0-416 0 0,1 0-96 0 0,-1-1-8 0 0,0 0-5392 0 0</inkml:trace>
  <inkml:trace contextRef="#ctx0" brushRef="#br0" timeOffset="18">730 2700 919 3305 2076,'-1'1'80'0'0,"-1"0"-80"0"0,2-1 0 0 0,-1 1 0 0 0,1-1 776 0 0,0 1 144 0 0,-2 1 24 0 0,-1-1 8 0 0,1 2-88 0 0,-1-1-24 0 0,1 1 0 0 0,0-1 0 0 0,1 0-840 0 0,1-2-96 0 0,1 0-64 0 0,-1 0 0 0 0</inkml:trace>
  <inkml:trace contextRef="#ctx0" brushRef="#br0" timeOffset="19">1230 2740 15199 3213 2184,'-5'5'672'0'0,"3"-1"144"0"0,0 0-656 0 0,1-1-160 0 0,0-1 0 0 0,1-1 0 0 0,0 2-88 0 0,0 2-48 0 0,1 3-16 0 0,0 0 0 0 0,2 1-1416 0 0,1-1-288 0 0,1-3-64 0 0,0 0 0 0 0</inkml:trace>
  <inkml:trace contextRef="#ctx0" brushRef="#br0" timeOffset="20">1225 2941 12895 3216 1933,'-6'4'576'0'0,"3"-2"112"0"0,0 0-552 0 0,1 0-136 0 0,1-2 0 0 0,1 1 0 0 0,-1-1 280 0 0,0 1 24 0 0,1 1 8 0 0,0-1 0 0 0,1 1-1016 0 0,1-1-192 0 0,0-2-48 0 0,1-1-8 0 0,1 0 792 0 0,1-2 160 0 0</inkml:trace>
  <inkml:trace contextRef="#ctx0" brushRef="#br0" timeOffset="21">1563 2738 14279 2926 2019,'1'1'1272'0'0,"-1"0"-1016"0"0,0 0-256 0 0,2 0 0 0 0,0 1-880 0 0,-1-1-224 0 0,3 1-48 0 0,1 2 0 0 0,5-1 64 0 0,-1 1 8 0 0,0 0 8 0 0,0 0 0 0 0</inkml:trace>
  <inkml:trace contextRef="#ctx0" brushRef="#br0" timeOffset="22">1652 2825 2759 2966 1854,'2'2'120'0'0,"-1"0"32"0"0,1 0-152 0 0,-1-1 0 0 0,0 0 0 0 0,-1 0 0 0 0,0 0 704 0 0,2 1 120 0 0,0 0 16 0 0,0 2 8 0 0,1 0 56 0 0,-1 0 16 0 0,1-1 0 0 0,-1 1 0 0 0,0-1-344 0 0,-1 0-64 0 0,1 0-8 0 0,-1 0-8 0 0,0-1-400 0 0,1 1-96 0 0,0 0 0 0 0,-1-1-4840 0 0</inkml:trace>
  <inkml:trace contextRef="#ctx0" brushRef="#br0" timeOffset="23">2309 1879 4607 2866 3137,'0'0'408'0'0,"0"0"-328"0"0,0 0-80 0 0,0 0 0 0 0,0 0 576 0 0,0 0 96 0 0,0 0 16 0 0,0 0 8 0 0,1 1 296 0 0,0 0 64 0 0,1 0 16 0 0,0 1 0 0 0,1 1-48 0 0,1 1-16 0 0,1-1 0 0 0,0 1 0 0 0,2 1-248 0 0,2 0-56 0 0,1 2 0 0 0,2-1-8 0 0,-2 2-248 0 0,1-2-40 0 0,1 1-16 0 0,-1 1 0 0 0,2-1-80 0 0,-2 0-24 0 0,0 1 0 0 0,0 1 0 0 0,1 2-96 0 0,-1 0-16 0 0,-1-2-8 0 0,1-1 0 0 0,1 0-32 0 0,-2 1-8 0 0,2-1 0 0 0,-1 1 0 0 0,0-2 16 0 0,2-1 0 0 0,1 1 0 0 0,0 0 0 0 0,-5-2-40 0 0,1 1-8 0 0,2-1 0 0 0,0 1 0 0 0,-1 1-96 0 0,-2-2 72 0 0,-1-1-72 0 0,-1 0 64 0 0,-1 0-64 0 0,-2 0 0 0 0,-1-1 0 0 0,0 0 64 0 0,0 0-64 0 0,-2-1 0 0 0,0 0 0 0 0,-1 0 0 0 0,1 1 64 0 0,-1 0-64 0 0,1-2 0 0 0,-1 0 64 0 0,1 2-64 0 0,-1-2 64 0 0,2-1-64 0 0,-2-1 64 0 0,1 2-64 0 0,1 0 0 0 0,-1 0 0 0 0,1 0 64 0 0,1 2-64 0 0,-2 0 0 0 0,2 2 0 0 0,-2-1 0 0 0,1-2 0 0 0,0-1 0 0 0,1 1 0 0 0,-1 0 0 0 0,0 1 0 0 0,1-2 0 0 0,-3 1 0 0 0,2-1 0 0 0,0 0 0 0 0,-1-1 0 0 0,-1 0 0 0 0,1 0 0 0 0,0 2 0 0 0,-1-2 0 0 0,1 0 64 0 0,-1-1-64 0 0,0 0 0 0 0,0-3 0 0 0,0-2 0 0 0,-1-1 0 0 0,0 3 0 0 0,0-1 64 0 0,0 2-64 0 0,-1 1 0 0 0,0-1 0 0 0,0-1 0 0 0,-1-1 0 0 0,0 2 0 0 0,1 2 0 0 0,-2 0 0 0 0,1 1 0 0 0,0-1 0 0 0,-1-1 0 0 0,0 2 0 0 0,-1 0 0 0 0,1 1 0 0 0,0 2 0 0 0,-1 1 0 0 0,1-2 0 0 0,1 2 0 0 0,0 2 0 0 0,0 0 0 0 0,2-1 0 0 0,1 1 0 0 0,1 1 0 0 0,1 0 0 0 0,0-3 0 0 0,1 0 0 0 0,1 0 0 0 0,0 0 0 0 0,1 0 0 0 0,-1-2 0 0 0,2 0 0 0 0,0-1 0 0 0,2 0 0 0 0,-2-1 0 0 0,2-1 0 0 0,0 1 0 0 0,-1-1 0 0 0,1-1 0 0 0,-1-1-72 0 0,0 0 72 0 0,-2 0 0 0 0,-1-1 0 0 0,-1 3-96 0 0,-1-2 96 0 0,0-2-96 0 0,-2 1 96 0 0,0 2-80 0 0,-1 0 80 0 0,-1-1-64 0 0,-1-1 64 0 0,-1 0-64 0 0,0 2 64 0 0,0 0-64 0 0,-2 2 64 0 0,1 4 0 0 0,-2-1-80 0 0,-1 0 80 0 0,0 2 0 0 0,0-1 0 0 0,1 1 0 0 0,-1 2 0 0 0,3-2 0 0 0,-1 2 0 0 0,2-1 64 0 0,1-2-64 0 0,1 1 72 0 0,2-1-72 0 0,0-1 0 0 0,1-1 72 0 0,0 1-72 0 0,2-1 0 0 0,0 0 0 0 0,1-1 0 0 0,1 0 0 0 0,2 0 0 0 0,-1-2 64 0 0,2 0-64 0 0,0-2 0 0 0,-1 0 0 0 0,2 0 72 0 0,-3-1-72 0 0,0 1 0 0 0,0-1 0 0 0,-1-2 0 0 0,-2 2 0 0 0,-1 0 0 0 0,0 0 0 0 0,-1 1 0 0 0,-1-1 0 0 0,0 0 0 0 0,-1 1 0 0 0,1-1 0 0 0,-2 0-104 0 0,2-2 40 0 0,-1 3-184 0 0,-1-1-32 0 0,0 1-8 0 0,0-1-9032 0 0</inkml:trace>
  <inkml:trace contextRef="#ctx0" brushRef="#br0" timeOffset="24">2271 1908 2759 2916 3116,'-3'0'248'0'0,"1"2"-248"0"0,0 0 0 0 0,1 0 0 0 0,0-1 544 0 0,1 0 56 0 0,-3 2 8 0 0,0 1 8 0 0,-1 1 312 0 0,1 0 56 0 0,2 1 8 0 0,1-2 8 0 0,1-1-312 0 0,2-2-64 0 0,2-1-16 0 0,0-1 0 0 0,0-1-256 0 0,-1 0-48 0 0,2-2-16 0 0,-2 2 0 0 0,0 0-136 0 0,-3-1-32 0 0,1 2-8 0 0,0-1 0 0 0,-2-2-112 0 0,-2 1 0 0 0,1-1 0 0 0,-1 3 0 0 0,0 1-552 0 0,0-2-136 0 0</inkml:trace>
  <inkml:trace contextRef="#ctx0" brushRef="#br0" timeOffset="25">1247 689 3223 2773 3059,'0'0'288'0'0,"0"-1"-288"0"0,0 0 0 0 0,0 1 0 0 0,1-1 608 0 0,-1 0 64 0 0,1 1 8 0 0,-1-2 8 0 0,1 0 288 0 0,1-1 56 0 0,0 0 16 0 0,1 0 0 0 0,-2-1-96 0 0,1 1-24 0 0,-1 1 0 0 0,1 0 0 0 0,0-1-152 0 0,0-1-32 0 0,0 1-8 0 0,0-1 0 0 0,-1 2-128 0 0,1-1-24 0 0,0 0-8 0 0,-1 1 0 0 0,0 0-120 0 0,-1 0-24 0 0,1 0-8 0 0,0 1 0 0 0,-1 0-128 0 0,0 1-24 0 0,0-1-8 0 0,0 0 0 0 0,0 1-96 0 0,0-1-16 0 0,0 1-8 0 0,-1 0 0 0 0,1 0-64 0 0,0 0-16 0 0,0 1 0 0 0,-1 0 0 0 0,1-1-64 0 0,0 0 0 0 0,0 0 72 0 0,0 0-72 0 0,0 10 0 0 0,0-6 0 0 0,0-1 0 0 0,1-1 64 0 0,-1 3-64 0 0,0 0 64 0 0,0 1-64 0 0,0 0 64 0 0,0 1-64 0 0,0-1 96 0 0,1 1-32 0 0,-1 1 0 0 0,0-1-64 0 0,0 0 96 0 0,1 1-32 0 0,0-2 0 0 0,-1 0-64 0 0,0-1 64 0 0,1 1-64 0 0,0-2 64 0 0,-1 0-64 0 0,1 0 0 0 0,0-2 0 0 0,0 0 0 0 0,0 0-80 0 0,0-1-24 0 0,0 0-8 0 0,0-1-9336 0 0</inkml:trace>
  <inkml:trace contextRef="#ctx0" brushRef="#br0" timeOffset="26">1264 760 5527 2773 3112,'0'0'488'0'0,"0"0"-392"0"0,0 0-96 0 0,0 0 0 0 0,0 0 1032 0 0,0 1 184 0 0,0-1 40 0 0,1 0 8 0 0,-1 1 272 0 0,1-1 48 0 0,1 1 16 0 0,-2-1 0 0 0,0 0-592 0 0,0 0-112 0 0,10 2-32 0 0,-6-2 0 0 0,1 0-392 0 0,-1 0-88 0 0,1 0-8 0 0,0-2-8 0 0,1 1-192 0 0,1 0-40 0 0,-1-1-8 0 0,0 1 0 0 0,0 1-128 0 0,0 0 64 0 0,-1-1-64 0 0,-1 1 0 0 0,-1 0 0 0 0,0 0 0 0 0,0 0 0 0 0,-1 0 0 0 0,-1 1-320 0 0,1-1-88 0 0</inkml:trace>
  <inkml:trace contextRef="#ctx0" brushRef="#br0" timeOffset="27">1236 1035 9215 3048 3662,'0'-1'816'0'0,"1"0"-656"0"0,-1 0-160 0 0,1 1 0 0 0,0-1 832 0 0,-1 0 128 0 0,1-1 24 0 0,2 0 8 0 0,-1-2 192 0 0,2 1 32 0 0,0-2 16 0 0,0 2 0 0 0,0 0-632 0 0,0 1-128 0 0,0 0-24 0 0,-1 1-8 0 0,1 0-248 0 0,0 1-56 0 0,-2 0-8 0 0,2 0 0 0 0,-1 1-64 0 0,0 1-64 0 0,0 0 96 0 0,-1-1-96 0 0,0 2 88 0 0,0-1-88 0 0,0 1 80 0 0,-1 1-80 0 0,0 0 64 0 0,-1 0-64 0 0,-1 1 0 0 0,0-1 72 0 0,-2 1-72 0 0,2 1 0 0 0,-2-2 0 0 0,0 2 64 0 0,0-1-64 0 0,-1 1 0 0 0,0 0 0 0 0,0-1 64 0 0,0 0-64 0 0,1 0 64 0 0,0 0-64 0 0,0-2 64 0 0,1 1 64 0 0,0-1 0 0 0,0-1 8 0 0,1 0 0 0 0,1-1 24 0 0,-1 0 0 0 0,1 0 0 0 0,1 0 0 0 0,-1-1-8 0 0,1 1 0 0 0,1-1 0 0 0,0 0 0 0 0,1 0 8 0 0,0 0 0 0 0,0 0 0 0 0,1 0 0 0 0,0 0 16 0 0,2 0 8 0 0,-1 0 0 0 0,0 0 0 0 0,-1 0-96 0 0,2 0-24 0 0,1-1 0 0 0,0 1 0 0 0,1-1 0 0 0,-2 0-64 0 0,1 1 96 0 0,-2 0-32 0 0,1 0-64 0 0,-3 0 0 0 0,0 0 0 0 0,0 1 64 0 0,-1 0-64 0 0,0-1 0 0 0,-1 1 0 0 0,-1-1 0 0 0,1 1 0 0 0,-1-1-96 0 0,0 1 32 0 0,0 0 64 0 0,1 0-336 0 0,-1-1-8 0 0,0 1 0 0 0,0-1 0 0 0,0 1-168 0 0,1 0-40 0 0,-1-1-8 0 0,0 0-8560 0 0</inkml:trace>
  <inkml:trace contextRef="#ctx0" brushRef="#br0" timeOffset="28">514 1307 4607 3091 3505,'-1'-1'408'0'0,"1"1"-328"0"0,-1-1-80 0 0,1 1 0 0 0,0 0 528 0 0,0-1 88 0 0,-1 0 24 0 0,1 1 0 0 0,-1-2 192 0 0,1 0 48 0 0,-1 0 8 0 0,2 0 0 0 0,0-1 16 0 0,1 1 8 0 0,-1-1 0 0 0,1 0 0 0 0,0 0-80 0 0,1 0-8 0 0,-1 2-8 0 0,1-3 0 0 0,-1 3-128 0 0,2-1-24 0 0,-1 0-8 0 0,1 0 0 0 0,-1 0-240 0 0,0 1-40 0 0,0 1-16 0 0,0 0 0 0 0,2 0-200 0 0,-2 1-48 0 0,2-1-8 0 0,-3 3 0 0 0,1-1-104 0 0,-1 0 0 0 0,0 1 0 0 0,0 1 0 0 0,-1 1 0 0 0,-1 0-96 0 0,1 1 96 0 0,-2 0-104 0 0,1 0-48 0 0,-1 0-8 0 0,-1 1 0 0 0,0-1 0 0 0,0-1 72 0 0,-1 0 16 0 0,0-1 0 0 0,1-1 0 0 0,-1 1 72 0 0,1-1 0 0 0,1 0 0 0 0,-1-1 0 0 0,0-3 0 0 0,2 0 72 0 0,0 0-8 0 0,-1 0-64 0 0,1 1 256 0 0,1-1 0 0 0,-1-1 0 0 0,0 1 0 0 0,2 1-128 0 0,0-1-24 0 0,1 0-8 0 0,0-1 0 0 0,1 2-96 0 0,1 0 72 0 0,0 0-72 0 0,0 0 64 0 0,0 0-64 0 0,0 2 0 0 0,0 0 72 0 0,0-1-72 0 0,-1 2 0 0 0,0-1 0 0 0,-1 0 0 0 0,-1 2 0 0 0,0-1 0 0 0,-1 0 0 0 0,-1 1 0 0 0,0 0 0 0 0,-2 0 0 0 0,1-1 0 0 0,-1 0 0 0 0,-1 1 64 0 0,0-1-64 0 0,0 0 0 0 0,-1 0 0 0 0,0-1 64 0 0,-1 1-64 0 0,0-1 0 0 0,1 0 0 0 0,-1 0 64 0 0,1-2-64 0 0,-1 0 0 0 0,1 0 0 0 0,0 0 0 0 0,-2 0 0 0 0,2 0 0 0 0,-2 0 0 0 0,2 0 64 0 0,-1 0-64 0 0,1-1 0 0 0,1 1 64 0 0,0 0-64 0 0,0-1 0 0 0,1 1 0 0 0,0-1 0 0 0,1 1 0 0 0,0 1 0 0 0,1-1 0 0 0,0 0 0 0 0,0 0 0 0 0,1 0 0 0 0,0 0-160 0 0,1 1 32 0 0,0 0-6096 0 0,-2-1-1224 0 0</inkml:trace>
  <inkml:trace contextRef="#ctx0" brushRef="#br0" timeOffset="29">1814 1308 7831 2519 3027,'3'-1'696'0'0,"-2"0"-560"0"0,-1 1-136 0 0,-1 0 0 0 0,1-1 960 0 0,0 1 168 0 0,0-2 32 0 0,1 1 8 0 0,-1-2 296 0 0,1 2 56 0 0,-1-2 16 0 0,0 2 0 0 0,1 0-736 0 0,-1 1-136 0 0,0-1-32 0 0,-1 2-8 0 0,1 0-368 0 0,-1 1-80 0 0,0 1-16 0 0,-1 0 0 0 0,2-3-64 0 0,-5 8-8 0 0,3-3-8 0 0,-1 0 0 0 0,0 1-80 0 0,1 0 64 0 0,-1-1-64 0 0,1 0 64 0 0,-1 2-64 0 0,1-2 80 0 0,1 0-80 0 0,-1-1 80 0 0,1 0-16 0 0,1-1-64 0 0,0-1 96 0 0,0 2-32 0 0,0-3 32 0 0,0 1 8 0 0,1-1 0 0 0,1 1 0 0 0,-1-1 8 0 0,1-1 0 0 0,1 0 0 0 0,-1 1 0 0 0,1-1 16 0 0,1 0 8 0 0,0 0 0 0 0,1 0 0 0 0,0 1-24 0 0,0 0-8 0 0,2-1 0 0 0,-2 0 0 0 0,2 0-104 0 0,0 0 72 0 0,0 0-72 0 0,0 0 64 0 0,-1 0-64 0 0,0 0 0 0 0,-1 0 0 0 0,-1-1 0 0 0,-1 0-88 0 0,0 1-32 0 0,0-1-8 0 0,-1 0 0 0 0,0 1-400 0 0,0-2-80 0 0,-2 2-24 0 0,1-1-8712 0 0</inkml:trace>
  <inkml:trace contextRef="#ctx0" brushRef="#br0" timeOffset="30">1910 1316 3223 2458 3088,'0'0'288'0'0,"-1"0"-288"0"0,1 0 0 0 0,0 0 0 0 0,-1 0 1440 0 0,1 0 240 0 0,0 1 48 0 0,-1 1 0 0 0,0-1 192 0 0,-1 3 40 0 0,0-1 8 0 0,1 0 0 0 0,0 1-880 0 0,0 0-184 0 0,1 1-32 0 0,0 1-8 0 0,0-1-472 0 0,0 2-96 0 0,0 0-16 0 0,0 1-8 0 0,0-2-144 0 0,0 0-24 0 0,0 0-8 0 0,0 1 0 0 0,0-2 16 0 0,0 0 0 0 0,-1 1 0 0 0,1 0 0 0 0,0-1-16 0 0,-1 0 0 0 0,1 1 0 0 0,0-2 0 0 0,-1-1-96 0 0,1 2 88 0 0,0-1-88 0 0,0-1 80 0 0,0 1-80 0 0,-1-1 0 0 0,1-1 0 0 0,0 1 64 0 0,0-1-64 0 0,0 0 0 0 0,0 0 0 0 0,0 0 0 0 0,1-1 0 0 0,-1 1 0 0 0,1-1 0 0 0,-1 0 0 0 0,1-1 0 0 0,0 0-96 0 0,0-1 32 0 0,1 0 64 0 0,0-1-392 0 0,0 1-24 0 0</inkml:trace>
  <inkml:trace contextRef="#ctx0" brushRef="#br0" timeOffset="31">2926 2108 7831 2572 3150,'0'-1'696'0'0,"0"0"-560"0"0,1 1-136 0 0,-1 0 0 0 0,0 0 640 0 0,0-1 96 0 0,0 0 16 0 0,0 0 8 0 0,0-1 360 0 0,-1 1 80 0 0,1 1 16 0 0,-1-1 0 0 0,0 2-536 0 0,-1 0-104 0 0,1 2-16 0 0,0-1-8 0 0,-1 3-296 0 0,1 0-64 0 0,-2 1-16 0 0,1 0 0 0 0,0 1 48 0 0,-1 0 0 0 0,0 1 8 0 0,0-1 0 0 0,0 1 72 0 0,0-2 16 0 0,1 0 0 0 0,-1 0 0 0 0,2-2-128 0 0,0 0-16 0 0,-1-1-8 0 0,1-1 0 0 0,1 1-16 0 0,-1-2-8 0 0,1 1 0 0 0,1 0 0 0 0,-1-2-24 0 0,1 1-8 0 0,0 0 0 0 0,0 0 0 0 0,1-1 16 0 0,1 1 8 0 0,-1 0 0 0 0,1-1 0 0 0,2 0 48 0 0,0 0 8 0 0,1-1 0 0 0,-1 0 0 0 0,2 0-24 0 0,-1 0 0 0 0,0 1 0 0 0,1-1 0 0 0,-1 1-40 0 0,2 0 0 0 0,0-1-8 0 0,-2 1 0 0 0,0-1-120 0 0,0 1 72 0 0,-1-1-72 0 0,1 1 64 0 0,-3-1-64 0 0,0 1 0 0 0,1-1 0 0 0,-3 1 0 0 0,2-1-240 0 0,-1-1-40 0 0,0 2-8 0 0,0-2-6464 0 0,-1 0-1304 0 0</inkml:trace>
  <inkml:trace contextRef="#ctx0" brushRef="#br0" timeOffset="32">3003 2126 3223 2602 3111,'-1'-2'288'0'0,"0"1"-288"0"0,1 1 0 0 0,-1-1 0 0 0,0 1 288 0 0,1 0 8 0 0,0 0 0 0 0,-1 0 0 0 0,0 1 1016 0 0,0-1 208 0 0,0 2 40 0 0,0 0 8 0 0,-1 1-408 0 0,2 0-72 0 0,-2 2-24 0 0,0 1 0 0 0,1-1-208 0 0,1 2-48 0 0,-1 0-8 0 0,0 1 0 0 0,0-1-256 0 0,1 2-48 0 0,-1-1-16 0 0,1-1 0 0 0,0-1-112 0 0,0 1-24 0 0,-1-1-8 0 0,0 1 0 0 0,1-1-64 0 0,-1 0-16 0 0,1 1 0 0 0,0-1 0 0 0,-1 0-104 0 0,1-1-24 0 0,0-1-8 0 0,0 0 0 0 0,0-1-40 0 0,0 0-8 0 0,0-1 0 0 0,1 0 0 0 0,-1 0-72 0 0,1-1 0 0 0,0 0 0 0 0,0-3 64 0 0,1 1-64 0 0,0-1-136 0 0,1-2 32 0 0,1 0-9248 0 0</inkml:trace>
  <inkml:trace contextRef="#ctx0" brushRef="#br0" timeOffset="33">3173 2178 3679 2487 3183,'0'0'80'0'0,"0"0"16"0"0,0 1 8 0 0,0 0 0 0 0,0-1-104 0 0,0 0 0 0 0,0 1 0 0 0,-1 0 0 0 0,1 0 696 0 0,1 1 112 0 0,0 0 24 0 0,-1-2 8 0 0,1 1 40 0 0,-1 0 8 0 0,1-1 0 0 0,-1 0 0 0 0,1 0-168 0 0,0-2-32 0 0,0 2-8 0 0,0-1 0 0 0,-1 0-120 0 0,1-1-24 0 0,0 0-8 0 0,0 0 0 0 0,0 0-40 0 0,0-1-8 0 0,-1 1 0 0 0,0 0 0 0 0,0-2-40 0 0,0 1-16 0 0,0 1 0 0 0,0-1 0 0 0,0 0-136 0 0,0 1-32 0 0,-1-2-8 0 0,1 1 0 0 0,-2 1-96 0 0,0-2-24 0 0,2 1 0 0 0,-1 1 0 0 0,0-1-64 0 0,-1 2-64 0 0,1-2 96 0 0,-2 1-96 0 0,2-1 72 0 0,-2 2-72 0 0,0-2 0 0 0,0 2 72 0 0,0 0-72 0 0,-1 1 0 0 0,-1-1 0 0 0,0 1 64 0 0,0 1-64 0 0,0 0 0 0 0,0 0 0 0 0,1 1 64 0 0,-1 0-64 0 0,1 2 0 0 0,1-1 0 0 0,-1 0 0 0 0,-1 2 0 0 0,3 1 0 0 0,-1-2 0 0 0,0 2 0 0 0,1-1 0 0 0,1 1 0 0 0,-1-1 0 0 0,2-1 0 0 0,0 0 0 0 0,1-1 0 0 0,0 1 0 0 0,1-1 0 0 0,0 0 64 0 0,0-2 32 0 0,1 0 0 0 0,-1 0 0 0 0,3 0 80 0 0,-1-1 16 0 0,0-2 8 0 0,1 0 0 0 0,0 0-56 0 0,-1 0-16 0 0,1-2 0 0 0,0 2 0 0 0,-1-1-48 0 0,1-1-16 0 0,0 2 0 0 0,-1 0 0 0 0,-1-2-64 0 0,1 2 80 0 0,-1 0-80 0 0,-2 1 80 0 0,1 1-80 0 0,0-1 80 0 0,-1 0-80 0 0,-1 1 80 0 0,2 0-80 0 0,0 0 0 0 0,-2 2 72 0 0,2-1-72 0 0,-2 1 0 0 0,2 0 0 0 0,-1 2 0 0 0,-1-1 0 0 0,1 1 0 0 0,0-1 0 0 0,-1 1 0 0 0,0 1 64 0 0,0-1-64 0 0,-1 1 0 0 0,0 0 0 0 0,0 0 0 0 0,-1 0 0 0 0,0-1 0 0 0,0 1 0 0 0,0-1 0 0 0,0 0 0 0 0,-1 0 0 0 0,-1 1 0 0 0,0-1 64 0 0,0 0-64 0 0,0 0 0 0 0,-2 1 0 0 0,2-2 0 0 0,0 0 0 0 0,-1-1 64 0 0,1 0-64 0 0,-2 1 0 0 0,3-2 64 0 0,-1 0-64 0 0,-1 1 64 0 0,1-2-64 0 0,-1 1 80 0 0,1-1-16 0 0,1 1-64 0 0,1-1 96 0 0,-2 1-96 0 0,2-1 88 0 0,-2 0-88 0 0,2 1 80 0 0,-1-1-80 0 0,3 0 0 0 0,-2 0 0 0 0,1-1 64 0 0,0 1-64 0 0,0 0 0 0 0,1 0 0 0 0,-1-1 0 0 0,0 1 0 0 0,1 0 0 0 0,0-1 0 0 0,0 1 0 0 0,1 0-120 0 0,0 0-8 0 0,0 0-8 0 0,0 0 0 0 0,1-1-400 0 0,-2 1-72 0 0</inkml:trace>
  <inkml:trace contextRef="#ctx0" brushRef="#br0" timeOffset="34">2295 1882 2303 2826 3283,'-1'-1'200'0'0,"0"1"-200"0"0,1 0 0 0 0,-1 0 0 0 0,0 0 400 0 0,0 0 40 0 0,0 0 8 0 0,-3-1 0 0 0,0 1 128 0 0,0-1 24 0 0,0 2 8 0 0,0 0 0 0 0,0 0 72 0 0,1 1 24 0 0,0 0 0 0 0,1 1 0 0 0,0 0-64 0 0,0 1 0 0 0,1 0-8 0 0,0-1 0 0 0,1 1-152 0 0,-1-2-24 0 0,2 2-8 0 0,-1 0 0 0 0,1-1-88 0 0,1 0-16 0 0,1-1-8 0 0,-1 0 0 0 0,1 0 0 0 0,1-1 0 0 0,0-1 0 0 0,-1 0 0 0 0,0 0-48 0 0,1 0 0 0 0,-1-1-8 0 0,0 0 0 0 0,2-1-112 0 0,-1 0-16 0 0,0-1-8 0 0,0 1 0 0 0,-1-1-144 0 0,0-1 64 0 0,-1 2-64 0 0,0 0 0 0 0,-1-1 0 0 0,0 1 0 0 0,0-1 0 0 0,-2-1 0 0 0,1 2 0 0 0,-1-1 0 0 0,0 0 0 0 0,-2 1 0 0 0,2 0-128 0 0,-2 0 0 0 0,0 1 0 0 0,-1-1 0 0 0,-1 2-64 0 0,1 0-8 0 0,-1 0-8 0 0,0 1 0 0 0,1 0 128 0 0,0 0 80 0 0,0 2-96 0 0,-1-1 96 0 0,1 2 0 0 0,1-1 96 0 0,-1 2 0 0 0,0-1 0 0 0,1 2 160 0 0,0 0 24 0 0,1 0 8 0 0,0 0 0 0 0,2 1 16 0 0,0-3 8 0 0,1 1 0 0 0,0 0 0 0 0,2-1-24 0 0,1-1-8 0 0,0 0 0 0 0,1-1 0 0 0,1 0-56 0 0,0-1-16 0 0,1-1 0 0 0,0-1 0 0 0,1-1-64 0 0,1-1-16 0 0,1-1 0 0 0,-2 0 0 0 0,-1 1-64 0 0,1-2-64 0 0,-2 0 96 0 0,1 0-96 0 0,-2 1 0 0 0,-2-2 0 0 0,0 2 0 0 0,-3-1 0 0 0,1 0 0 0 0,-2 0 0 0 0,0-1 0 0 0,-2 1 0 0 0,0-1 0 0 0,-2 2 0 0 0,-1-1 0 0 0,0 1 0 0 0,0 1 0 0 0,-2 2 0 0 0,2 0 0 0 0,0 1 0 0 0,1 1 0 0 0,-1 0 0 0 0,0 2 0 0 0,-1 1 0 0 0,1 1 0 0 0,0 0 0 0 0,1 0 0 0 0,1 2 0 0 0,0-1 0 0 0,2 0 80 0 0,0 0-80 0 0,2-1 64 0 0,2 2-64 0 0,0-2 0 0 0,3 0 0 0 0,2-1 0 0 0,3 0-472 0 0,2-1-56 0 0</inkml:trace>
  <inkml:trace contextRef="#ctx0" brushRef="#br0" timeOffset="35">2299 1896 4607 2858 3223,'-1'-1'408'0'0,"1"0"-328"0"0,-1 0-80 0 0,1 1 0 0 0,-1 0 336 0 0,0 0 48 0 0,0-1 16 0 0,-2 0 0 0 0,0 1 104 0 0,-2 0 16 0 0,-1-1 8 0 0,0 2 0 0 0,0-1-184 0 0,-1 2-40 0 0,1 0-8 0 0,1 0 0 0 0,-1 1 64 0 0,1 0 16 0 0,1 1 0 0 0,0-1 0 0 0,2 0 104 0 0,0 1 16 0 0,2 0 8 0 0,0 0 0 0 0,0 1 8 0 0,3-1 0 0 0,0 0 0 0 0,1-1 0 0 0,1 0-16 0 0,0 0 0 0 0,0 1 0 0 0,2-2 0 0 0,-1 0-152 0 0,1-1-32 0 0,-1-1-8 0 0,0 0 0 0 0,-1-1-136 0 0,0 1-24 0 0,1-2-8 0 0,-2 0 0 0 0,0-1-40 0 0,0 1-16 0 0,-2-2 0 0 0,0 0 0 0 0,-1 1-80 0 0,0-1 80 0 0,-1 0-80 0 0,-1 0 80 0 0,0 0-80 0 0,0-1 0 0 0,-2 3 0 0 0,1-2 64 0 0,-1 2 8 0 0,1 0 0 0 0,-2 1 0 0 0,0-1 0 0 0,0 2 88 0 0,0 0 8 0 0,-1 2 8 0 0,1-1 0 0 0,0 2-48 0 0,-1-1-16 0 0,0 1 0 0 0,1 1 0 0 0,0-1-112 0 0,0 1 88 0 0,1-1-88 0 0,0 1 80 0 0,1-1-80 0 0,1 0 0 0 0,-1-1 0 0 0,2 1 0 0 0,2-2 0 0 0,0 1-112 0 0,2 0 16 0 0,1-2-5584 0 0,3-1-1112 0 0</inkml:trace>
  <inkml:trace contextRef="#ctx0" brushRef="#br0" timeOffset="36">1913 1544 6911 3405 2969,'0'0'608'0'0,"0"0"-480"0"0,0 0-128 0 0,0 0 0 0 0,0 0 584 0 0,0 1 96 0 0,1 0 24 0 0,1 0 0 0 0,0 0 256 0 0,1-1 64 0 0,0 2 0 0 0,0 0 8 0 0,1-2-512 0 0,-2 2-104 0 0,2 0-16 0 0,-2-1-8 0 0,0 1-296 0 0,1-1-96 0 0,-1 2 0 0 0,2-1 0 0 0,-2-1-432 0 0,0 0-144 0 0</inkml:trace>
  <inkml:trace contextRef="#ctx0" brushRef="#br0" timeOffset="37">2007 1603 4607 3270 2966,'0'0'408'0'0,"0"0"-328"0"0,0 0-80 0 0,0 0 0 0 0,0 0 608 0 0,0 0 96 0 0,0 0 32 0 0,1 0 0 0 0,-1 0-440 0 0,0 1-80 0 0,0 0-24 0 0,0-1 0 0 0,0 0-192 0 0</inkml:trace>
  <inkml:trace contextRef="#ctx0" brushRef="#br0" timeOffset="38">1786 1488 5983 3515 3073,'0'1'536'0'0,"0"-1"-432"0"0,0 0-104 0 0,1 0 0 0 0,-1 1 480 0 0,1-1 80 0 0,0 1 16 0 0,0 0 0 0 0,2 0 432 0 0,0 1 88 0 0,1-1 24 0 0,1 2 0 0 0,0-1-384 0 0,1 1-64 0 0,0-1-24 0 0,-1 1 0 0 0,0-2-424 0 0,-1 2-80 0 0,1 0-16 0 0,0-1-8 0 0,0 1-120 0 0,-2-1 0 0 0,1 1 0 0 0,-1-1-4432 0 0,2 0-832 0 0</inkml:trace>
  <inkml:trace contextRef="#ctx0" brushRef="#br0" timeOffset="39">2002 1620 9215 3351 3029,'-3'-1'408'0'0,"2"1"80"0"0,0 0-392 0 0,0 1-96 0 0,1-1 0 0 0,0 0 0 0 0,0 0 0 0 0,1 1 88 0 0,0-1-88 0 0,0 2 80 0 0,2 0 152 0 0,-3-2 32 0 0,0 0 8 0 0,10 4 0 0 0,-7-2 200 0 0,1 0 40 0 0,-1-1 0 0 0,1 2 8 0 0,-2-2-200 0 0,1 1-48 0 0,0 0-8 0 0,-1 0 0 0 0,2 0-136 0 0,-2-1-24 0 0,1 1-8 0 0,-1 0 0 0 0,0-1-96 0 0,0 0 0 0 0,0 0 0 0 0,-1 0-4016 0 0,1 0-768 0 0</inkml:trace>
  <inkml:trace contextRef="#ctx0" brushRef="#br0" timeOffset="40">2125 1731 9215 3413 2884,'0'0'816'0'0,"0"1"-656"0"0,0-1-160 0 0,0 0 0 0 0,0 1 344 0 0,0-1 32 0 0,0 1 8 0 0,1 0 0 0 0,-1 0 80 0 0,2 2 16 0 0,0 0 8 0 0,-1-1 0 0 0,3 0-328 0 0,-1 0-64 0 0,-1-1-8 0 0,2-1-8 0 0,-2 2-80 0 0,1 1-88 0 0,0-2 24 0 0,-1 1-5496 0 0</inkml:trace>
  <inkml:trace contextRef="#ctx0" brushRef="#br0" timeOffset="41">2210 1810 12439 3283 2816,'-2'0'544'0'0,"1"0"128"0"0,0 0-544 0 0,0 0-128 0 0,1 1 0 0 0,0 0 0 0 0,1-1 296 0 0,0 2 32 0 0,0-1 8 0 0,1 2 0 0 0,1-1 72 0 0,1 1 8 0 0,1 1 8 0 0,0-2 0 0 0,1 1-224 0 0,1 0-40 0 0,0 0-16 0 0,-2-1 0 0 0,2 2-144 0 0,-1-2 0 0 0,0 0 0 0 0,-2 1 0 0 0,-1-2 0 0 0,0 1 0 0 0,0-1 0 0 0,-2-1 0 0 0,1 2-376 0 0,-1-2-48 0 0,1 0-16 0 0,-2 0 0 0 0,0 1-480 0 0,0 0-96 0 0,0 0-16 0 0,0 0-4176 0 0</inkml:trace>
  <inkml:trace contextRef="#ctx0" brushRef="#br0" timeOffset="42">2515 1761 919 3048 3019,'0'-2'80'0'0,"1"1"-80"0"0,-1 0 0 0 0,0 0 0 0 0,0 0 336 0 0,0 0 48 0 0,0-1 16 0 0,2-2 0 0 0,0 0 368 0 0,-1-1 64 0 0,0 0 24 0 0,1 1 0 0 0,-1 0 176 0 0,0 1 40 0 0,0 0 8 0 0,-1 2 0 0 0,0-1-48 0 0,1 1-8 0 0,-1 0 0 0 0,1 1 0 0 0,-1 0-224 0 0,-1 0-56 0 0,1 2-8 0 0,-1 0 0 0 0,1 0-288 0 0,-1 2-64 0 0,0 1-16 0 0,-2 1 0 0 0,2 0-152 0 0,-2 1-32 0 0,0 2-8 0 0,-1-1 0 0 0,0 0-64 0 0,0 0-16 0 0,1-2 0 0 0,0 0 0 0 0,1 1 8 0 0,0-2 0 0 0,0-1 0 0 0,1 0 0 0 0,0 0 32 0 0,1-2 8 0 0,0 0 0 0 0,0 0 0 0 0,2 1 48 0 0,-1-3 0 0 0,0 1 8 0 0,1 0 0 0 0,0-1-16 0 0,0 0-8 0 0,1 0 0 0 0,-1 0 0 0 0,2-1-40 0 0,0 1-8 0 0,0-1 0 0 0,1 1 0 0 0,0-1-56 0 0,-1 0-8 0 0,1 0-64 0 0,1 0 96 0 0,0 0-32 0 0,-1 1-64 0 0,0 0 88 0 0,0 0-88 0 0,-1 0 64 0 0,0 0-64 0 0,0 0 0 0 0,-1 0 0 0 0,0 0 0 0 0,-1 0 0 0 0,1 0 0 0 0,-1 0 0 0 0,0 0-352 0 0,0-1-80 0 0,0 0-16 0 0,1 0-8456 0 0</inkml:trace>
  <inkml:trace contextRef="#ctx0" brushRef="#br0" timeOffset="43">2614 1752 4607 2945 3104,'0'0'200'0'0,"0"-1"48"0"0,0 1-248 0 0,-1 0 0 0 0,1 1 0 0 0,0-1 0 0 0,-1 2 984 0 0,0-1 144 0 0,0 2 32 0 0,-2 2 8 0 0,0 2 104 0 0,1-1 16 0 0,-1 2 8 0 0,0-1 0 0 0,2 0-312 0 0,-1 0-64 0 0,1 1-16 0 0,0-1 0 0 0,1 0-240 0 0,-2 1-56 0 0,2-1 0 0 0,0 1-8 0 0,0-1-216 0 0,0-1-48 0 0,0 0-8 0 0,0-1 0 0 0,0-1-144 0 0,0 1-32 0 0,0 1-8 0 0,0 0 0 0 0,0-2-72 0 0,0 0-8 0 0,0 0-64 0 0,0-2 96 0 0,1 1-96 0 0,0-2 0 0 0,-1 2 0 0 0,0-2 0 0 0,0-1 0 0 0,2 1 0 0 0,-2-1 0 0 0,2 0 0 0 0,-1 0-224 0 0,-1-1-64 0 0,2 0-8 0 0,0-1-8 0 0,-1 0-1136 0 0,1 0-232 0 0</inkml:trace>
  <inkml:trace contextRef="#ctx0" brushRef="#br0" timeOffset="44">2753 1784 2759 2812 2698,'1'0'248'0'0,"-1"0"-248"0"0,0 0 0 0 0,0 0 0 0 0,1 0 448 0 0,-1-1 48 0 0,1 1 8 0 0,-1 0 0 0 0,2-1 232 0 0,0 0 40 0 0,-1 0 16 0 0,0 0 0 0 0,0 1 8 0 0,0 0 8 0 0,1-1 0 0 0,-2 0 0 0 0,1 0 24 0 0,-1 0 0 0 0,1 1 0 0 0,0-1 0 0 0,-1 0-96 0 0,1 0-8 0 0,-1 0-8 0 0,0 1 0 0 0,0-1-272 0 0,0 0-48 0 0,0 0-16 0 0,-1 0 0 0 0,1 0-216 0 0,-2 1-40 0 0,2-1-16 0 0,-1 1 0 0 0,-1-1-112 0 0,0 0 64 0 0,1 1-64 0 0,-2 0 0 0 0,1 0 72 0 0,-1 0-72 0 0,0 2 64 0 0,0-1-64 0 0,-1 0 0 0 0,2 1 0 0 0,-1-1 64 0 0,-1 0-64 0 0,1 2 64 0 0,0-2-64 0 0,0 3 96 0 0,1-2-32 0 0,0 1-64 0 0,0 0 0 0 0,1-1 0 0 0,-1 1 0 0 0,2-1 0 0 0,-1 1 0 0 0,0 0 0 0 0,1 0 0 0 0,1 0 0 0 0,0 0 0 0 0,0-1 0 0 0,1 0 0 0 0,0 0 88 0 0,0 0-24 0 0,0 0-64 0 0,1 0 96 0 0,0-1 48 0 0,0 0 8 0 0,1 2 0 0 0,0-2 0 0 0,1 1 16 0 0,-1 0 8 0 0,1 0 0 0 0,0 1 0 0 0,-2-1-40 0 0,2 0-8 0 0,-2 1 0 0 0,1-1 0 0 0,0 1-48 0 0,1 0-16 0 0,-3-1 0 0 0,1 1 0 0 0,0-1-64 0 0,0 2 0 0 0,-1-1 0 0 0,-1 1 0 0 0,0-1 0 0 0,0-1 0 0 0,-1 1 0 0 0,-1-1 0 0 0,1 1 0 0 0,-1 0 0 0 0,0-1 0 0 0,-1 2 0 0 0,0-2 0 0 0,1 0 0 0 0,-2 2 0 0 0,0-2 0 0 0,0 1 0 0 0,-1 0 0 0 0,0-1 0 0 0,0 0 0 0 0,1 0 0 0 0,-1-1 0 0 0,0 1 0 0 0,-1-1 0 0 0,2-1 0 0 0,-1 0 0 0 0,1 0 64 0 0,-1 0-64 0 0,2-1 0 0 0,0 0 0 0 0,0 0 0 0 0,0-1 64 0 0,1 0-64 0 0,-1 0 0 0 0,1-1 72 0 0,0 0-72 0 0,0 0 80 0 0,1-1-16 0 0,0 0-64 0 0,0-2 96 0 0,1 0-96 0 0,0 1 88 0 0,2 0-88 0 0,-2-1 80 0 0,3 2-80 0 0,-1 0 64 0 0,0 0-64 0 0,0 1 64 0 0,3-1-64 0 0,-1-1 0 0 0,1 1 0 0 0,0 1 0 0 0,-2-1 0 0 0,1 1 0 0 0,1 0 64 0 0,-2-1-64 0 0,1 0 0 0 0,0-1 0 0 0,0 2 0 0 0,-1-1 0 0 0,-2 2 0 0 0,0-2 0 0 0,0 0 0 0 0,-1 0 0 0 0,0 0 0 0 0,-1-1 0 0 0,-1 0 0 0 0,0 0 0 0 0,-1 1 64 0 0,0 0-64 0 0,-1 1 64 0 0,0-1-64 0 0,0 1 0 0 0,0 1 64 0 0,-1 0-64 0 0,0 0 0 0 0,0 2 64 0 0,0-1-64 0 0,1 0 0 0 0,-1 1 64 0 0,0 0-64 0 0,1 0 0 0 0,0 1 0 0 0,-1 0 0 0 0,1 0 0 0 0,1 1 0 0 0,-1-1 0 0 0,1 2 0 0 0,0 0-296 0 0,0 0-24 0 0,2 1-8 0 0,0 0-8768 0 0</inkml:trace>
  <inkml:trace contextRef="#ctx0" brushRef="#br0" timeOffset="45">1023 138 3679 3213 3054,'0'-2'328'0'0,"0"1"-264"0"0,0-1-64 0 0,0 2 0 0 0,0-1 536 0 0,0 0 88 0 0,0-1 16 0 0,0 0 8 0 0,1-2 344 0 0,-1 0 64 0 0,-1 1 8 0 0,1 0 8 0 0,0 0-240 0 0,0 1-56 0 0,0 0-8 0 0,0 1 0 0 0,0 1-224 0 0,0-1-40 0 0,0 0-16 0 0,0 1 0 0 0,0 0-120 0 0,0 0-24 0 0,0 0-8 0 0,0 0 0 0 0,0 0-16 0 0,0 0-8 0 0,0 0 0 0 0,0 0 0 0 0,0 0 16 0 0,0 0 8 0 0,0 11 0 0 0,0-7 0 0 0,0 0-56 0 0,0 1-16 0 0,0 1 0 0 0,-1 3 0 0 0,1-1-16 0 0,-1 1-8 0 0,1 0 0 0 0,-1 1 0 0 0,1 0-32 0 0,-1 2-8 0 0,0-2 0 0 0,1 1 0 0 0,0-1-104 0 0,0 0-32 0 0,0 2 0 0 0,0 0 0 0 0,0 1 0 0 0,1 0-64 0 0,0 0 96 0 0,0-1-32 0 0,0 0 0 0 0,0-2-64 0 0,-1 0 96 0 0,0 0-32 0 0,0-1 8 0 0,1-3 0 0 0,0 1 0 0 0,-1-3 0 0 0,1 1-8 0 0,-1 1 0 0 0,-1-2 0 0 0,1 0 0 0 0,0-1 0 0 0,-1 1-64 0 0,0 0 96 0 0,1-1-32 0 0,0 0-64 0 0,-2 0 0 0 0,1-1 72 0 0,-1 0-72 0 0,2-1 0 0 0,-1 1 0 0 0,0 0 0 0 0,1-2 64 0 0,-2 1-64 0 0,2 0 0 0 0,-1 0 0 0 0,0-1 0 0 0,1 0 0 0 0,-1 0 0 0 0,0 0 0 0 0,0-1 0 0 0,0 0 0 0 0,0 0 0 0 0,0 0 0 0 0,-1-2 0 0 0,1 1 0 0 0,-2-2 0 0 0,2 1 0 0 0,-1-2 0 0 0,-1 1 0 0 0,2 0 0 0 0,-1-1 0 0 0,0 0 0 0 0,0 2 0 0 0,0-1 0 0 0,2-1-64 0 0,-3 1 64 0 0,1-1-72 0 0,1 1 72 0 0,-1 0-80 0 0,0 1 80 0 0,1 1 0 0 0,-1-1-72 0 0,1 1 72 0 0,0 0 0 0 0,0 0 0 0 0,0 0 0 0 0,0 1 0 0 0,0-1 0 0 0,1 1 0 0 0,-1 0 0 0 0,0 0 0 0 0,0-1-64 0 0,1 2 64 0 0,0-2 0 0 0,0 2 0 0 0,0 0 0 0 0,0 0 0 0 0,0 0 0 0 0,0 0 0 0 0,0 0 0 0 0,1 1 0 0 0,0 0 0 0 0,-1-1 0 0 0,0 0 0 0 0,0 0 0 0 0,4 9 0 0 0,-3-6 0 0 0,0 1 0 0 0,1 2 0 0 0,0-1 0 0 0,0-1 0 0 0,0 2 0 0 0,1 0 0 0 0,0 1 96 0 0,-1-2-32 0 0,1 0 0 0 0,-1 0 0 0 0,0 1 8 0 0,2-1 0 0 0,-1 0 0 0 0,0 0-8 0 0,0-1 0 0 0,0 1 0 0 0,0-2 0 0 0,-2 0 0 0 0,1-1-64 0 0,0 0 96 0 0,0-1-32 0 0,1 1 16 0 0,-1-2 0 0 0,0 0 0 0 0,3 0 0 0 0,-2-2 48 0 0,1-1 0 0 0,2-1 8 0 0,0-1 0 0 0,-1-1 24 0 0,3-2 8 0 0,-1 0 0 0 0,1-1 0 0 0,-1 0-16 0 0,0 1-8 0 0,-2-1 0 0 0,0 3 0 0 0,-1 0-72 0 0,-1 1-8 0 0,-1 2-64 0 0,-1 1 96 0 0,0-1-96 0 0,-1 3 0 0 0,0-1 0 0 0,0 1 0 0 0,-1 0 0 0 0,1-1 0 0 0,0 2 0 0 0,0-1 0 0 0,1 0-480 0 0,1 0-96 0 0,0-1-24 0 0,2-1-9720 0 0</inkml:trace>
  <inkml:trace contextRef="#ctx0" brushRef="#br0" timeOffset="46">1322 110 2303 3041 3175,'0'0'200'0'0,"0"-1"-200"0"0,0 0 0 0 0,-1 1 0 0 0,1-1 632 0 0,0 0 80 0 0,0 1 24 0 0,0-1 0 0 0,-1-2 448 0 0,0 2 96 0 0,1-2 24 0 0,-1 1 0 0 0,0 0-248 0 0,0 0-56 0 0,0 0-8 0 0,1 1 0 0 0,-1 0-208 0 0,0 0-48 0 0,1 1 0 0 0,-2-1-8 0 0,2 1-168 0 0,-1 0-32 0 0,1 1-8 0 0,-1-1 0 0 0,0 1-184 0 0,0 1-40 0 0,0 1-8 0 0,0 0 0 0 0,1 1-96 0 0,-1 0-32 0 0,0 2 0 0 0,1-1 0 0 0,-2 3 16 0 0,2-2 0 0 0,0 1 0 0 0,-1 1 0 0 0,1 0 24 0 0,0 0 8 0 0,0 0 0 0 0,0 0 0 0 0,-1-1-120 0 0,1 0-24 0 0,0 2-64 0 0,0-2 96 0 0,0 1 0 0 0,0 0 0 0 0,0 0 0 0 0,0 0 0 0 0,0 0 8 0 0,0 0 0 0 0,0 0 0 0 0,0-1 0 0 0,1 0-24 0 0,-1-1-8 0 0,0 1 0 0 0,1-2 0 0 0,-1 0-72 0 0,1-1 96 0 0,-1 0-96 0 0,1-1 96 0 0,-1-1-96 0 0,0 0 0 0 0,1 0 0 0 0,-1-1 0 0 0,0-1 0 0 0,0 1 0 0 0,0 0 0 0 0,0-2 0 0 0,0 0-320 0 0,1 0-48 0 0,-1 0-16 0 0,1-1-9024 0 0</inkml:trace>
  <inkml:trace contextRef="#ctx0" brushRef="#br0" timeOffset="47">1303 116 6911 3038 3163,'-1'-3'304'0'0,"0"0"64"0"0,1 2-296 0 0,0-2-72 0 0,0 2 0 0 0,0 1 0 0 0,0-2 576 0 0,0 0 96 0 0,2-2 16 0 0,-1-1 8 0 0,0 0 456 0 0,1-2 88 0 0,1 1 16 0 0,1-1 8 0 0,-1 1-504 0 0,1 0-104 0 0,2 1-16 0 0,-1-1-8 0 0,1 1-232 0 0,0 1-48 0 0,2 1 0 0 0,1-1-8 0 0,-4 3-24 0 0,1 0 0 0 0,1 1 0 0 0,-2 1 0 0 0,1 0-152 0 0,-1 2-32 0 0,-1 0-8 0 0,0 0 0 0 0,-1 1-128 0 0,-1 1 0 0 0,-1 1 0 0 0,-1 0 0 0 0,0 2 80 0 0,-1 0-16 0 0,-1 1 0 0 0,0 1 0 0 0,-3-1-64 0 0,2 1 0 0 0,-2-1 0 0 0,1-1 0 0 0,-1 1 0 0 0,0-3-88 0 0,0 1 24 0 0,0-1 0 0 0,0-2 64 0 0,0 1 0 0 0,0-1 64 0 0,1-1-64 0 0,-1-1 88 0 0,1 1-24 0 0,0-2 0 0 0,1 0 0 0 0,0 0 72 0 0,0-1 16 0 0,1 0 0 0 0,0 0 0 0 0,1-1-64 0 0,0 0-16 0 0,0 0 0 0 0,1-1 0 0 0,0 0-216 0 0,1 0-48 0 0,1 0 0 0 0,0 0-8608 0 0</inkml:trace>
  <inkml:trace contextRef="#ctx0" brushRef="#br0" timeOffset="48">1450 223 3223 2887 3090,'-1'-2'136'0'0,"1"1"40"0"0,0 0-176 0 0,0-1 0 0 0,0 2 0 0 0,0 0 0 0 0,0-1 584 0 0,0 0 88 0 0,1-1 8 0 0,0 1 8 0 0,-1-2 944 0 0,1 0 184 0 0,1 1 40 0 0,0 0 0 0 0,-1 0-608 0 0,1 1-128 0 0,0-2-32 0 0,1 2 0 0 0,-1-1-352 0 0,1 1-80 0 0,0 0-16 0 0,0 0 0 0 0,1 1-256 0 0,-2-1-48 0 0,1 0-16 0 0,-2 1 0 0 0,2 1-152 0 0,-2-1-32 0 0,1 1-8 0 0,0-1 0 0 0,-1 1 0 0 0,0-1-8 0 0,0 2 0 0 0,0-1 0 0 0,-1 0-120 0 0,0 0 0 0 0,1-1 0 0 0,-1 1 0 0 0,0-1 0 0 0,-1 1 0 0 0,1 0 0 0 0,-1-1 0 0 0,0 1 96 0 0,0 0-24 0 0,-1-1-8 0 0,-1 2 0 0 0,1-1-64 0 0,-1 0 0 0 0,-1 2 0 0 0,-1-2 0 0 0,0 2 0 0 0,0-1 0 0 0,-1 1 0 0 0,2-1 0 0 0,-1 0 0 0 0,0 2 0 0 0,2-2 0 0 0,-1 1 0 0 0,2-1 0 0 0,0 0 0 0 0,1 0 0 0 0,0 0 0 0 0,1 0 0 0 0,0 0 0 0 0,2 0 0 0 0,-1 1 0 0 0,2 0 0 0 0,0-1 0 0 0,0 2 0 0 0,1-1 0 0 0,0 0 0 0 0,1 1 0 0 0,-1-1 0 0 0,0 1 0 0 0,1 0 0 0 0,-1 1 0 0 0,0-1 0 0 0,0 1 0 0 0,-1-1 0 0 0,0 1 0 0 0,-2 1 0 0 0,1-2 0 0 0,-1 1 0 0 0,-1-1 0 0 0,0 1 0 0 0,-1 0 0 0 0,-1-1 0 0 0,1 0 0 0 0,-2 0 0 0 0,2-1 0 0 0,-3-1 0 0 0,1 0 0 0 0,0 0 0 0 0,-1-1 0 0 0,1 0 0 0 0,-1 0 0 0 0,0-1 0 0 0,1-1 0 0 0,-1 0 0 0 0,0 0 0 0 0,1 0 0 0 0,-1-1 0 0 0,0 1 0 0 0,-1-1 0 0 0,1-1 0 0 0,1 1 0 0 0,0 0 0 0 0,-1-1 0 0 0,2 1 0 0 0,0-1 0 0 0,0 1 0 0 0,1 0 0 0 0,0 1 0 0 0,1 0 0 0 0,0-1-416 0 0,2 2-32 0 0,-1-1 0 0 0,2 1-5456 0 0,1 0-1096 0 0</inkml:trace>
  <inkml:trace contextRef="#ctx0" brushRef="#br0" timeOffset="49">1573 245 2759 2895 3094,'0'-2'248'0'0,"1"0"-248"0"0,-1 0 0 0 0,0 1 0 0 0,0 1 752 0 0,0-1 104 0 0,0 0 16 0 0,-1 1 8 0 0,1-1 1056 0 0,-1 0 208 0 0,0 1 48 0 0,-1 0 8 0 0,2 1-1048 0 0,-2 1-200 0 0,1 0-48 0 0,-1 1-8 0 0,2 1-464 0 0,-2 0-96 0 0,2 2-16 0 0,0-2-8 0 0,-1 2-176 0 0,1-1-32 0 0,1 1-8 0 0,-1-1 0 0 0,1 1 16 0 0,0-1 0 0 0,0-1 0 0 0,1-1 0 0 0,0 0-16 0 0,1 1-8 0 0,-1-3 0 0 0,1 1 0 0 0,-1-1-88 0 0,1-1 96 0 0,1 0-96 0 0,-1 0 96 0 0,1-1-8 0 0,0-1 0 0 0,0 0 0 0 0,-1-1 0 0 0,1 1-24 0 0,-1-2-64 0 0,2 1 96 0 0,-3-1-32 0 0,1 0-64 0 0,0-1 96 0 0,-1 0-96 0 0,0 0 96 0 0,0 0-96 0 0,0 0 0 0 0,-1 1 72 0 0,0 1-72 0 0,0 1 0 0 0,-1 0 0 0 0,0 0 0 0 0,0 1 64 0 0,0 0-64 0 0,0-1 0 0 0,0 2 0 0 0,-1 0 0 0 0,1 0 0 0 0,-1 0 0 0 0,1 0 0 0 0,-1 0 64 0 0,1 1-64 0 0,-1 0 0 0 0,1-1 0 0 0,0 0 0 0 0,0 0 0 0 0,0 0 0 0 0,0 0 0 0 0,-1 10 0 0 0,2-8 0 0 0,0 0 0 0 0,0 2 0 0 0,1 0 0 0 0,-2-2 0 0 0,2 1 0 0 0,1 0 0 0 0,0-1 0 0 0,-2 1 0 0 0,2-1 0 0 0,0 0 0 0 0,0 0 0 0 0,-1 0 0 0 0,2-1 0 0 0,-1 0 0 0 0,0-1 0 0 0,0 1 120 0 0,1-1-16 0 0,0 0 0 0 0,0-1 0 0 0,0 0-104 0 0,0 1 0 0 0,0-2 64 0 0,0 0-64 0 0,0 0 64 0 0,0-1-64 0 0,0 0 88 0 0,0 1-88 0 0,-1-1 0 0 0,0 0 0 0 0,0-1 0 0 0,1 0 0 0 0,0-2 0 0 0,1 1 0 0 0,-1-1 0 0 0,-1-1 0 0 0,0 1 0 0 0,1 0 0 0 0,-1-1 0 0 0,-1 1 0 0 0,1-1 0 0 0,-2 2 0 0 0,0 0 0 0 0,-1 0 0 0 0,0 1 0 0 0,0 0 0 0 0,0 0 0 0 0,-1 1 0 0 0,0 0 0 0 0,1 0 0 0 0,-2-1 0 0 0,2 2 0 0 0,-1-1 64 0 0,1 0-64 0 0,0 1 0 0 0,-1-1 0 0 0,0 1 72 0 0,1 1-8 0 0,0-1-64 0 0,0 2 96 0 0,0 0-96 0 0,0-1 0 0 0,0 1 0 0 0,0 0 0 0 0,-1 1 0 0 0,1 0 0 0 0,0 1 0 0 0,-1 0 0 0 0,1 1 0 0 0,-1 0 0 0 0,1-1 0 0 0,0 2 0 0 0,0 1 0 0 0,0-1 0 0 0,0 1 0 0 0,0-1 0 0 0,0 2 0 0 0,0-1 0 0 0,0 1 0 0 0,1 1 0 0 0,0-1 0 0 0,-1 1 0 0 0,1-1 0 0 0,-1-1 0 0 0,0 2 0 0 0,0-1 0 0 0,0 2 0 0 0,0 0 0 0 0,0-4 0 0 0,1 2 0 0 0,0 0 0 0 0,-1 0 0 0 0,0 2 0 0 0,1-3 0 0 0,0 1 0 0 0,0 0 0 0 0,1-2 0 0 0,-2 1 0 0 0,2-2 0 0 0,0 0 0 0 0,-1-1 0 0 0,0 1 0 0 0,0-1 0 0 0,0-2 0 0 0,0 0 0 0 0,0 0 0 0 0,0 0 0 0 0,0 0 0 0 0,0-1 0 0 0,0-2 0 0 0,0 1 0 0 0,0-1 72 0 0,0-1 48 0 0,0 0 8 0 0,0 1 0 0 0,1-2 0 0 0,0 0-24 0 0,0-3 0 0 0,0 3 0 0 0,-1-1 0 0 0,2 0-32 0 0,0-1-8 0 0,0 1 0 0 0,1 1 0 0 0,-1 0-64 0 0,0 3 0 0 0,1-1 0 0 0,0 0 0 0 0,-2 2 0 0 0,2 0 0 0 0,-2 0 0 0 0,0 1 0 0 0,0 1 0 0 0,0 1 0 0 0,-1-1 0 0 0,0 1 0 0 0,0 1-144 0 0,0-1 32 0 0,-1 3 8 0 0,0-2 0 0 0,0 0-64 0 0,-1 0-16 0 0,0 2 0 0 0,0 1 0 0 0,0-1 64 0 0,-1 0 16 0 0,0 0 0 0 0,1 1 0 0 0,0-2 104 0 0,-1-1 0 0 0,1 1-80 0 0,-1-1 80 0 0,0 0 0 0 0,2-1 0 0 0,-2 1 0 0 0,2-2 0 0 0,0 0 0 0 0,0 1 0 0 0,0-2 0 0 0,0 1 0 0 0,1-1 96 0 0,0 0-32 0 0,0 0 0 0 0,2 0 0 0 0,-2 0 16 0 0,3-1 0 0 0,-1-1 0 0 0,1 1 0 0 0,0 0-80 0 0,0-2 80 0 0,1 0-80 0 0,0 0 80 0 0,0 0-80 0 0,-1-1 0 0 0,0 1 0 0 0,1-1 0 0 0,-1 0 72 0 0,1 0-72 0 0,-1-1 80 0 0,-1 1-80 0 0,0 0 0 0 0,1 0 0 0 0,-1 0 0 0 0,1 0 0 0 0,-1 1 96 0 0,0 1-24 0 0,0 0-8 0 0,0 0 0 0 0,0 1-64 0 0,0-1 0 0 0,0 2 0 0 0,-1 0 0 0 0,1 2 0 0 0,-1-1 0 0 0,0 0 0 0 0,-1 0 0 0 0,1 1 0 0 0,-1 1 0 0 0,0 0 0 0 0,0 1 0 0 0,-1 0-88 0 0,0 0 88 0 0,-1 0-64 0 0,-1 0 64 0 0,1 0-72 0 0,0-1 72 0 0,-3 1-80 0 0,2 0 80 0 0,-1 0 0 0 0,-2 0 0 0 0,1-1 0 0 0,0-1 0 0 0,0 1 0 0 0,1-1 0 0 0,-1 0 0 0 0,0-1 0 0 0,1-1 0 0 0,0 1 0 0 0,0-1 0 0 0,1 0 0 0 0,-2 0 0 0 0,2-1 0 0 0,-1 1 0 0 0,-1-2-6432 0 0,1 0-1216 0 0</inkml:trace>
  <inkml:trace contextRef="#ctx0" brushRef="#br0" timeOffset="50">206 514 2759 3358 3030,'0'-2'248'0'0,"0"0"-248"0"0,0 1 0 0 0,0 0 0 0 0,0 1 496 0 0,0-1 48 0 0,0 1 16 0 0,0-2 0 0 0,0 2 496 0 0,0-2 104 0 0,0 0 24 0 0,0 0 0 0 0,0 1-248 0 0,0-1-40 0 0,0 1-16 0 0,0-1 0 0 0,0 1-176 0 0,1 1-32 0 0,-1-1 0 0 0,0 1-8 0 0,0 0-184 0 0,0 0-32 0 0,0 0 0 0 0,1 1-8 0 0,-1-1-152 0 0,0 0-24 0 0,0 0-8 0 0,4 9 0 0 0,-1-3 40 0 0,-1-1 8 0 0,1 2 0 0 0,0 0 0 0 0,0 2-80 0 0,-1-1-24 0 0,1 1 0 0 0,-1-1 0 0 0,1 1-40 0 0,0-2 0 0 0,0 0-8 0 0,0 0 0 0 0,0 0-40 0 0,1 0-8 0 0,-1 0 0 0 0,0-2 0 0 0,-1-1 8 0 0,2 1 0 0 0,-2-1 0 0 0,1 0 0 0 0,1 1-112 0 0,-2-2 72 0 0,1-1-72 0 0,-1 0 64 0 0,0-1 24 0 0,0 0 0 0 0,0-1 0 0 0,0 0 0 0 0,0-1 16 0 0,0 0 8 0 0,0-2 0 0 0,1 0 0 0 0,-1-2 32 0 0,1 0 8 0 0,1-1 0 0 0,0-1 0 0 0,0-1-32 0 0,-1 0-8 0 0,1 0 0 0 0,0-2 0 0 0,1-1 0 0 0,0 0 0 0 0,-1 1 0 0 0,-1 0 0 0 0,0 3-16 0 0,1 0 0 0 0,-3-1 0 0 0,2 2 0 0 0,-3 2-96 0 0,2-1 0 0 0,-2 2 0 0 0,1-1 0 0 0,-1 1 0 0 0,0 2 0 0 0,0-2 72 0 0,0 1-72 0 0,0 1 64 0 0,-1-1-64 0 0,1 1 0 0 0,0 1 64 0 0,0-2-64 0 0,0 0 0 0 0,1 2 0 0 0,-1-2 0 0 0,0 1 0 0 0,0 1 0 0 0,0-1 0 0 0,0 1 0 0 0,0 0 0 0 0,0 0 0 0 0,0 0 0 0 0,0 0 0 0 0,-1 1-328 0 0,1 2-8 0 0,0-1 0 0 0,1 1-6240 0 0,-1 1-1248 0 0</inkml:trace>
  <inkml:trace contextRef="#ctx0" brushRef="#br0" timeOffset="51">432 646 1839 3270 3073,'-1'-1'160'0'0,"1"0"-160"0"0,0 0 0 0 0,0 0 0 0 0,0 1 792 0 0,0 0 120 0 0,0-1 24 0 0,0 0 8 0 0,1 0 448 0 0,0 0 88 0 0,0-1 24 0 0,0-1 0 0 0,1 1-240 0 0,-1 1-48 0 0,1 0 0 0 0,1-1-8 0 0,-1 0-384 0 0,0 2-80 0 0,0 0-8 0 0,0-1-8 0 0,-1 1-272 0 0,2 0-48 0 0,-1 0-16 0 0,-1 0 0 0 0,1 0-152 0 0,0 0-32 0 0,-2 0-8 0 0,2 0 0 0 0,-1 0 0 0 0,1 0 0 0 0,-2 1 0 0 0,1-1 0 0 0,-1 0-136 0 0,0 0-64 0 0,1-1 64 0 0,-1 1-64 0 0,0 1 80 0 0,0-1-80 0 0,0 0 96 0 0,-1-1-96 0 0,1 1 88 0 0,0 0-88 0 0,0 0 80 0 0,0 0-80 0 0,0 0 64 0 0,-10 3-64 0 0,8-1 0 0 0,-2-1 72 0 0,0 1-72 0 0,-2 0 0 0 0,1 0 0 0 0,-1 0 0 0 0,1 1 0 0 0,1-1 0 0 0,-1 1 0 0 0,1-2 0 0 0,1 2 0 0 0,0-2 0 0 0,1 1 0 0 0,1 0 0 0 0,-1-2 0 0 0,2 2 0 0 0,-1 0 0 0 0,1 0 0 0 0,1 1 0 0 0,1 0 0 0 0,-1 0 0 0 0,3 0 0 0 0,-2-1 0 0 0,1 0 0 0 0,0 0 0 0 0,0 0 0 0 0,1 1 0 0 0,-1-1 0 0 0,1 1 0 0 0,-1 0 0 0 0,1 0 0 0 0,-1 1 0 0 0,-1 2 0 0 0,1-2 0 0 0,-1-1 0 0 0,-2 0 0 0 0,1 0 0 0 0,-2 1 0 0 0,1 1 0 0 0,-1-2 0 0 0,-1-1 0 0 0,0 0 0 0 0,-1 2 0 0 0,1-1 0 0 0,-2-3 0 0 0,1 0 0 0 0,-1 3 0 0 0,1-3 0 0 0,0-1 0 0 0,0 0 0 0 0,0 2 0 0 0,-1-2 0 0 0,2-2 0 0 0,-1 0 0 0 0,1 0 0 0 0,0 1 0 0 0,1-1 0 0 0,0 3 0 0 0,-1-2 0 0 0,2 1 0 0 0,0 2 0 0 0,0 1 0 0 0,0-2-112 0 0,2-2-16 0 0,-1 0 0 0 0,2 0 0 0 0,0-1-1024 0 0,1 2-200 0 0,1-1-48 0 0,-1 1-8 0 0</inkml:trace>
  <inkml:trace contextRef="#ctx0" brushRef="#br0" timeOffset="52">542 650 6967 3076 3011,'0'-2'152'0'0,"0"1"32"0"0,-1 0 8 0 0,0 1 0 0 0,1 0-192 0 0,-1 0 0 0 0,0 0 0 0 0,0 0 0 0 0,1 0 1424 0 0,-2 1 240 0 0,0 0 56 0 0,1 1 8 0 0,-2 0-960 0 0,2 0-192 0 0,1-1-40 0 0,-1 1-8 0 0,0 0-288 0 0,0 2-56 0 0,0-1-16 0 0,1 0 0 0 0,0 3-16 0 0,1 0-8 0 0,0-2 0 0 0,-1 1 0 0 0,2 1 40 0 0,-2-1 8 0 0,3-2 0 0 0,-1 0 0 0 0,1 2-80 0 0,-1-2-16 0 0,2-2 0 0 0,-2 0 0 0 0,1-1-24 0 0,1 0-8 0 0,-1-1 0 0 0,-1 0 0 0 0,1 1 40 0 0,0-1 8 0 0,0 1 0 0 0,1-3 0 0 0,-2 0-8 0 0,1 1 0 0 0,-1-1 0 0 0,1 0 0 0 0,0 1 8 0 0,0-3 0 0 0,-1 1 0 0 0,0 0 0 0 0,-1 0 32 0 0,0 0 8 0 0,1 1 0 0 0,-1 1 0 0 0,-1-2-24 0 0,0 1 0 0 0,1 0 0 0 0,-1 0 0 0 0,0-1 0 0 0,0 2-8 0 0,0 0 0 0 0,0 2 0 0 0,-1 0-48 0 0,1 0-8 0 0,0 0 0 0 0,0 0 0 0 0,0 0-64 0 0,0 0 0 0 0,0 1 0 0 0,-1 1 64 0 0,1 0-64 0 0,0-2 0 0 0,0 0 0 0 0,0 11 0 0 0,1-8 0 0 0,-1 1 0 0 0,1 0 0 0 0,1 0 0 0 0,-1 1 0 0 0,2 0 0 0 0,-1-2 0 0 0,2 1 0 0 0,-2 0 0 0 0,2-1 0 0 0,-1-2 0 0 0,-1 0 0 0 0,2-1 0 0 0,-1 1 0 0 0,1-1 0 0 0,0 1 0 0 0,-1-1 0 0 0,1 1 0 0 0,-1-1 0 0 0,1-3 0 0 0,-1 1 0 0 0,1-2 0 0 0,0 2 0 0 0,-2-1 0 0 0,1 0 0 0 0,0 0 0 0 0,0-1 64 0 0,1-1-64 0 0,-1 0 0 0 0,0-1 0 0 0,1-1 0 0 0,-1 0 64 0 0,0-1-64 0 0,0 1 0 0 0,-1-1 0 0 0,0-1 0 0 0,-1 3 0 0 0,0-1 0 0 0,-1 1 0 0 0,0 0 0 0 0,0 1 0 0 0,-1 1 0 0 0,1 1 64 0 0,-1 0-64 0 0,0 0 0 0 0,-1 1 0 0 0,1 0 0 0 0,0 0 0 0 0,0 0 64 0 0,0 1-64 0 0,0 1 64 0 0,1-1-64 0 0,-1 0 72 0 0,0 1-72 0 0,0 0 80 0 0,1 2-80 0 0,-1-2 64 0 0,1 1-64 0 0,0 2 0 0 0,-1-1 72 0 0,1 1-72 0 0,0 1 0 0 0,1 0 0 0 0,-1 0 0 0 0,1 1 0 0 0,-1-1 0 0 0,1 1 0 0 0,0 1 0 0 0,0-1 0 0 0,-1 0 0 0 0,1 1 64 0 0,0-1-64 0 0,0-1 0 0 0,0 0 0 0 0,-1 0 0 0 0,1 0 0 0 0,0 1 0 0 0,1 1 0 0 0,-1 0 0 0 0,0-1 0 0 0,0 0 0 0 0,1 1 0 0 0,-1-1 0 0 0,1-1 0 0 0,-1 1 0 0 0,0-1 0 0 0,0 2 0 0 0,-1-2 0 0 0,1 1 0 0 0,0-3 0 0 0,0 0 0 0 0,0-1 0 0 0,-1 0 0 0 0,0 0 0 0 0,1 1 0 0 0,-1 0 0 0 0,0-2 0 0 0,1 0 0 0 0,-1 0 0 0 0,0-1 0 0 0,1-1 80 0 0,-1 0 0 0 0,0 2 0 0 0,0 0 0 0 0,3-11 16 0 0,-2 7 0 0 0,1 0 0 0 0,-1-1 0 0 0,2-1-96 0 0,0 1 64 0 0,1-2-64 0 0,0 2 64 0 0,-1 0-64 0 0,1 0 0 0 0,0 1 0 0 0,0 1 0 0 0,0 1 0 0 0,1 0 0 0 0,-2 2 0 0 0,-1 0 0 0 0,1 0 0 0 0,-2 1 0 0 0,2 1 0 0 0,-2 0 0 0 0,0 1-96 0 0,-1-1 24 0 0,0 2 0 0 0,0-1 0 0 0,-1 2-48 0 0,0-1-8 0 0,-2 0 0 0 0,2 0 0 0 0,-1 0 56 0 0,0 1 8 0 0,1 0 0 0 0,-1-1 0 0 0,1 0 64 0 0,0-2 0 0 0,-1 1 0 0 0,2 0-64 0 0,-1-1 64 0 0,1 0 0 0 0,1-1 0 0 0,-1 1 0 0 0,2 0 0 0 0,-1 0 0 0 0,0-1 0 0 0,2-1 0 0 0,-1 0 0 0 0,2-2 88 0 0,0-2-88 0 0,0 1 96 0 0,0 0-32 0 0,0 1 0 0 0,0-3 0 0 0,0 1 0 0 0,1 0-64 0 0,-1 0 64 0 0,2-1-64 0 0,-1 0 64 0 0,0 0-64 0 0,-1 1 64 0 0,1 1-64 0 0,-1-1 64 0 0,1 2-64 0 0,-1-1 80 0 0,0 2-80 0 0,0-1 80 0 0,0 1-16 0 0,0 0-64 0 0,0 0 96 0 0,-1 1-32 0 0,1 1-64 0 0,-2-1 0 0 0,1 2 0 0 0,-2-1 64 0 0,0 0-64 0 0,1 2 0 0 0,-2-1 0 0 0,0 1 0 0 0,0-1 0 0 0,-1 1 0 0 0,0 1 0 0 0,0-1 0 0 0,-1 0-96 0 0,0-1 96 0 0,0 1-96 0 0,-1 0 96 0 0,1 1-72 0 0,-2-1 72 0 0,0-1 0 0 0,0 1 0 0 0,1 0 0 0 0,-1 0 0 0 0,0-1 0 0 0,1 1 0 0 0,1-2 0 0 0,-1 0 0 0 0,1 0 0 0 0,0 0 0 0 0,0-1 0 0 0,1-1 0 0 0,0-1 0 0 0,0 1 0 0 0,0 0 0 0 0,0 1 0 0 0,1 0 0 0 0,0 0 0 0 0,0-1-128 0 0,1 0 0 0 0,1-2 0 0 0,0 2-9280 0 0</inkml:trace>
  <inkml:trace contextRef="#ctx0" brushRef="#br0" timeOffset="53">1288 2253 1375 3262 3400,'0'0'128'0'0,"-1"-1"-128"0"0,1 0 0 0 0,0 1 0 0 0,0 0 296 0 0,0 0 40 0 0,-1-1 8 0 0,1-2 0 0 0,-2 2 352 0 0,0-2 72 0 0,1 0 8 0 0,-1 1 8 0 0,0 0-32 0 0,1 0-8 0 0,-3 2 0 0 0,3-1 0 0 0,-2 0 16 0 0,0 0 0 0 0,1 2 0 0 0,-2 0 0 0 0,0 0-144 0 0,1 0-24 0 0,-1 1-8 0 0,0 0 0 0 0,1 1-328 0 0,-1-1-72 0 0,1 2-16 0 0,-2-1 0 0 0,2 2-168 0 0,0-2 64 0 0,0 0-64 0 0,1 0 0 0 0,0 1 0 0 0,1-1 0 0 0,0-1 0 0 0,1 1 0 0 0,0-1 0 0 0,0 0 64 0 0,1-1-64 0 0,0 1 0 0 0,1 0 176 0 0,0-1 0 0 0,1 0 0 0 0,0 0 0 0 0,1 0 144 0 0,2-2 32 0 0,-1 1 8 0 0,1-1 0 0 0,-1 0-128 0 0,1-1-24 0 0,-1 0-8 0 0,1-1 0 0 0,-2 0-72 0 0,0 1-8 0 0,0 0-8 0 0,-1-1 0 0 0,-1 1-112 0 0,-2-2 88 0 0,1 2-88 0 0,-2 0 80 0 0,1-1-80 0 0,-3 0 80 0 0,1 0-80 0 0,-1-1 80 0 0,1 1-8 0 0,-2 1 0 0 0,1-1 0 0 0,-1 1 0 0 0,1 0-8 0 0,-1 1 0 0 0,-1-1 0 0 0,1 1 0 0 0,1 1-64 0 0,0 0 80 0 0,0 1-80 0 0,0 1 80 0 0,0-1-80 0 0,-1 1 96 0 0,2 0-96 0 0,-1 2 96 0 0,0 0-8 0 0,0 0 0 0 0,0 1 0 0 0,2-1 0 0 0,-2 1-88 0 0,2 0 80 0 0,0-1-80 0 0,0 1 80 0 0,1 0 0 0 0,0-1 0 0 0,1 0 0 0 0,0 0 0 0 0,1-1-8 0 0,1 1 0 0 0,-1-1 0 0 0,0-1 0 0 0,3 0 24 0 0,-2 0 8 0 0,1-2 0 0 0,0 0 0 0 0,-1 0 24 0 0,2-2 0 0 0,-1 1 0 0 0,0-2 0 0 0,0 0-24 0 0,0 0 0 0 0,-1-1 0 0 0,0 0 0 0 0,-1 1-104 0 0,0-1 72 0 0,0-1-72 0 0,-2-1 64 0 0,0 1-64 0 0,0 0 0 0 0,-2 1 72 0 0,0 0-72 0 0,0-1 0 0 0,-1 1 0 0 0,-1 0 0 0 0,1 1 0 0 0,-1 1 0 0 0,1 0 0 0 0,-2 1 0 0 0,1 0 0 0 0,-1 1 0 0 0,0 1-120 0 0,0 1 24 0 0,0 0 0 0 0,1 0 0 0 0,-1 0 8 0 0,1 2 0 0 0,0-1 0 0 0,1 0 88 0 0,0 0 0 0 0,2 1 0 0 0,-1 0 0 0 0,0 0 0 0 0,2-1 0 0 0,0 0 0 0 0,0 1 0 0 0,0 0 0 0 0,2 0 0 0 0,0 0 0 0 0,0-1 0 0 0,1 0 0 0 0,-1 0 72 0 0,2 0-72 0 0,0-1 80 0 0,0 0 16 0 0,0-1 0 0 0,0 0 0 0 0,1-1 0 0 0,1-1-16 0 0,-1 1 0 0 0,0-2 0 0 0,0 0 0 0 0,0-1-16 0 0,0 0-64 0 0,-1 0 96 0 0,1-1-32 0 0,-1 1-64 0 0,-1-1 0 0 0,0-1 0 0 0,-1 0 64 0 0,0 1-64 0 0,-2-1 0 0 0,0 1 0 0 0,-1 0 64 0 0,0 0-64 0 0,-1 1 0 0 0,0-1 0 0 0,-2 1 0 0 0,0 1 0 0 0,1 0 0 0 0,-1 1 0 0 0,-1 1 0 0 0,1 1-112 0 0,0 0 40 0 0,-1 2 8 0 0,1-1 0 0 0,-1 2 64 0 0,0 0-80 0 0,1 1 80 0 0,-1 0-80 0 0,2 1 80 0 0,1-2 0 0 0,0 0 0 0 0,1 0 0 0 0,0 1 0 0 0,1-1 0 0 0,2 0 64 0 0,0-1-64 0 0,1 1 0 0 0,0-1 0 0 0,2-1 0 0 0,0 0 64 0 0,1 0-64 0 0,0-1 0 0 0,-1 0 0 0 0,1 0 0 0 0,1-1-232 0 0,0 0-88 0 0</inkml:trace>
  <inkml:trace contextRef="#ctx0" brushRef="#br0" timeOffset="54">1013 1917 1839 3116 3172,'0'-2'160'0'0,"0"0"-160"0"0,0 1 0 0 0,0 0 0 0 0,0 0 544 0 0,0 0 80 0 0,-1 0 16 0 0,1-3 0 0 0,-1 0 288 0 0,-1-1 56 0 0,0 1 8 0 0,-1 0 8 0 0,1 2-152 0 0,-1 0-32 0 0,-1 1-8 0 0,0 1 0 0 0,0 1-216 0 0,-1 1-48 0 0,-1 0 0 0 0,1 1-8 0 0,0 0-248 0 0,-1 1-40 0 0,0 0-16 0 0,2 1 0 0 0,-1-1-24 0 0,2 2-8 0 0,1-1 0 0 0,0-1 0 0 0,2 1-64 0 0,-1 0-8 0 0,0 0-8 0 0,1-1 0 0 0,1 1 96 0 0,0-1 16 0 0,0 0 8 0 0,1-1 0 0 0,1 1 32 0 0,0-2 8 0 0,2-1 0 0 0,-1 0 0 0 0,1 0-32 0 0,0-2-8 0 0,0 1 0 0 0,1-2 0 0 0,2 0-16 0 0,-2-1-8 0 0,0 0 0 0 0,1-1 0 0 0,-3 1-104 0 0,1-1-16 0 0,-1 1-8 0 0,-1-1 0 0 0,0 0-88 0 0,-2 1 0 0 0,0 0 0 0 0,0-1 0 0 0,-1 0 0 0 0,-1 0 0 0 0,-1 1 64 0 0,1 0-64 0 0,-1-1 0 0 0,-1 1 0 0 0,-1 0 0 0 0,1 1 0 0 0,-1 0 0 0 0,1 0 0 0 0,-1 2 0 0 0,1 0 0 0 0,-1 1 0 0 0,2 1 0 0 0,-2-1 0 0 0,1 0 64 0 0,0 2-64 0 0,0 0 96 0 0,1-1-96 0 0,-1 1 96 0 0,1 1 40 0 0,1-1 16 0 0,-1-1 0 0 0,2 2 0 0 0,0-2-56 0 0,1 1 0 0 0,1-1-8 0 0,-1 0 0 0 0,2-1-88 0 0,0 0 0 0 0,0 0 0 0 0,2 0 0 0 0,-2-1-224 0 0,1-1-32 0 0,2 0 0 0 0,-1 0-8 0 0,0 0-1264 0 0,0-1-248 0 0,0 0-48 0 0,0 1-16 0 0</inkml:trace>
  <inkml:trace contextRef="#ctx0" brushRef="#br0" timeOffset="55">672 1878 1375 3216 3245,'-1'0'128'0'0,"-1"1"-128"0"0,2-1 0 0 0,-1 1 0 0 0,1 0 560 0 0,-2 0 88 0 0,-1 0 24 0 0,0 2 0 0 0,-2 0 288 0 0,0 1 64 0 0,1-1 16 0 0,1 1 0 0 0,1-2-144 0 0,1 0-24 0 0,0 0-8 0 0,1 0 0 0 0,1-1-96 0 0,1 0-32 0 0,1-1 0 0 0,0 0 0 0 0,2 0-192 0 0,-1-1-32 0 0,1 0-16 0 0,-1 0 0 0 0,-1 0-152 0 0,2-1-32 0 0,-3 1-8 0 0,2-1 0 0 0,-1 0-224 0 0,-1 0-80 0 0,1 0 0 0 0,-2-1 72 0 0,1 2-72 0 0,-1-3 0 0 0,-1 3 0 0 0,0-2 0 0 0,-1 2 0 0 0,-1-1 0 0 0,1 0 0 0 0,-2 0 64 0 0,0 0-64 0 0,-1-1 0 0 0,0 1 0 0 0,-1 1 0 0 0,0 0 80 0 0,1 0-80 0 0,-1 1 96 0 0,1 0-96 0 0,0 2 0 0 0,0-1 0 0 0,1 0 0 0 0,-1 1 0 0 0,1 0 80 0 0,0 0-80 0 0,0 0 64 0 0,1 1-64 0 0,-1 0 112 0 0,2 0-16 0 0,-2 1-8 0 0,2 0 0 0 0,0-1 64 0 0,0 1 8 0 0,1 0 8 0 0,0 0 0 0 0,1-1-8 0 0,0 1 0 0 0,2-1 0 0 0,-1-1 0 0 0,1 1 16 0 0,0-1 0 0 0,1 0 0 0 0,0-1 0 0 0,1-1-16 0 0,0 0 0 0 0,0 0 0 0 0,1 0 0 0 0,-1-1-56 0 0,-1-1-8 0 0,0 0-8 0 0,1 0 0 0 0,-1 0-24 0 0,0-2-64 0 0,-2 0 96 0 0,1 0-32 0 0,-2 1-64 0 0,1-1 0 0 0,-1 0 0 0 0,-1 0 0 0 0,-1 0 0 0 0,-1 0 0 0 0,1-1 0 0 0,-2 1 0 0 0,0 0 64 0 0,-1 0-64 0 0,0 1 64 0 0,-1 0-64 0 0,-1 1 0 0 0,1 2 0 0 0,-1 0 0 0 0,1 1 0 0 0,-1 1 0 0 0,1 0 0 0 0,0 1 0 0 0,1 1 0 0 0,0 0 0 0 0,-1 1-88 0 0,2 0 88 0 0,-1 0-64 0 0,1 1 64 0 0,2-2 0 0 0,-1 1 0 0 0,2 0 0 0 0,1-1 0 0 0,1 0 0 0 0,0-1 0 0 0,1-1 0 0 0,0 1-288 0 0,1-1-8 0 0,2-2-8 0 0,-1 0-5376 0 0,3 0-1072 0 0</inkml:trace>
  <inkml:trace contextRef="#ctx0" brushRef="#br0" timeOffset="56">239 1787 2303 3358 3476,'0'-2'200'0'0,"0"1"-200"0"0,0 1 0 0 0,-1-1 0 0 0,1 0 480 0 0,-1 1 48 0 0,0-2 16 0 0,-1 0 0 0 0,-1-1 8 0 0,-2 0 8 0 0,1 2 0 0 0,-1 0 0 0 0,0 1-176 0 0,1 1-40 0 0,0 0-8 0 0,0 2 0 0 0,2 0-16 0 0,-2 0-8 0 0,2 0 0 0 0,-1 1 0 0 0,0 0 112 0 0,1 0 24 0 0,2 1 8 0 0,-1-1 0 0 0,1 0 88 0 0,1 1 24 0 0,1 0 0 0 0,1-2 0 0 0,0 2-72 0 0,0-2-16 0 0,2 0 0 0 0,1-1 0 0 0,0 1-40 0 0,1-2-16 0 0,0 0 0 0 0,1-2 0 0 0,-1 1-144 0 0,2-1-32 0 0,-1-2-8 0 0,0 0 0 0 0,-1 1-64 0 0,0-1-16 0 0,0-2 0 0 0,-2 2 0 0 0,0-1-72 0 0,0-1-24 0 0,-3 3 0 0 0,0-2 0 0 0,0 0-64 0 0,-2-1 0 0 0,-1 2 0 0 0,0-1 0 0 0,-1 0 0 0 0,-1 0 0 0 0,-1 1 64 0 0,0 0-64 0 0,-1 0 0 0 0,0 1 0 0 0,0 0 0 0 0,0 0 0 0 0,1 1-224 0 0,-2 0 24 0 0,1 1 0 0 0,0 0 0 0 0,1 1 8 0 0,-1 0 8 0 0,1 1 0 0 0,0 0 0 0 0,-1 0 88 0 0,1 1 24 0 0,0 0 0 0 0,0 1 0 0 0,1 0 136 0 0,-1-1 32 0 0,1 1 8 0 0,1 0 0 0 0,0 1 160 0 0,0-1 32 0 0,2 0 8 0 0,0 0 0 0 0,0-1-72 0 0,0 1-8 0 0,1-1-8 0 0,1 1 0 0 0,0-2 40 0 0,1 1 0 0 0,0-1 8 0 0,0 0 0 0 0,2-1-88 0 0,0 0-16 0 0,1-2-8 0 0,1 0 0 0 0,-1 0-16 0 0,0-2 0 0 0,1 1 0 0 0,0-1 0 0 0,0-1-136 0 0,0 1 80 0 0,-1-1-80 0 0,-1-1 64 0 0,-1 0-64 0 0,-1 1 0 0 0,0-1 0 0 0,-2 0 0 0 0,0 0 0 0 0,-1 0 0 0 0,-1 0 64 0 0,-1 0-64 0 0,-1 1 0 0 0,0-1 0 0 0,-2 1 0 0 0,0 1 0 0 0,-1 1 0 0 0,0-1 0 0 0,-1 1 0 0 0,0 2 0 0 0,0 0 0 0 0,1 2 0 0 0,-1 0-96 0 0,1 2 96 0 0,0 0 0 0 0,0 1 0 0 0,1 0 0 0 0,0 0 0 0 0,2 2 0 0 0,-1-1 0 0 0,3 1 0 0 0,1-2 0 0 0,0-1 0 0 0,1 1 0 0 0,0 0 0 0 0,3-1 0 0 0,1 1-624 0 0,3-1-64 0 0</inkml:trace>
  <inkml:trace contextRef="#ctx0" brushRef="#br0" timeOffset="57">2761 2211 6447 2744 1783,'0'0'576'0'0,"0"-1"-464"0"0,0 0-112 0 0,-1 1 0 0 0,1 0 736 0 0,0 0 120 0 0,0 0 24 0 0,-2 0 8 0 0,0 0-384 0 0,1 0-80 0 0,-1 1-8 0 0,1 0-8 0 0,-2-1-408 0 0,1 1 0 0 0,2 0-72 0 0,-3-1 8 0 0,2 2 64 0 0,0-2 0 0 0,1 1 0 0 0,-1-1 64 0 0,0 0 320 0 0,1 0 64 0 0,0 0 8 0 0,0 0 8 0 0,0 0-80 0 0,0 0-8 0 0,0 1-8 0 0,1-1 0 0 0,-1 0-232 0 0,1 1-40 0 0,-1 1-16 0 0,0-1 0 0 0,0 2 120 0 0,0-1 24 0 0,1 2 8 0 0,-1 0 0 0 0,1 1 32 0 0,0-1 8 0 0,-1 2 0 0 0,2 0 0 0 0,-2-1-176 0 0,0 2-96 0 0,1 0 96 0 0,0 1-96 0 0,0-1 0 0 0,-1 1 0 0 0,2-1 0 0 0,-2 2 0 0 0,1 0 0 0 0,0 0 0 0 0,0 0 0 0 0,0 1 0 0 0,-1-1 64 0 0,2 2-64 0 0,0-1 0 0 0,-1 1 0 0 0,0 0 144 0 0,-1-1-24 0 0,1 0-8 0 0,0 0 0 0 0,0-2 72 0 0,-1 2 8 0 0,0 1 8 0 0,0-3 0 0 0,0 0-80 0 0,0 0-24 0 0,0 0 0 0 0,0 1 0 0 0,0-2-96 0 0,0 2 0 0 0,0-1 0 0 0,0-2 0 0 0,0 1 0 0 0,0-2 0 0 0,0 0 0 0 0,1 1 0 0 0,-1 1 0 0 0,0 0 0 0 0,0 0 0 0 0,0-1 0 0 0,0 0 72 0 0,-1 1-72 0 0,1-1 64 0 0,-1 0-64 0 0,0-1 128 0 0,0 1-24 0 0,0 1 0 0 0,0-1 0 0 0,1-1 24 0 0,0-1 0 0 0,-1 0 0 0 0,0-1 0 0 0,1 1 16 0 0,1 0 8 0 0,0-2 0 0 0,-1 1 0 0 0,1 0-56 0 0,-1-1 0 0 0,1 0-8 0 0,-1-1 0 0 0,1 1-88 0 0,0 0 64 0 0,0-2-64 0 0,-1 2 64 0 0,0-1-64 0 0,0 0 80 0 0,0-1-80 0 0,0 1 80 0 0,1 1-16 0 0,-1-1-64 0 0,0 0 96 0 0,0-1-32 0 0,0 1-64 0 0,0 0 0 0 0,0 0 72 14-25,0 0-72-14 25,1-1 0 0 0,-1 1 0 0 0,0 0 0 12-25,1 0 64 1 0,0 0-64-13 25,-1 0 0 0 0,0 0 0 0 0,0 1 0 0 0,0-1 0 12-25,0 1 0-12 25,0 0 0 0 0,-1-1 0 0 0,0 2 0 0 0,1-3 0 13-25,-1 1 0-13 25,1 1 0 0 0,-1-1 64 0 0,1-1 8 0 0,0 1 0 0 0,0-1 0 0 0,0 0-72 0 0,0 0 80 0 0,0 0-80 0 0,0 0 80 0 0,0 0-80 0 0,0-1 0 0 0,0 1 0 0 0,1-1 0 0 0,-1 1 0 11-25,0 0 0-11 25,0 0 64 0 0,0 0-64 0 0,3-7 0 0 0,-2 6 0 0 0,0-1 0 0 0,-1 1 0 0 0,0 0 0 0 0,1 1 0 0 0,-1-1 0 0 0,0 0 0 0 0,1 0 0 0 0,-1 1 0 0 0,0 0 0 0 0,0 0 0 0 0,0-1 0 0 0,1 1 0 0 0,-1-1 0 0 0,0 1 0 0 0,0-1 0 0 0,1 0 0 0 0,-1 0 0 0 0,0-1 0 0 0,0 1 0 0 0,0 0 0 0 0,0 0 0 0 0,0-1 0 0 0,0 1 0 0 0,0 0 0 0 0,0 0 0 0 0,0-2 0 0 0,1 3 0 0 0,-1-1 0 0 0,0 0 0 0 0,0 1 0 0 0,1-2 0 0 0,-1 2 0 0 0,0-1 0 0 0,0 0 0 0 0,-1 0 0 0 0,1 0 0 0 0,0 1 0 0 0,-1-1 0 0 0,1-1 0 0 0,0 1 0 0 0,-1 0 0 0 0,0 0 0 0 0,0 0 0 0 0,0 0 0 0 0,0 0 0 0 0,0 0 0 0 0,-1 0 0 0 0,2 0 0 0 0,-1 0 0 0 0,0 1 0 0 0,1-2 0 0 0,-2 1 0 0 0,2 0 0 0 0,-1 1 0 0 0,1-1 0 0 0,-1 1 0 0 0,0 0 0 0 0,1-1 0 0 0,-2 1 0 0 0,1 0 0 0 0,0 0 0 0 0,1 0 0 0 0,-1 0 0 0 0,0 0 0 0 0,0 0 0 0 0,0 0 0 0 0,1 0 0 0 0,-2 0 0 0 0,1 0 0 0 0,-1 1 0 0 0,2-1-72 0 0,-2 0 72 0 0,0 0 0 0 0,0 1 0 0 0,0 0-72 0 0,1 0 72 0 0,-1 0 0 0 0,0 0-72 0 0,0-1 72 0 0,-1 2-96 0 0,1 0 96 0 0,-1 0-96 0 0,1 0 96 0 0,0 0 0 0 0,1 1-72 0 0,0-1 72 0 0,-1 0 0 0 0,2 0 0 0 0,-1 0 0 0 0,1 1 0 0 0,0-1-64 0 0,0 1 64 0 0,0 0 0 0 0,1 0 0 0 0,-1 0 0 0 0,0 1 0 0 0,2-2 0 0 0,-2 2 0 0 0,1-1 0 0 0,-1 1 0 0 0,1 0 0 0 0,0-1 0 0 0,1 0 0 0 0,-2 0 0 0 0,2 2 0 0 0,0-1 0 0 0,-1-1 0 0 0,2 0 0 0 0,-1 0 0 0 0,0 1 0 0 0,1-2 0 0 0,0 0 0 0 0,0 2 0 0 0,0-3 0 0 0,1 3 96 0 0,-1-2 0 0 0,1 0 0 0 0,-1-2 0 0 0,1 2-24 0 0,0-1 0 0 0,-1 0 0 0 0,0-1 0 0 0,1 1-72 0 0,-1-1 64 0 0,0-1-64 0 0,-1 1 64 0 0,0 0-64 0 0,0 0 0 0 0,1 0 0 0 0,-2-1 64 0 0,0-2-64 0 0,1 3 0 0 0,-1-2 0 0 0,0 0 64 0 0,-1 1-64 0 0,1-1 0 0 0,-1 0 0 0 0,0-1 64 0 0,0 0-64 0 0,0 1 0 11-25,-1-1 72-11 25,1-1-72 0 0,-1 1 0 0 0,1-2 0 0 0,-1 2 0 0 0,0-1 64 0 0,0 0-64 0 0,0 1 0 0 0,0 1 0 0 0,0-2 0 0 0,0 1 0 0 0,-1 0 0 0 0,1 1 0 0 0,-1-1 0 0 0,0 1 0 0 0,0-1 0 0 0,-1 1-72 0 0,1-1 72 0 0,-1 1 0 0 0,0 0 0 0 0,1 1 0 0 0,-2-1 0 11-25,1 0-80-11 25,0 1 80 0 0,-1-1 0 0 0,1 1-72 0 0,0 1 72 0 0,0 0-104 0 0,-2 0 40 0 0,2 0 64 0 0,0 1-96 0 0,0-1 96 0 0,-1 2-96 0 0,2-2 96 0 0,-1 1-96 0 0,1 0 96 0 0,0 1-96 0 0,0 0 96 0 0,0-1-96 0 0,0 1 96 0 0,0 0-80 0 0,-1 1 80 0 0,2 0 0 0 0,0 0-72 0 0,0 1 72 0 0,0 0 0 0 0,1 0 0 0 0,0 0 0 0 0,0 1 0 0 0,0-1 0 0 0,0 1 0 0 0,0-1 0 0 0,2 0 0 0 0,0-1 0 0 0,0 1 0 0 0,0-1 0 0 0,0-1 0 0 0,2 1 0 0 0,-2-1 0 0 0,1 1 0 0 0,1-2 0 0 0,-1 1 0 0 0,0 0 0 0 0,2-1 96 0 0,-1 1-32 0 0,0-2 0 0 0,1 0 0 0 0,-2 0 0 0 0,2 0 0 0 0,-2-1 0 0 0,1 1-64 0 0,0-2 0 0 0,-1 2 64 0 0,0-2-64 0 0,0 0 64 0 0,0 0-64 0 0,-1 0 64 0 0,-1 1-64 0 0,0-2 0 0 0,0 1 72 0 0,-2-1-72 0 0,1 0 0 0 0,-2 1 64 0 0,2-1-64 0 0,-2 1 0 0 0,-1-1 0 0 0,1-1 0 0 0,-1 0 0 0 0,-1 1 0 0 0,0 0 0 0 0,1-1 0 0 0,0 0 0 0 0,-1 2-96 0 0,1 0 24 0 0,1 0-8 0 0,-1 0 0 0 0,1 0 0 0 0,-1 1 0 0 0,1 0 16 0 0,1 1 0 0 0,-1 0 0 0 0,1 0 0 0 0,-1 1 64 0 0,0-1-80 0 0,1 2 80 0 0,0-1-80 0 0,0 2 80 0 0,-1-1 0 0 0,1 1 0 0 0,0-1-64 0 0,0 2 64 0 0,0 0 0 0 0,0 1 0 0 0,1 0 0 0 0,-1-1 0 0 0,1 0 0 0 0,0 0 0 0 0,1 0 64 0 0,0-1-64 0 0,1 1 0 0 0,-1-2 0 0 0,0 1 64 0 0,2-1-64 0 0,-1 0 0 0 0,1-2 0 0 0,-1 2 64 0 0,2 0 0 0 0,0-1 0 0 0,1 0 0 0 0,-1-1 0 0 0,0 1-64 0 0,1-2 88 0 0,-1 1-88 0 0,0-2 96 0 0,0 1-96 0 0,0 0 0 0 0,0-1 0 0 0,-1 2 0 0 0,-1-3 0 0 0,1 1 0 0 0,-2 0 64 0 0,1 0-64 0 0,0-1 0 0 0,-1 0 0 0 0,0 1 0 0 0,-1-3 0 0 0,1 1 0 0 0,-1 0 0 0 0,-1 0 0 0 0,0 0 0 0 0,1-1 0 0 0,-2 0 0 0 0,0 0 0 0 0,0 0 64 0 0,-1 0-64 0 0,2 1 0 0 0,-3 0 0 0 0,3 0 0 0 0,-1 2 0 0 0,0-2 0 0 0,-1 2 0 0 0,1-1 0 0 0,0 2 0 0 0,0 0 0 0 0,0 0 0 0 0,-1 1 0 0 0,2 0 0 0 0,-2 1 0 0 0,1-1 72 0 0,-1 2-72 0 0,0 0 0 0 0,1 0 0 0 0,-1 0 0 0 0,0 1-64 0 0,-1 0-200 0 0,2 0-40 0 0,0-1-8 0 0,1 0-8608 0 0</inkml:trace>
  <inkml:trace contextRef="#ctx0" brushRef="#br0" timeOffset="58">2961 2659 919 2719 1369,'-1'0'80'0'0,"1"0"-80"0"0,0 0 0 0 0,0 0 0 0 0,0 0 392 0 0,0 0 64 0 0,0 0 16 0 0,1 0 0 0 0,-1 0 240 0 0,1 0 56 0 0,0 0 0 0 0,-1 0 8 0 0,0 0 136 0 0,0 0 24 0 0,0 0 8 0 0,9 0 0 0 0,-7 0-152 0 0,1 0-32 0 0,0 1-8 0 0,0-1 0 0 0,0-1-184 0 0,0 1-40 0 0,1 0-8 0 0,0-1 0 0 0,0 0-136 0 0,-1 1-24 0 0,0 0-8 0 0,1 0 0 0 0,0-1-64 0 0,0 0-8 0 0,-2 1-8 0 0,2 0 0 0 0,-1 0-64 0 0,-1-1-16 0 0,0 1 0 0 0,0-1 0 0 0,1 1-192 0 0,-1 0 0 0 0,-1 0 0 0 0,0-1 0 0 0,0 1 0 0 0,0-1 0 0 0,-1 1 0 0 0,0 0 0 0 0,0 0 0 0 0,0 0 0 0 0,-1 0 0 0 0,1 0 0 0 0,0 0-128 0 0,0 0 32 0 0,0 0 0 0 0,0 0 8 0 0,0 0-296 0 0,0 0-56 0 0,-8-5-8 0 0,7 5-8 0 0,-1 0-96 0 0,-1 0-24 0 0,0 0 0 0 0,-1 0 0 0 0,2 0 160 0 0,-2 0 24 0 0,0 0 8 0 0,0 1 0 0 0,1-1 208 0 0,-1 2 48 0 0,0-1 0 0 0,0 0 8 0 0,1 0 24 0 0,0 0 0 0 0,0 0 0 0 0,-1 0 0 0 0,1 1-48 0 0,0 0-8 0 0,0-1 0 0 0,1 2 0 0 0,-1-2 80 0 0,0 2 72 0 0,0-1-104 0 0,1 0 40 0 0,-1 0 200 0 0,1 1 48 0 0,0 0 8 0 0,-1-1 0 0 0,1 1 224 0 0,0-1 56 0 0,0 1 8 0 0,1 1 0 0 0,-1-1-88 0 0,0 0-8 0 0,1 0-8 0 0,0 0 0 0 0,-1 0-104 0 0,1 0-16 0 0,1-1-8 0 0,0 0 0 0 0,0 0-40 0 0,0-1-8 0 0,1 0 0 0 0,-1 0 0 0 0,2 0 0 0 0,-1 0 0 0 0,1 0 0 0 0,-1-1 0 0 0,1 1-8 0 0,-1-1 0 0 0,0 1 0 0 0,1-1 0 0 0,-1 0-8 0 0,1 1-8 0 0,1-1 0 0 0,-2 0 0 0 0,0 0 16 0 0,1 1 0 0 0,1 0 0 0 0,-1-1 0 0 0,1 1-48 0 0,0 0-8 0 0,0 0 0 0 0,0 0 0 0 0,0 0-64 0 0,0 0-8 0 0,0 1-64 0 0,0-2 96 0 0,-1 2-96 0 0,0 1 0 0 0,0-2 0 0 0,0 2 0 0 0,0-1 0 0 0,-1 0 0 0 0,1 0 0 0 0,-1 1 0 0 0,0-1 0 0 0,-1 0 0 0 0,1 1 0 0 0,0-1 0 0 0,0 0 0 0 0,-1 0 0 0 0,0 1 0 0 0,0-2 72 0 0,0 2 0 0 0,-1-1 0 0 0,0 1 0 0 0,0-2 0 0 0,0 2-8 0 0,0-2 0 0 0,-1 2 0 0 0,0-1 0 0 0,0 1-64 0 0,-1 0 64 0 0,-1-1-64 0 0,1 2 64 0 0,0-1 16 0 0,-1 1 0 0 0,1-1 0 0 0,0 0 0 0 0,-1-1 0 0 0,0 0 0 0 0,1 2 0 0 0,0-2 0 0 0,0 1-80 0 0,0-1 0 0 0,0 0 0 0 0,0-1 64 0 0,2 0-64 0 0,-1 0 0 0 0,0 0 0 0 0,2-1 0 0 0,-1-1-240 0 0,1 1-16 0 0,0-1 0 0 0,1-1 0 0 0,0 1-584 0 0,0-2-120 0 0,1 1-32 0 0,0-1-3864 0 0,1-1-776 0 0</inkml:trace>
  <inkml:trace contextRef="#ctx0" brushRef="#br0" timeOffset="59">3110 2683 9215 2630 1273,'-2'1'408'0'0,"0"0"80"0"0,1-1-392 0 0,1 0-96 0 0,0 1 0 0 0,0 0 0 0 0,0 0-112 0 0,0 1-48 0 0,0 1 0 0 0,0 1-8 0 0,0 1-8 0 0,-1 1 0 0 0,1 1 0 0 0,-1 0 0 0 0,1 0 976 0 0,0 0 200 0 0,-1-2 40 0 0,2 1 8 0 0,0-1 200 0 0,0 1 32 0 0,0-2 16 0 0,2-1 0 0 0,-1 0-624 0 0,1-1-120 0 0,2 0-24 0 0,-1 0-8 0 0,0-2-328 0 0,1 0-64 0 0,0-1-8 0 0,-1-1-8 0 0,1 1 24 0 0,-1-2 8 0 0,1 1 0 0 0,-1-1 0 0 0,-1-1 32 0 0,1 0 8 0 0,0-1 0 0 0,-1 1 0 0 0,0 0-64 0 0,-1-1-16 0 0,0 0 0 0 0,-2 0 0 0 0,1 1-32 0 0,-2-1-8 0 0,0 1 0 0 0,-2 0 0 0 0,1 0-64 0 0,-2 1 0 0 0,-2-1 0 0 0,-1 0 0 0 0,0 0 0 0 0,-1 2-88 0 0,-1-1 8 0 0,-1 3 0 0 0,-1-1-256 0 0,2 0-48 0 0,-1 1-16 0 0,0 0 0 0 0,1 0-120 0 0,1 0-24 0 0,0-1-8 0 0,3 0-4680 0 0,-1 0-936 0 0</inkml:trace>
  <inkml:trace contextRef="#ctx0" brushRef="#br0" timeOffset="60">2752 2771 2303 2869 1262,'-1'0'200'0'0,"1"-1"-200"0"0,0 0 0 0 0,0 1 0 0 0,0 0 728 0 0,0-1 104 0 0,-1 0 16 0 0,1 1 8 0 0,0-2 8 0 0,-1 0 8 0 0,1 1 0 0 0,-2 0 0 0 0,2 1 104 0 0,0-1 16 0 0,0 1 8 0 0,-2 0 0 0 0,2-1-136 0 0,-1 1-32 0 0,1 0-8 0 0,0 0 0 0 0,0 0-192 0 0,0 1-40 0 0,1 0-8 0 0,-1 0 0 0 0,1 1-360 0 0,0 1-64 0 0,-1 1-24 0 0,2 1 0 0 0,-1 1-48 0 0,1 0-16 0 0,-2 2 0 0 0,1 0 0 0 0,0 2 16 0 0,0 2 0 0 0,-1 1 0 0 0,0 0 0 0 0,0 0 16 0 0,-1 0 8 0 0,1 1 0 0 0,-1 0 0 0 0,0-1 56 0 0,1 0 16 0 0,-2 0 0 0 0,1 0 0 0 0,-1-1 8 0 0,2 0 8 0 0,0 2 0 0 0,0 0 0 0 0,0 0-48 0 0,0-2-16 0 0,0 1 0 0 0,0-1 0 0 0,0-1-56 0 0,0 0-16 0 0,0-1 0 0 0,0-1 0 0 0,0 1 0 0 0,0-1 0 0 0,2 1 0 0 0,-1-2 0 0 0,-1-1-64 0 0,2 1 80 0 0,-2 0-80 0 0,0 0 80 0 0,1-3-80 0 0,1 1 0 0 0,-2 0 72 0 0,1-2-72 0 0,-1 1 0 0 0,1-1 64 0 0,-1-1-64 0 0,1 0 0 0 0,0-1 0 0 0,0-1 0 0 0,-1 1 0 0 0,0-1 64 0 0,0 0-64 0 0,0-1 0 0 0,0 0 0 0 0,0 0 64 0 0,0 0-64 0 0,0 0 0 0 0,0 0 0 0 0,0-1 0 0 0,0 1 0 0 0,0 0 64 0 0,0 0-64 0 0,0 0 0 0 0,0 0 0 0 0,-5-5 0 0 0,4 3 0 8-25,0 1 64-8 25,0-1-64 10-29,-1-1 0-3 4,-1 0 0-7 25,2 1 0 8-28,-2-2-80-8 28,0-1 80 0 0,1 0-96 0 0,-3-1 96 0 0,1 2-136 0 0,2-2 24 0 0,-1 3 8 0 0,1-1 0 9-26,-1-1 8-9 26,-1-2 0 0 0,-2 1 0 0 0,2-2 0 0 0,-3 0 96 0 0,1 0-72 0 0,0 2 72 0 0,0-1-64 0 0,0 2 64 0 0,-1-1 0 0 0,1-1 0 0 0,-1 2 0 0 0,1-1 0 0 0,1 0 0 0 0,-1 0 0 0 0,1 0 0 0 0,0 1 0 0 0,1-1 0 0 0,0 2 0 0 0,-1 0 0 0 0,1 0-80 0 0,1 0 80 0 0,0 2-96 0 0,0-1 96 0 0,0 0-104 0 0,0 1 32 0 0,0 0 8 0 0,1 1 0 0 0,-1 0 64 0 0,2 0-96 0 0,-1 0 96 0 0,0 0-96 0 0,1 1 96 0 0,0 0 0 0 0,0-1 0 0 0,-1 1-64 0 0,2-2 64 0 0,-1 2 0 0 0,1-1 0 0 0,-1 1 0 0 0,1 0 0 0 0,0-1 0 0 0,0 0 0 0 0,0 0 0 0 0,1 0 0 0 0,0 1 0 0 0,-1-1 0 0 0,1 0 0 0 0,1 0 0 0 0,0 0 0 0 0,0 0 0 0 0,1 1 0 0 0,0 0 0 0 0,0 0 0 0 0,0 0-64 0 0,2 0 64 0 0,0 0 0 0 0,0-1 0 0 0,1 1 0 0 0,1 0 64 0 0,0 0-64 0 0,1 0 0 0 0,-1 0 0 0 0,1 1 0 0 0,0-1 0 0 0,1 0 0 0 0,1-1 0 0 0,1 1 0 0 0,2-1 112 0 0,-4 0 16 0 0,0 0 0 0 0,2 1 0 0 0,2-1-128 0 0,1-1 0 0 0,0 1 0 0 0,-1 0 0 0 0,-1 0 96 0 0,-1 0-32 0 0,-1 1-64 0 0,-2-1 96 0 0,-1 1-96 0 0,-1 1 0 0 0,2 0 0 0 0,-1 1 0 0 0,0-2 0 0 0,-2 1 0 0 0,1 1 64 0 0,-1-1-64 0 0,0 0 64 0 0,0 0-64 0 0,1 1 88 0 0,-2-2-88 0 0,-1 1 88 0 0,0 0-88 0 0,-1 0 80 0 0,0-1-80 0 0,0 1 0 0 0,-2 0 64 0 0,0-1-64 0 0,0 0 0 0 0,0 0 0 0 0,0 0 64 0 0,0 0-64 0 0,0 0 0 0 0,0 0 104 0 0,0 0-24 0 0,0 1-8 0 0,0-1 0 0 0,0 0-72 0 0,0 0 0 0 0,0 0 72 0 0,0 0-72 0 0,0 0 0 0 0,0 0 0 0 0,0 0 0 0 0,0 0 0 0 0,0 0 0 0 0,0 0 0 0 0,0 0 0 0 0,0 0 0 0 0,-7 3 0 0 0,5-1 0 0 0,0 0 0 0 0,-1 0 0 0 0,0 0 0 0 0,1 1 0 0 0,-1-1 0 0 0,0 1-64 0 0,-1-1 64 0 0,1 1 0 0 0,0-2 0 0 0,0 3 0 0 0,-1-1 0 0 0,1-1 0 0 0,-1 2 0 0 0,0 0 0 0 0,0 0 0 0 0,0 1 0 0 0,-1 1 0 0 0,0 0 0 0 0,0 0 0 0 0,1 1 0 0 0,-1 1 0 0 0,0 0 0 0 0,0 0 0 0 0,-1 0 0 0 0,1 1 0 0 0,-1-1 0 0 0,0 0 0 0 0,1 1 0 0 0,-1-1 0 0 0,-1 1 0 0 0,0 0 0 0 0,0 1 0 0 0,1-1 0 0 0,-1-2 64 0 0,1 1-64 0 0,1-1 64 0 0,-1 0-64 0 0,0-1 64 0 0,2 0-64 0 0,-1-1 64 0 0,2 0-64 0 0,-2-2 64 0 0,2 0-64 0 0,2 0 64 0 0,-2-1-64 0 0,1 0 64 0 0,1-1-64 0 0,0 0 0 0 0,-1-1 64 0 0,2 1-64 0 0,-1-1 0 0 0,1 0 0 0 0,0 0 0 0 0,0-1 0 0 0,1 1-96 0 0,1-1-32 0 0,-1 0-8 0 0,1-2-6208 0 0,1-1-1240 0 0</inkml:trace>
  <inkml:trace contextRef="#ctx0" brushRef="#br0" timeOffset="61">3020 3066 8287 2708 1105,'-1'-1'736'0'0,"1"0"-584"0"0,0 1-152 0 0,0 0 0 0 0,0-1 584 0 0,0 1 88 0 0,0 0 24 0 0,-1-2 0 0 0,0 1 80 0 0,0-1 24 0 0,1 2 0 0 0,-1-1 0 0 0,0 0-128 0 0,0 1-32 0 0,0 0 0 0 0,0 0 0 0 0,1 0-104 0 0,-1 0-24 0 0,1 0-8 0 0,0 0 0 0 0,0 0-128 0 0,0 0-24 0 0,0 0-8 0 0,0 1 0 0 0,0 0-168 0 0,1-1-32 0 0,-1 2-8 0 0,0 1 0 0 0,1-1-72 0 0,-1 1-64 0 0,2 0 96 0 0,-2 2-96 0 0,1-1 128 0 0,0 1-24 0 0,-1 1-8 0 0,2 0 0 0 0,-1 1-16 0 0,0-1-8 0 0,-1-2 0 0 0,1 2 0 0 0,-1 2 8 0 0,2 1 0 0 0,-1 3 0 0 0,0-1 0 0 0,-1 0-80 0 0,1 1 96 0 0,-1-1-96 0 0,1-1 96 0 0,-1 2-96 0 0,0-3 96 0 0,0-1-96 0 0,-1 1 96 0 0,1 0-32 0 0,0 0 0 0 0,0-1 0 0 0,0-1 0 0 0,0-1-64 0 0,0-1 0 0 0,1-1 0 0 0,0 0 0 0 0,-1-2 0 0 0,1 0 0 0 0,-1-1-96 0 0,1-1 96 0 0,-1 0-656 0 0,0-2-72 0 0,0 0-8 0 0,0-2-7856 0 0</inkml:trace>
  <inkml:trace contextRef="#ctx0" brushRef="#br0" timeOffset="62">2994 3113 1839 2762 962,'-2'-5'80'0'0,"2"0"16"0"0,0 1-96 0 0,0 1 0 0 0,0 0 0 0 0,1 2 0 0 0,0-2 560 0 0,1-1 88 0 0,-1-3 24 0 0,2-1 0 0 0,0-1 272 0 0,0 1 56 0 0,1 1 16 0 0,-1 1 0 0 0,0-1 232 0 0,1 2 56 0 0,-1 1 8 0 0,0 0 0 0 0,1 0-128 0 0,0 1-32 0 0,0 0 0 0 0,0 0 0 0 0,1-1-512 0 0,-2 3-96 0 0,3-1-32 0 0,-3 1 0 0 0,1 0-392 0 0,-1 2-120 0 0,0 0 0 0 0,0 2 64 0 0,-1 0-160 0 0,1 0-32 0 0,-3 3-8 0 0,1-1 0 0 0,-1 3-8 0 0,0 0 0 0 0,0 0 0 0 0,-1-1 0 0 0,0 2 144 0 0,-1-2 112 0 0,0 2-16 0 0,0-2-8 0 0,0 0 8 0 0,0 0 0 0 0,-1 0 0 0 0,1-1 0 0 0,-1-1-96 0 0,1 2 0 0 0,-1-2 0 0 0,-1 2 64 0 0,0-1-64 0 0,0-1 0 0 0,0 0 0 0 0,1 1 0 0 0,-1-1 0 0 0,0-1 64 0 0,2 0-64 0 0,-2-1 0 0 0,2 0 64 0 0,0 0-64 0 0,0-1 64 0 0,0 0-64 0 0,1-1 0 0 0,1 0 0 0 0,-1-1 0 0 0,1 0 0 0 0,0 0-160 0 0,0 0-80 0 0,1 0-16 0 0,-1-1-5096 0 0,3-1-1024 0 0</inkml:trace>
  <inkml:trace contextRef="#ctx0" brushRef="#br0" timeOffset="63">3120 3177 11975 2818 912,'-1'-1'528'0'0,"1"0"112"0"0,-1 0-512 0 0,0 1-128 0 0,1 0 0 0 0,0 0 0 0 0,2 0 456 0 0,-2 0 64 0 0,0 0 16 0 0,0-2 0 0 0,0 2 40 0 0,0 0 0 0 0,0 0 8 0 0,0 0 0 0 0,0 0-240 0 0,-3 8-56 0 0,2-4 0 0 0,0 1-8 0 0,1 0-192 0 0,0 1-88 0 0,0 1 80 0 0,0-1-80 0 0,-1 2 0 0 0,0 0 0 0 0,0 0 0 0 0,0-1 0 0 0,1 1 0 0 0,0-1 0 0 0,0-1 0 0 0,-1 2 0 0 0,1-3 96 0 0,0 1 16 0 0,0-1 8 0 0,0-1 0 0 0,1-1 40 0 0,-1 0 0 0 0,1-1 8 0 0,0 0 0 0 0,1-1-96 0 0,-2 0-72 0 0,2 0 96 0 0,1-1-96 0 0,-1 0 136 0 0,1-1-24 0 0,0 0-8 0 0,1 0 0 0 0,0 0 40 0 0,0-1 8 0 0,1 1 0 0 0,-1-1 0 0 0,0 0 16 0 0,1 1 8 0 0,0-1 0 0 0,-1 0 0 0 0,0 1-8 0 0,-1 0 0 0 0,0-1 0 0 0,1 2 0 0 0,-1 0-56 0 0,-1 0-16 0 0,1 0 0 0 0,-1-1 0 0 0,-1 1-96 0 0,1 0 0 0 0,-1 1 64 0 0,0-1-64 0 0,-1 0 0 0 0,0 0 0 0 0,0 0 0 0 0,1 0 0 0 0,-1 0 0 0 0,0 0 0 0 0,0 0 0 0 0,-1 0 0 0 0,1 0 0 0 0,0 0-80 0 0,0 0 16 0 0,0 0 0 0 0,0 0-616 0 0,0 0-120 0 0,0 0-32 0 0,4-8-7512 0 0</inkml:trace>
  <inkml:trace contextRef="#ctx0" brushRef="#br0" timeOffset="64">3247 3219 4143 2691 891,'0'0'368'0'0,"0"0"-296"0"0,0 0-72 0 0,0 0 0 0 0,0 0 152 0 0,0 0 8 0 0,1-1 8 0 0,-1 0 0 0 0,2 1 168 0 0,-1 0 32 0 0,0 0 8 0 0,-1 0 0 0 0,0 0 384 0 0,0 0 72 0 0,7-2 24 0 0,-5 2 0 0 0,0 0 8 0 0,0 0 0 0 0,0 0 0 0 0,1 0 0 0 0,-2 0-224 0 0,2 0-48 0 0,-1 0-8 0 0,1 0 0 0 0,-1 0-56 0 0,1 0-16 0 0,1-1 0 0 0,-1 1 0 0 0,1-1-96 0 0,-1 1-32 0 0,2-2 0 0 0,0 0 0 0 0,-1 2-176 0 0,0-2-40 0 0,-1 0-8 0 0,0 1 0 0 0,0-1-160 0 0,-1 1 72 0 0,0 0-72 0 0,0 1 0 0 0,-1-2 0 0 0,1 2 0 0 0,-2 0 0 0 0,0 0 0 0 0,0 0 0 0 0,0 0 0 0 0,0 0 0 0 0,-2 0 0 0 0,1 0 0 0 0,0 0 0 0 0,1 0 0 0 0,0 0 0 0 0,0 0 0 0 0,-9 1 0 0 0,6 0-120 0 0,0-1 40 0 0,0 0-328 0 0,0 0-64 0 0,0 0-8 0 0,0 0-8 0 0,-1 1-120 0 0,1 0-16 0 0,0 0-8 0 0,0 0 0 0 0,1-1 136 0 0,-1 1 24 0 0,1 0 8 0 0,-2 0 0 0 0,2 1 296 0 0,0-2 56 0 0,0 1 16 0 0,-1 0 0 0 0,1 1 96 0 0,0-2 0 0 0,0 2 0 0 0,0-1 0 0 0,0 0 0 0 0,-1 2 104 0 0,2-2-32 0 0,-1 0-8 0 0,0 1 16 0 0,0 0 0 0 0,0-1 0 0 0,1 0 0 0 0,0 1-8 0 0,1-2 0 0 0,-1 2 0 0 0,0-1 0 0 0,0 0 32 0 0,0 1 8 0 0,1 0 0 0 0,-1 0 0 0 0,-1 0 96 0 0,1 0 16 0 0,0 1 8 0 0,0-2 0 0 0,0 2 72 0 0,0 0 16 0 0,-1-1 0 0 0,2 1 0 0 0,0-2-64 0 0,0 1 0 0 0,0-1-8 0 0,0 0 0 0 0,0-1-128 0 0,0 1-24 0 0,2-1-8 0 0,-1 0 0 0 0,1 0-16 0 0,0-1 0 0 0,0 1 0 0 0,0-1 0 0 0,1 0 88 0 0,0-1 24 0 0,0 2 0 0 0,0-1 0 0 0,1 0 16 0 0,0-1 8 0 0,0 2 0 0 0,-1-1 0 0 0,1 0 48 0 0,-1 0 0 0 0,0 1 8 0 0,1 0 0 0 0,-2 0-104 0 0,1 0-32 0 0,0 0 0 0 0,-1 1 0 0 0,1 0-128 0 0,-1 0 80 0 0,1 0-80 0 0,-2 0 64 0 0,2 0-64 0 0,-1 0 0 0 0,-1 0 0 0 0,0 0 64 0 0,1 1-64 0 0,-2-2 0 0 0,2 1 72 0 0,-1 1-72 0 0,0-1 0 0 0,0 0 72 0 0,0 0-72 0 0,0 1 0 0 0,-1-1 64 0 0,2 2-64 0 0,-1-1 0 0 0,-1 1 0 0 0,0 0 64 0 0,0 0-64 0 0,0 1 0 0 0,-1-1 0 0 0,1 2 88 0 0,-2-1-88 0 0,1-1 80 0 0,-1 0-80 0 0,0 0 88 0 0,0 1-88 0 0,1-2 96 0 0,-2 1-96 0 0,0 1 0 0 0,1 0 0 0 0,-2-2 0 0 0,1 1 0 0 0,0 0 0 0 0,-1 0 0 0 0,-1-1 0 0 0,1 1 0 0 0,0-1 0 0 0,0 1 0 0 0,-1-2 0 0 0,2 2 0 0 0,0-2 0 0 0,-1 0 64 0 0,2 0-64 0 0,-1 0 0 0 0,1-1 96 0 0,-1 0-32 0 0,2 0 0 0 0,0 0-64 0 0,-1 0 0 0 0,1-1 0 0 0,1 1 0 0 0,-1 0 0 0 0,0 0 0 0 0,0-1 0 0 0,0 1 0 0 0,1 0-96 0 0,0-1-104 0 0,0 1-24 0 0,0-1 0 0 0,0 1 0 0 0,1-1-424 0 0,1-1-88 0 0,-1 1-24 0 0,1-2-7160 0 0</inkml:trace>
  <inkml:trace contextRef="#ctx0" brushRef="#br0" timeOffset="65">3374 3231 11055 2615 840,'-5'5'488'0'0,"2"-2"104"0"0,1 1-472 0 0,0-3-120 0 0,1 1 0 0 0,1-1 0 0 0,-1 1 240 0 0,0 1 24 0 0,0 2 8 0 0,-2 1 0 0 0,2 1 0 0 0,-1 0 0 0 0,2 0 0 0 0,0-1 0 0 0,0 0 168 0 0,0-1 32 0 0,2-1 8 0 0,0 0 0 0 0,0-1 168 0 0,1 0 40 0 0,0-2 8 0 0,1 0 0 0 0,0 0-264 0 0,-1-1-48 0 0,1 0-16 0 0,0 0 0 0 0,1-1-88 0 0,0 0-24 0 0,0-2 0 0 0,0 2 0 0 0,0-2-72 0 0,-1 1-24 0 0,0-2 0 0 0,0 2 0 0 0,-1-1-32 0 0,0 1-16 0 0,0-1 0 0 0,-1 0 0 0 0,-1 1-112 0 0,1 0-64 0 0,-2-1 64 0 0,1 1-104 0 0,-1-1 104 0 0,0 0 0 0 0,-1-1 0 0 0,0 1 0 0 0,0-2 0 0 0,0 1 64 0 0,0 1-64 0 0,0-1 80 0 0,-1-1-16 0 0,-1 1-64 0 0,0-1 96 0 0,1 1-32 0 0,-1 0-64 0 0,0 2 0 0 0,0 0 0 0 0,0 0 0 0 0,-1 0 0 0 0,2 1 0 0 0,-2 1-80 0 0,-1-1 80 0 0,1 1 0 0 0,-1 1 0 0 0,0-1 0 0 0,0 1 0 0 0,0-1-96 0 0,1 2-56 0 0,-1-1-8 0 0,2 0 0 0 0,1-1-480 0 0,0 0-104 0 0,1 0-24 0 0,1 0-7360 0 0</inkml:trace>
  <inkml:trace contextRef="#ctx0" brushRef="#br0" timeOffset="66">2275 2613 1839 2715 1769,'1'-1'160'0'0,"-1"1"-160"0"0,0 0 0 0 0,0-1 0 0 0,0 0 416 0 0,-1 1 56 0 0,1-1 8 0 0,0-1 0 0 0,0 0 400 0 0,-1 0 80 0 0,0 0 24 0 0,0 1 0 0 0,0 0-16 0 0,1 1 0 0 0,-1-1 0 0 0,0 0 0 0 0,0 1-192 0 0,0 0-40 0 0,0-1 0 0 0,1 1-8 0 0,0 1-288 0 0,0 0-56 0 0,0 0-16 0 0,0-1 0 0 0,0 0-272 0 0,0 0-96 0 0,0 0 0 0 0,0 0 72 0 0,0 0-72 0 0,5 9 0 0 0,-2-5 0 0 0,-1 0-88 0 0,0 1 88 0 0,1-1 0 0 0,0 2 0 0 0,-1 1 0 0 0,1-2 168 0 0,-1 2 0 0 0,1 0 0 0 0,-2-1 0 0 0,2 0 56 0 0,-1 0 0 0 0,2 0 8 0 0,-2 1 0 0 0,1-2-136 0 0,-1 0-24 0 0,0-1-8 0 0,1 0 0 0 0,-1 1-64 0 0,1-1 0 0 0,-1-2 0 0 0,1 1 0 0 0,0 1 0 0 0,0-2 0 0 0,-2 0 72 0 0,2-1-72 0 0,-2 0 128 0 0,1-1 0 0 0,1 1-8 0 0,-3-1 0 0 0,2-1 40 0 0,-1 0 16 0 0,0 0 0 0 0,-1-1 0 0 0,2 0 104 0 0,-1-1 16 0 0,0 1 8 0 0,0-2 0 0 0,-1 0-64 0 0,0-3-16 0 0,1 0 0 0 0,0-1 0 0 0,0 1-72 0 0,-1 0-24 0 0,1-1 0 0 0,0 0 0 0 0,0 0-8 0 0,2 0-8 0 0,-2 1 0 0 0,1 0 0 0 0,0 1-40 0 0,-1 0-8 0 0,1 1 0 0 0,0 1 0 0 0,-2-1-64 0 0,1 1 64 0 0,0 1-64 0 0,0 0 64 0 0,-1 0-64 0 0,0 1 0 0 0,1 0 0 0 0,-1 0 0 0 0,0 0 0 0 0,0 0 0 0 0,0 0 64 0 0,0 1-64 0 0,0-2 0 0 0,0 2 0 0 0,0 0 0 0 0,0-1 0 0 0,0 1 0 0 0,0 1 0 0 0,0-1-80 0 0,1 0 80 0 0,-1 0-544 0 0,0 0-64 0 0,1 1-16 0 0,1-1-7824 0 0</inkml:trace>
  <inkml:trace contextRef="#ctx0" brushRef="#br0" timeOffset="67">2436 2657 4143 2666 1701,'0'0'368'0'0,"0"0"-296"0"0,0 0-72 0 0,0 0 0 0 0,0 0 640 0 0,0 0 104 0 0,-1 0 24 0 0,1 0 8 0 0,-1 0-104 0 0,1 0-32 0 0,1 1 0 0 0,-1-1 0 0 0,0 0-160 0 0,0 0-40 0 0,0 0-8 0 0,0 0 0 0 0,7 0 112 0 0,-4 0 32 0 0,-1 0 0 0 0,1 0 0 0 0,-1 0-96 0 0,1-1-24 0 0,-1 0 0 0 0,1 0 0 0 0,-2 1-216 0 0,1 0-48 0 0,-1 0 0 0 0,2 0-8 0 0,-1 0 8 0 0,-1-1 0 0 0,1 1 0 0 0,-1-1 0 0 0,0 0 8 0 0,0 1 8 0 0,0-1 0 0 0,1 1 0 0 0,-2 0-120 0 0,0 0-24 0 0,0 0-64 0 0,0 0 96 0 0,0 0-96 0 0,0 0 0 0 0,0 0 0 0 0,0 0 0 0 0,0 0-64 0 0,0 0 64 0 0,0 0 0 0 0,0 0 0 0 0,0 0-152 0 0,-8 0 24 0 0,7 0 8 0 0,1 0 0 0 0,-1 0 0 0 0,0 0 0 0 0,0 0 0 0 0,0 0 0 0 0,0 0 0 0 0,1 0 0 0 0,-1 0 0 0 0,0 0 0 0 0,1 0-120 0 0,-2 0-24 0 0,2 0-8 0 0,-3 0 0 0 0,1 0-112 0 0,1 1-16 0 0,-2 0-8 0 0,0-1 0 0 0,0 2-56 0 0,0-2-16 0 0,1 2 0 0 0,-2-1 0 0 0,2 0 248 0 0,-1 0 40 0 0,1 2 16 0 0,0-2 0 0 0,-1 1 88 0 0,1-1 24 0 0,0 0 0 0 0,-1 0 0 0 0,2 0 64 0 0,-1 0 0 0 0,1 0 0 0 0,0 0 0 0 0,1 1 0 0 0,-1-1 0 0 0,1-1 0 0 0,-1 0 0 0 0,2 1 0 0 0,-1 0 0 0 0,0-1 0 0 0,1 1 0 0 0,-1 0 0 0 0,0 0 0 0 0,1-1 0 0 0,-1 1 0 0 0,2 0 64 0 0,-2-1 0 0 0,1 1 0 0 0,-1-1 0 0 0,1 1 104 0 0,0-1 24 0 0,1 0 8 0 0,-1 0 0 0 0,0 0-8 0 0,1 1-8 0 0,1-1 0 0 0,-1 1 0 0 0,0-1 40 0 0,1 1 16 0 0,1-1 0 0 0,-1 0 0 0 0,1 0 24 0 0,-2 0 8 0 0,1 0 0 0 0,0 0 0 0 0,0 1-88 0 0,1-1-24 0 0,-2 1 0 0 0,0 0 0 0 0,0 1-160 0 0,0-1 64 0 0,-1 0-64 0 0,-1 1 0 0 0,1 0 0 0 0,0 1 0 0 0,-1-1 0 0 0,0 1 64 0 0,0 0 24 0 0,-1 0 8 0 0,0-1 0 0 0,1 2 0 0 0,-1-1 16 0 0,-1-1 8 0 0,0 2 0 0 0,1-3 0 0 0,-1 2-16 0 0,0-1 0 0 0,-1 0 0 0 0,1 1 0 0 0,-1-1 24 0 0,0 1 8 0 0,0-2 0 0 0,-1 1 0 0 0,1 0-32 0 0,1 0-8 0 0,-1 0 0 0 0,1-1 0 0 0,-1 1-96 0 0,1 0 64 0 0,0-2-64 0 0,0 1 0 0 0,1 1 0 0 0,0-1 0 0 0,0 0 0 0 0,0-1 0 0 0,0 1-64 0 0,1-1-16 0 0,0 0 0 0 0,0 0 0 0 0,0-1-440 0 0,1 0-88 0 0,0 1-24 0 0,1-2-3792 0 0,-1 0-760 0 0</inkml:trace>
  <inkml:trace contextRef="#ctx0" brushRef="#br0" timeOffset="68">2543 2677 6911 2566 1733,'-4'4'304'0'0,"0"0"64"0"0,2-1-296 0 0,0-2-72 0 0,1 1 0 0 0,1 0 0 0 0,0-1 408 0 0,-1 2 64 0 0,-1 2 8 0 0,0 1 8 0 0,0 2-376 0 0,0 0-112 0 0,1-2 0 0 0,0 0 64 0 0,0-1 440 0 0,1-1 88 0 0,1 0 16 0 0,0-1 8 0 0,0-1 296 0 0,1 1 56 0 0,1-2 16 0 0,0-1 0 0 0,0 2-376 0 0,1-3-64 0 0,0 0-24 0 0,1 1 0 0 0,0-2-232 0 0,0 0-56 0 0,1-1-8 0 0,-1 0 0 0 0,1-1 0 0 0,-2-1-8 0 0,1 2 0 0 0,-1-2 0 0 0,-1 2-32 0 0,0-1-8 0 0,-1-1 0 0 0,0 1 0 0 0,-1 0-96 0 0,-3 0-16 0 0,1 1-64 0 0,-1 0 96 0 0,-1 0-96 0 0,0 1 88 0 0,-1-1-88 0 0,-1 1 80 0 0,-1 0-80 0 0,0 1 0 0 0,0-1 0 0 0,1 1 0 0 0,1 0 0 0 0,-1 1 0 0 0,0-1 0 0 0,0 1 0 0 0,1-1 0 0 0,0 1 0 0 0,1 0 0 0 0,1-1 0 0 0,0 1-344 0 0,0 0-32 0 0,1 0-8 0 0,1 0-4968 0 0,0 0-1000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5T16:17:35.971"/>
    </inkml:context>
    <inkml:brush xml:id="br0">
      <inkml:brushProperty name="width" value="0.05292" units="cm"/>
      <inkml:brushProperty name="height" value="0.05292" units="cm"/>
      <inkml:brushProperty name="color" value="#CA1237"/>
      <inkml:brushProperty name="ignorePressure" value="1"/>
    </inkml:brush>
  </inkml:definitions>
  <inkml:trace contextRef="#ctx0" brushRef="#br0">1121 1591 1375 2708 3316,'-1'0'128'0'0,"1"-1"-128"0"0,-1 1 0 0 0,1 0 0 0 0,0-1 376 0 0,0 0 48 0 0,-1 0 16 0 0,1 0 0 0 0,-1-2 208 0 0,1 1 48 0 0,0-1 8 0 0,0 1 0 0 0,0 0 152 0 0,0 1 32 0 0,1-1 8 0 0,0 1 0 0 0,0 0 0 0 0,0 0 0 0 0,2 0 0 0 0,-1 1 0 0 0,1-1-104 0 0,-1 1-24 0 0,2 1 0 0 0,-1 0 0 0 0,1 0-160 0 0,0 0-40 0 0,2 2-8 0 0,1-1 0 0 0,1 1-80 0 0,2 1-8 0 0,1-1-8 0 0,3 0 0 0 0,-1-1-112 0 0,0 1-32 0 0,1-1 0 0 0,2 1 0 0 0,2 0-72 0 0,-1 1-24 0 0,-2-1 0 0 0,2 2 0 0 0,4 1-96 0 0,-1 0-32 0 0,0 1 0 0 0,-1-1 0 0 0,1 2-32 0 0,0-1-64 0 0,0-1 88 0 0,-2 2-88 0 0,0-2 80 0 0,-2 1-80 0 0,1-2 64 0 0,-3 1-64 0 0,-2-2 64 0 0,-2-1-64 0 0,1 2 64 0 0,-3-2-64 0 0,1 2 0 0 0,-2-4 0 0 0,-1 1 0 0 0,-1-1 0 0 0,1 0 0 0 0,-1-2 0 0 0,0 1 72 0 0,-1-1-72 0 0,0-1 96 0 0,0 1-24 0 0,1 0 0 0 0,-1-2 0 0 0,0 1-72 0 0,0-1 96 0 0,0 1-96 0 0,-1 0 96 0 0,-1 0-96 0 0,-1 0 0 0 0,0 1 0 0 0,-1-1 64 0 0,0 0-64 0 0,-2 1 0 0 0,0 0 0 0 0,0 0 0 0 0,0 0 0 0 0,-1 1 0 0 0,-2 0 0 0 0,-1 2 0 0 0,-1-1 0 0 0,-1 1 0 0 0,2 1 0 0 0,-1 0 0 0 0,3-1 0 0 0,1 2 0 0 0,-1-1 0 0 0,4-1 0 0 0,0 2 0 0 0,0-1 0 0 0,0-1 0 0 0,3 1 0 0 0,-1-1-64 0 0,3-1 64 0 0,0 1 0 0 0,-1-2 0 0 0,2 1 0 0 0,1-1 0 0 0,1 0 0 0 0,0-1 0 0 0,1 0 0 0 0,-2-1 0 0 0,0 0 0 0 0,0 0 0 0 0,-1 0 0 0 0,-2 1 0 0 0,-1-1 0 0 0,-1 1 0 0 0,-1 1 0 0 0,-1-1 0 0 0,0 2 0 0 0,-1-1 0 0 0,-2 0 0 0 0,1 1 0 0 0,-2 1 0 0 0,0-1 0 0 0,0 2 0 0 0,-1 0 0 0 0,1 0 0 0 0,1 1 0 0 0,1-1 0 0 0,0 1 0 0 0,1-2 0 0 0,2 2 64 0 0,0-2-64 0 0,1 0 0 0 0,1-1 72 0 0,1 0-72 0 0,0-1 0 0 0,1-2 0 0 0,1 2 0 0 0,-1-3 0 0 0,0 1 0 0 0,0-1 72 0 0,1 0-72 0 0,-2-1 0 0 0,0 1 64 0 0,-1-1-64 0 0,-2 0 0 0 0,0 1 0 0 0,-2 1 0 0 0,0-1 0 0 0,-1 0 0 0 0,-1 1 0 0 0,-1 1 0 0 0,-1-1 0 0 0,-1 1 0 0 0,2 0 0 0 0,-1 0-192 0 0,2 1-64 0 0,0-1-8 0 0,0 1-9176 0 0</inkml:trace>
  <inkml:trace contextRef="#ctx0" brushRef="#br0" timeOffset="1">1055 1603 6911 2748 3318,'0'-2'608'0'0,"0"1"-480"0"0,0 1-128 0 0,-1 0 0 0 0,1 0 632 0 0,-1-1 104 0 0,0 1 16 0 0,-1 0 8 0 0,-1 0 264 0 0,-1 1 48 0 0,0 2 16 0 0,-2 2 0 0 0,1 0-376 0 0,-1 3-72 0 0,0 1-8 0 0,-2 2-8 0 0,1 0-192 0 0,-2 2-40 0 0,1 2-8 0 0,-3 0 0 0 0,0 2 0 0 0,0 1-8 0 0,0-1 0 0 0,-1 0 0 0 0,-2-1 8 0 0,5-1 8 0 0,-1-3 0 0 0,1 2 0 0 0,-2 2-136 0 0,-1 3-32 0 0,-1 0-8 0 0,1 1 0 0 0,-1 1-88 0 0,2-3-24 0 0,0-3 0 0 0,2-1 0 0 0,2-1-8 0 0,2-2-8 0 0,0-2 0 0 0,1-1 0 0 0,1-1-24 0 0,1-1-64 0 0,1 0 96 0 0,1-3-32 0 0,0-1-64 0 0,0 0 0 0 0,0-1 72 0 0,1-2-72 0 0,0 0 0 0 0,1-2 0 0 0,0 0 0 0 0,-1-3 64 0 0,2 1-64 0 0,-3-1 0 0 0,1 0 0 0 0,-1-1 0 0 0,0 0 0 0 0,-1 2-128 0 0,-1-1 16 0 0,0 1 8 0 0,-1 3-48 0 0,0 0-8 0 0,1 2 0 0 0,-2 1 0 0 0,-1 0 64 0 0,-1 2 16 0 0,1 1 0 0 0,-1 0 0 0 0,-1 0 80 0 0,2 1-80 0 0,1 0 80 0 0,0 0-80 0 0,1 0 80 0 0,0 0 0 0 0,2-1 0 0 0,0-1 0 0 0,0 1 0 0 0,3-3 0 0 0,-1 2 0 0 0,2-2 0 25-18,0 0 0-25 18,1-1 0 0 0,2 0 0 0 0,-1-1 0 0 0,1-1 0 0 0,0-1 0 0 0,0-1 0 0 0,-1 0 0 0 0,1 0 0 0 0,-2 0 0 0 0,-1-1 0 0 0,0 1 0 0 0,-3 1 0 0 0,0 1 0 0 0,-1-2 0 0 0,-2 0 0 0 0,1 2 0 25-20,-2 0 0-25 20,0 0 0 0 0,-1 0 0 0 0,0 1 0 0 0,-1 1 0 0 0,0 0 0 0 0,1 1 64 0 0,1 1-64 0 0,-1-1 64 0 0,1 1-64 0 0,1 0 64 0 0,0-1-64 0 0,2 2 0 0 0,-1 0 64 0 0,1-1-64 0 0,1 0 0 0 0,0 1 0 0 0,2-1 0 0 0,0 0 0 0 0,1 0-408 0 0,2 0-88 0 0,0-1-16 0 0,3-1-8152 0 0</inkml:trace>
  <inkml:trace contextRef="#ctx0" brushRef="#br0" timeOffset="2">1150 1590 3223 2687 3348,'0'-4'288'0'0,"0"3"-288"0"0,0-1 0 0 0,0 1 0 0 0,1 1 384 0 0,-1-1 16 0 0,0 1 8 0 0,2-2 0 0 0,-1 1 672 0 0,0-2 136 0 0,0 1 24 0 0,-1 0 8 0 0,1 2 72 0 0,-2 0 24 0 0,1 2 0 0 0,-2 0 0 0 0,2 1-392 0 0,-2 1-80 0 0,0 0-8 0 0,1 3-8 0 0,-1-1-296 0 0,0 1-56 0 0,2-1-16 0 0,-1 3 0 0 0,0 0-160 0 0,0 4-32 0 0,-1 3-8 0 0,2 1 0 0 0,0 1-32 0 0,0 1 0 0 0,-1 0-8 0 0,0-2 0 0 0,0 0-72 0 0,0 1-16 0 0,1 1 0 0 0,0 0 0 0 0,-1-2-16 0 0,1 2-8 0 0,-1 0 0 0 0,0 0 0 0 0,0 1 24 0 0,0-1 8 0 0,0-2 0 0 0,0-1 0 0 0,-1-2-88 0 0,1 0-16 0 0,1 0-64 0 0,-1-4 96 0 0,0 0-16 0 0,1 0-8 0 0,0 0 0 0 0,0 0 0 0 0,0-1 8 0 0,0 0 0 0 0,0-3 0 0 0,0-2 0 0 0,0 1-80 0 0,0-2 80 0 0,1-2-80 0 0,0-1 80 0 0,-1 0-80 0 0,1-1 0 0 0,1-2 0 0 0,0-2 0 0 0,0 1 0 0 0,0 0 64 0 0,-1-3-64 0 0,1 1 0 0 0,0 0 0 0 0,-2 0 0 0 0,0 0 0 0 0,-2 1 0 0 0,0 0 0 0 0,-2 1-136 0 0,-1 3 32 0 0,0 1 8 0 0,1 1-8 0 0,-2 1 0 0 0,-1 2 0 0 0,-1 1 0 0 0,-1 2 104 0 0,2 0-96 0 0,-1 2 96 0 0,0 0-96 0 0,3 0 96 0 0,0-1 0 0 0,2 0 0 0 0,1-1 0 0 0,1 1 0 0 0,1-3 0 0 0,2 0 0 0 0,0-1 0 0 0,1 0 0 0 0,2 0 0 0 0,-1-1 0 0 0,1-2 0 0 0,0-1 0 0 0,1 0 0 0 0,0-1 0 0 0,0-2 0 0 0,-1 1 0 0 0,1-1 0 26-18,0 0 0-26 18,-1-1 0 0 0,-1 1 0 27-18,-1-2 0-27 18,1 2 0 0 0,-2 0 0 0 0,0-1 0 0 0,-1 0 0 0 0,-2 3 0 0 0,-1-2 0 0 0,0 2 0 25-18,-2 1 0-25 18,0 0 0 0 0,-1 0 0 0 0,-1 0 0 0 0,0 3 0 0 0,0-1 96 0 0,-1 0-96 0 0,0 1 144 0 0,1 1-24 0 0,0-1-8 0 0,1 2 0 0 0,1-1-112 0 0,-1 0 88 0 0,2 0-88 0 0,0 0 80 25-18,2 0-80-25 18,-1 1 0 0 0,2-1 0 0 0,0 0 0 0 0,2 1 0 0 0,1-3 0 0 0,1 0-88 0 0,1-1 88 0 0,1-1-440 0 0,2 0-40 0 0,1-1-16 0 0,1-1-9272 0 0</inkml:trace>
  <inkml:trace contextRef="#ctx0" brushRef="#br0" timeOffset="3">1685 1769 2759 2545 3441,'0'-1'248'0'0,"0"1"-248"0"0,0-1 0 0 0,0 1 0 0 0,0-1 0 0 0,0 1-80 0 0,0 0 0 0 0,-1-3 0 0 0,1 1 584 0 0,-2-1 112 0 0,2 2 24 0 0,-2-2 8 0 0,-1 3-216 0 0,1-2-48 0 0,-1 2 0 0 0,-1-1-8 0 0,0 1-136 0 0,0 0-24 0 0,0 1-8 0 0,0 0 0 0 0,-1 0-72 0 0,1-1-8 0 0,-1 0-8 0 0,0 1 0 0 0,1-1 104 0 0,1 1 16 0 0,-1 0 8 0 0,1 0 0 0 0,0-1 56 0 0,0 2 16 0 0,1 0 0 0 0,-1 0 0 0 0,2 0 16 0 0,0 1 8 0 0,1-1 0 0 0,0 2 0 0 0,1 0 72 0 0,-1-1 8 0 0,2 1 8 0 0,0-1 0 0 0,2 0-48 0 0,0 1-16 0 0,1 0 0 0 0,0-2 0 0 0,1 1 32 0 0,1-2 8 0 0,0-1 0 0 0,2 0 0 0 0,0-1-88 0 0,0-1-8 0 0,1 0-8 0 0,-1-3 0 0 0,0 1-80 0 0,-1 0-24 0 0,1-1 0 0 0,-2-1 0 0 0,-1 1-72 0 0,-1 0-8 0 0,-1 0-8 0 0,-3 1 0 0 0,1-1-112 0 0,-2-1 0 0 0,-1 2 64 0 0,-1-1-64 0 0,1 2 0 0 0,-2-1 0 0 0,-2 1 0 0 0,-1-1-80 0 0,0 2 8 0 0,-1-1 0 0 0,-1 2 0 0 0,1 0 0 0 0,0 0-88 0 0,0 1-8 0 0,-1 0-8 0 0,2 2 0 0 0,-2-1 96 0 0,1 1 80 0 0,0 1-104 0 0,0 0 40 0 0,0 0 64 0 0,1 1 0 0 0,0-1 0 0 0,1 1 0 0 0,1 0 0 0 0,0 1 96 0 0,1-1 0 0 0,1 0-8 0 0,2 1 40 0 0,-1-1 16 0 0,2 0 0 0 0,0 1 0 0 0,3-1 32 0 0,-2 0 8 0 0,3 0 0 0 0,-1-1 0 0 0,1-2 72 0 0,0 1 24 0 0,-1 0 0 0 0,3-2 0 0 0,-1 0-72 0 0,1 0-16 0 0,1-2 0 0 0,1 0 0 0 0,-1-2-88 0 0,0 1-16 0 0,0-1-8 0 0,0 0 0 0 0,-2-1-80 0 0,1 1 80 0 0,-2-1-80 0 0,0 0 80 0 0,-3 1-80 0 0,1 0 0 0 0,-2-1 0 0 0,-1 0 0 0 0,-1 1 64 0 0,-2-1-64 0 0,1 2 64 0 0,-1-1-64 0 0,-2 2 0 0 0,0 0 0 0 0,0 1 0 0 0,-1 1 0 0 0,1 0-80 0 0,-1 2-32 0 0,0 0-8 0 0,0 0 0 0 0,0 1 48 0 0,1 1 8 0 0,1 0 0 0 0,0-2 0 0 0,0 2-8 0 0,1-1 0 0 0,2 1 0 0 0,-1-1 0 0 0,1 0-344 0 0,0 0-72 0 0,2 1-16 0 0,1-1-7368 0 0</inkml:trace>
  <inkml:trace contextRef="#ctx0" brushRef="#br0" timeOffset="4">1659 1810 3223 2427 3255,'0'-1'288'0'0,"-1"1"-288"0"0,1 0 0 0 0,-1 1 0 0 0,1 0 584 0 0,-1-1 64 0 0,0 2 16 0 0,-1 0 0 0 0,-1 1 136 0 0,-1 3 24 0 0,1 1 8 0 0,-2 2 0 0 0,2 1-72 0 0,-2 1-16 0 0,1 4 0 0 0,-1 0 0 0 0,0 2-32 0 0,0 0-8 0 0,0 1 0 0 0,0 1 0 0 0,-1 0-104 0 0,0 1-24 0 0,0-1-8 0 0,0 1 0 0 0,-1-2-88 0 0,0 4-8 0 0,-1 0-8 0 0,1 1 0 0 0,0-1-128 0 0,-1-2-24 0 0,2-2-8 0 0,1 1 0 0 0,-1-1-88 0 0,0 0-24 0 0,2-3 0 0 0,1-2 0 0 0,-1 1-32 0 0,0 0 0 0 0,2-1-8 0 0,-2 0 0 0 0,1-2-32 0 0,1 0-8 0 0,-2-1 0 0 0,1-1 0 0 0,1 0 8 0 0,-2-1 0 0 0,1 0 0 0 0,0-2 0 0 0,0 0-24 0 0,0-1-8 0 0,0 0 0 0 0,1-2 0 0 0,-1 0-24 0 0,2 0 0 0 0,-1-1 0 0 0,1-1 0 0 0,-1-1-64 0 0,2 0 0 0 0,-2 0 72 0 0,2-1-72 0 0,-1 0 0 0 0,1 0 0 0 0,0 0 0 0 0,-1-1 64 0 0,1 1-64 0 0,-1 0 0 0 0,1 0-64 0 0,-1-1 64 0 0,1 2-224 0 0,0-1-8 0 0,0 1 0 0 0,1 0 0 0 0,0 1-816 0 0,-1-1-160 0 0</inkml:trace>
  <inkml:trace contextRef="#ctx0" brushRef="#br0" timeOffset="5">1516 2403 4143 2875 3302,'-1'-4'368'0'0,"0"3"-296"0"0,1 0-72 0 0,-1-1 0 0 0,1 1 448 0 0,-1 0 64 0 0,-1 1 24 0 0,0 0 0 0 0,-3-1 376 0 0,0 1 80 0 0,-2 0 8 0 0,0 0 8 0 0,1 1-312 0 0,-1 2-64 0 0,1-1-16 0 0,2 2 0 0 0,-2 0-112 0 0,2 1-24 0 0,0 0-8 0 0,0 1 0 0 0,2 0-112 0 0,0 0-16 0 0,1 0-8 0 0,1-1 0 0 0,1 0-48 0 0,1-1-16 0 0,-2-1 0 0 0,2 0 0 0 0,1 0 40 0 0,1 0 8 0 0,1-2 0 0 0,0 0 0 0 0,1 0-48 0 0,1-2-8 0 0,1 0 0 0 0,1-1 0 0 0,0-1-96 0 0,-1-2-16 0 0,-1 1-8 0 0,0 0 0 0 0,-1-1-72 0 0,-2 0-8 0 0,-2 0-64 0 0,0 1 96 0 0,-1-1-96 0 0,-2 1 0 0 0,-2 0 64 0 0,-1 0-64 0 0,0 1 0 0 0,-1 0 0 0 0,-1 2 0 0 0,-2-1 0 0 0,0 2 0 0 0,0 1 0 0 0,-1 0 0 0 0,-1 2 0 0 0,1 1 96 0 0,1 0-32 0 0,0 1-64 0 0,0 0 96 0 0,0 0 0 0 0,2 2 0 0 0,1-1 0 0 0,1 0 0 0 0,0-1-32 0 0,2-1 0 0 0,0 2-64 0 0,1-2 96 0 0,1 1-32 0 0,2 1-64 0 0,0-2 88 0 0,1 1-88 0 0,2-2 120 0 0,0 0-32 0 0,2-1-8 0 0,0 0 0 0 0,2-2 48 0 0,0 0 16 0 0,0-2 0 0 0,1 0 0 0 0,-2-1-72 0 0,1-1-8 0 0,-1 0-64 0 0,-1-2 96 0 0,0 2-96 0 0,-2-1 0 0 0,0 0 64 0 0,-1-3-64 0 0,-1 2 0 0 0,-1 0 0 0 0,-2-1 0 0 0,-1 1 0 0 0,1 0 0 0 0,-3 0 64 0 0,1 1-64 0 0,-2-1 0 0 0,-1 1 64 0 0,1 0-64 0 0,-2 2 0 0 0,0 0 72 0 0,0 2-72 0 0,0 0 0 0 0,-1 2 0 0 0,0 0 64 0 0,1 1-64 0 0,0 0 0 0 0,0 2 0 0 0,1-1 0 0 0,1 0 0 0 0,-1 0 0 0 0,4 0 0 0 0,-1-1 0 0 0,1 0 0 0 0,2 0-72 0 0,0-1 72 0 0,1 0-104 0 0,2 0-480 0 0,1-1-96 0 0,0-1-24 0 0,2-1-5016 0 0,0 1-1000 0 0</inkml:trace>
  <inkml:trace contextRef="#ctx0" brushRef="#br0" timeOffset="6">1719 1835 919 2544 3465,'1'-5'80'0'0,"-1"3"-80"0"0,0 0 0 0 0,0 0 0 0 0,0 1 464 0 0,1 0 80 0 0,-1 1 8 0 0,0-1 8 0 0,0-2 264 0 0,1 1 48 0 0,-1 0 16 0 0,-1 1 0 0 0,1-1-48 0 0,-1 2-8 0 0,1 2 0 0 0,-1-1 0 0 0,1 2-344 0 0,0 0-72 0 0,0 0-8 0 0,0 1-8 0 0,1-1-16 0 0,0 2-8 0 0,1-1 0 0 0,1 2 0 0 0,0 1 24 0 0,0 0 8 0 0,1 1 0 0 0,1 1 0 0 0,-1 2 72 0 0,1-1 8 0 0,0 2 8 0 0,-1 2 0 0 0,1-1-48 0 0,-1 2-16 0 0,0 0 0 0 0,0 1 0 0 0,0 1-16 0 0,-1 2-8 0 0,0 0 0 0 0,1 2 0 0 0,0 1-88 0 0,0 0-8 0 0,2 1-8 0 0,-1-1 0 0 0,1-1-72 0 0,0-2-8 0 0,1-1-8 0 0,-1-2 0 0 0,0-3-56 0 0,0 1-16 0 0,0 0 0 0 0,1-2 0 0 0,0 1-48 0 0,-2-1 0 0 0,2-1-8 0 0,-1-1 0 0 0,-1 1 8 0 0,1-3 8 0 0,0 1 0 0 0,-1-2 0 0 0,0 0 0 0 0,-1-2 0 0 0,-1 0 0 0 0,1-1 0 0 0,0 0-32 0 0,-1-2-8 0 0,0 1 0 0 0,-2-2 0 0 0,1 1-64 0 0,0-2 0 0 0,-2 0 72 0 0,0 0-72 0 0,0 0 0 0 0,-1-2 0 0 0,0 1 0 0 0,-1-2 64 0 0,0 1-64 0 0,0-2 0 0 0,-1 0 64 0 0,-1 0-64 0 0,0 0 0 0 0,0 2 0 0 0,0-1 0 0 0,-1 3 0 0 0,0-1 0 0 0,-1 2 0 0 0,0 0 0 0 0,-2 2 0 0 0,2 1 0 0 0,-2 1 0 0 0,2-1 0 0 0,0 1 0 0 0,1 0 0 0 0,2 1 0 0 0,0-1 0 0 0,2-1 0 0 0,0 1 0 0 0,1-2 0 0 0,1 1 0 0 0,0-1 0 0 0,2 0 0 0 0,0 0 0 0 0,1-2 0 0 0,1 1-64 0 0,0-2 64 0 0,2 0 0 0 0,-2-1 0 0 0,2-1 0 0 0,-1 0 0 0 0,0-2 0 0 0,0 1 0 0 0,0-1 0 0 0,0-2 0 0 0,-2 1 0 0 0,0 1 0 0 0,-2 0-64 0 0,-1 0 64 0 0,0 2 0 0 0,-2-2 0 0 0,0 3 0 0 0,0-1 0 0 0,-2 2 0 0 0,0 0 0 0 0,1 0 0 0 0,-3 1 0 0 0,2 0 0 0 0,0 0 0 0 0,0 1 0 0 0,2 0 0 0 0,0-1 0 0 0,0 1 0 0 0,1 0 0 0 0,1-1 0 0 0,0 0 0 0 0,1 0 0 0 0,0 0 0 0 0,1-1 0 0 0,1 0 0 0 0,0-1 0 0 0,1 0 0 0 0,0-1 0 0 0,0 1 0 0 0,-1 0 0 0 0,0-1-96 0 0,-2 1-136 0 0,1 0-32 0 0,-2-1-8 0 0,-1 1 0 0 0,2-1-528 0 0,-2 0-96 0 0,0 1-32 0 0,0-2-7408 0 0</inkml:trace>
  <inkml:trace contextRef="#ctx0" brushRef="#br0" timeOffset="7">1792 1814 919 2476 3527,'-2'-1'80'0'0,"1"-1"-80"0"0,0 0 0 0 0,0 1 0 0 0,0 1 624 0 0,1-2 112 0 0,0 2 16 0 0,0-1 8 0 0,-1-2 360 0 0,1 0 64 0 0,0 0 24 0 0,0 0 0 0 0,1 2-48 0 0,-1-1-8 0 0,3 0 0 0 0,-2 2 0 0 0,2 0-336 0 0,0 0-72 0 0,1 2-8 0 0,1 0-8 0 0,1 2-240 0 0,1 1-40 0 0,-2-1-16 0 0,2 0 0 0 0,1 4-80 0 0,3 1-24 0 0,1 0 0 0 0,2 1 0 0 0,0 2-72 0 0,3 1-24 0 0,1 2 0 0 0,1 1 0 0 0,1 0-72 0 0,0 2-8 0 0,0 0-8 0 0,0 1 0 0 0,0 0-64 0 0,-3-2-16 0 0,1-2 0 0 0,0 0 0 0 0,4 1-64 0 0,2 1 0 0 0,1-1 0 0 0,0-1 0 0 0,1 1 208 0 0,-1-1 0 0 0,-1 0 0 0 0,-3-2 0 0 0,-2 0-32 0 0,-2-3-8 0 0,-1 1 0 0 0,-3-1 0 0 0,-1 0-168 0 0,-1-1 0 0 0,-1 0 0 0 0,-2-2 0 0 0,-1 0 80 0 0,0 1-16 0 0,-1-2-64 0 0,1 2 96 0 0,-1-3 0 0 0,-2 0-8 0 0,1-1 0 0 0,-1-1 0 0 0,-1 0-24 0 0,-1 0 0 0 0,1-1 0 0 0,-1-2 0 0 0,0 2 24 0 0,0 0 0 0 0,-1-1 0 0 0,1 0 0 0 0,0 0-16 0 0,-1 0 0 0 0,2 0 0 0 0,-2-1 0 0 0,1 1-72 0 0,0-1 0 0 0,-1 1 72 0 0,0-1-72 0 0,1 0 0 0 0,-1 1 0 0 0,0-1 0 0 0,0 1 0 0 0,-1-1 0 0 0,2 0 0 0 0,-1 0 0 0 0,-1 0 0 0 0,1-1 0 0 0,0 1 0 0 0,0-1 0 0 0,0 1 0 0 0,0-1 0 0 0,-1 1 0 0 0,1-1 0 0 0,-1 1 0 0 0,0-2 0 0 0,0 0 0 0 0,0 1 0 0 0,0-1 0 0 0,-1 0 0 0 0,1 0 0 0 0,-2 0 0 0 0,0-1 0 0 0,0 2 0 0 0,-1 0 0 0 0,-2 1 0 0 0,0 0 0 0 0,-2 1 0 0 0,0 1 0 0 0,-2 1 0 0 0,0 0 0 0 0,-1 2 0 0 0,0 1 0 0 0,0 1 0 0 0,0-1 0 0 0,1 1 0 0 0,1 1 0 0 0,0-2 0 0 0,2 1 0 0 0,1-1 0 0 0,3 0 0 0 0,1-1 0 0 0,0-2 0 0 0,3 1 0 0 0,0-2 0 0 0,1 1 0 0 0,1-2 0 0 0,2 0 0 0 0,0-1 0 0 0,3-1 0 0 0,-1 0 0 0 0,2-1 0 0 0,0-1 0 0 0,1 0 0 0 0,-1-1 0 0 0,-1 0 0 0 0,-1-1 0 0 0,1 1 0 0 0,-4-1 64 0 0,0-1-64 0 0,-2 1 0 0 0,-1 0-64 0 0,-1 1 64 0 0,0 1-72 0 0,-2 0 72 0 0,0 0-80 0 0,-3 0 80 0 0,2 2 0 0 0,-3-1-72 0 0,1 2 72 0 0,-2 0 0 0 0,-1 2 0 0 0,0-1 0 0 0,-1 2 0 0 0,0 0 0 0 0,1 2 0 0 0,-1-2 0 0 0,2 3 0 0 0,-1-2 0 0 0,2 1 0 0 0,1-1 88 0 0,2 1-88 0 0,0-2 96 0 0,0 2-96 0 0,2-3 64 0 0,2 1-64 0 0,0 0 64 0 0,2-1-64 0 0,0-1 0 0 0,1 1 0 0 0,2-2 0 0 0,1-1 0 0 0,1-1 0 0 0,1 0 0 0 0,-1-1 0 0 0,1 0 0 0 0,-1-1 64 0 0,-2 0-64 0 0,1-1 0 0 0,-4 0 0 0 0,1 1 0 0 0,-4-1 0 0 0,0 1 0 0 0,-1 1 0 0 0,-1 0 0 0 0,0-1 0 0 0,-4 3 0 0 0,1-2-160 0 0,-4 3-56 0 0,1 0-8 0 0,-2 0 0 0 0,-1 1 352 0 0,1 1 64 0 0,0-1 8 0 0,-1 2 8 0 0,3-1-208 0 0,0 1 0 0 0,2-1 0 0 0,0 1 0 0 0,1-1 0 0 0,0 0-88 0 0,2 0 24 0 0,0 1 0 0 0,1-2-264 0 0,0 1-56 0 0,0-1 0 0 0,2 0-8864 0 0</inkml:trace>
  <inkml:trace contextRef="#ctx0" brushRef="#br0" timeOffset="8">1111 2198 455 2681 3491,'1'-2'0'0'0,"-1"1"0"0"0,0 0 0 0 0,0 0 0 0 0,0 0 256 0 0,0 0 0 0 0,1 0 8 0 0,-1-2 0 0 0,1 1 120 0 0,1-2 32 0 0,-1-2 0 0 0,-1 1 0 0 0,0 0 80 0 0,0 0 16 0 0,0 0 8 0 0,0 0 0 0 0,0 0 96 0 0,-1 1 24 0 0,0 0 0 0 0,1 1 0 0 0,-1-1 248 0 0,0 1 48 0 0,1 1 16 0 0,-1 0 0 0 0,1 2-56 0 0,0-1 0 0 0,-1 1-8 0 0,1 1 0 0 0,-2 1-200 0 0,0 0-40 0 0,-1 3-8 0 0,-1 2 0 0 0,-1 1-264 0 0,-2 2-56 0 0,2 1-16 0 0,-3 2 0 0 0,0 0-80 0 0,-1 2-24 0 0,-3 1 0 0 0,2-1 0 0 0,-1 0 72 0 0,-1 0 16 0 0,-2 4 0 0 0,-1 1 0 0 0,0 2 16 0 0,0 0 8 0 0,1-1 0 0 0,1-2 0 0 0,1-2-88 0 0,2-1-24 0 0,0-1 0 0 0,2-1 0 0 0,2-3-96 0 0,-1 1-16 0 0,1 1-8 0 0,0 0 0 0 0,2-1-16 0 0,-1 1-64 0 0,2-2 96 0 0,0-1-32 0 0,0 0 0 0 0,1-2 0 0 0,1-1 0 0 0,0-1 0 0 0,1-2-64 0 0,2-1 80 0 0,-1-1-80 0 0,0-1 80 0 0,1-1-80 0 0,0 0 0 0 0,1-1 0 0 0,0-3 0 0 0,1 0 0 0 0,0-2 0 0 0,-1-1 0 0 0,0-1 64 0 0,1 1-64 0 0,-3-2 0 0 0,0 0 0 0 0,1-1 0 0 0,-2 2-64 0 0,-2-1-32 0 0,1 1-8 0 0,-2 0 0 0 0,0 3-24 0 0,-2 0-8 0 0,1 3 0 0 0,-2 0 0 0 0,-1 3 40 0 0,-2 2 16 0 0,1 0 0 0 0,-2 2 0 0 0,0 1 80 0 0,0 2-80 30-18,-1 0 80-1 0,1 1-80-1-1,2 0 80-28 19,1 1 0 0 0,0 0 64 0 0,2-1-64 0 0,2 0 96 0 0,1-1-24 0 0,0-1 0 26-18,2-1 0-26 18,2-1 0 0 0,-1-1 0 0 0,2 0 0 0 0,2-1 0 0 0,-1-1-8 0 0,1-2-64 0 0,1 0 96 26-18,1 0-32-26 18,0-2 0 0 0,1 0-64 0 0,-1 0 96 0 0,1-3-32 0 0,-2 1-64 0 0,0 0 64 0 0,-1 0-64 0 0,-1 0 64 0 0,-1 0-64 27-20,0 0 0-27 20,-2 0 0 0 0,-1 1 0 0 0,0 0 0 0 0,-1 0 0 0 0,-1 2 0 0 0,0-2 0 0 0,0 2 0 0 0,-1-1 0 0 0,0 1 0 0 0,0-1 0 0 0,1 1 0 0 0,1 0-112 0 0,0-1 16 0 0,-1-1 0 0 0,2 2-360 0 0,0-2-72 0 0,2 0-16 0 0,-1 0-8320 0 0</inkml:trace>
  <inkml:trace contextRef="#ctx0" brushRef="#br0" timeOffset="9">745 1994 5063 2858 3481,'0'-1'448'0'0,"1"-1"-352"0"0,-1 1-96 0 0,0 1 0 0 0,0 0 736 0 0,0 0 128 0 0,0-1 24 0 0,-1-1 8 0 0,-1 0 192 0 0,-1 1 32 0 0,-2 2 16 0 0,0 2 0 0 0,-2 2-464 0 0,0 0-88 0 0,-2 4-16 0 0,0-1-8 0 0,-1 4-104 0 0,-1 1-16 0 0,-2 2-8 0 0,-1 1 0 0 0,-1 3-32 0 0,-1 0-8 0 0,0 1 0 0 0,2-1 0 0 0,-1 2 0 0 0,0-3 0 0 0,1 2 0 0 0,1-4 0 0 0,4-3-40 0 0,-2 1 0 0 0,1 0-8 0 0,-1 0 0 0 0,1 1-120 0 0,0-1-32 0 0,1 1 0 0 0,-1-1 0 0 0,2 0-96 0 0,-1-1-32 0 0,2-1 0 0 0,-1-1 0 0 0,3 0 0 0 0,-1-2-64 0 0,-1 0 96 0 0,1-1-32 0 0,1 1-64 0 0,1-2 0 0 0,2-1 0 0 0,0-2 0 0 0,1 0 0 0 0,-1-1 0 0 0,2-2 0 0 0,0 0 0 0 0,0-1 0 0 0,2-1 0 0 0,0-2 64 0 0,0-2-64 0 0,3-2 64 0 0,-3 0-64 0 0,2-1 96 0 0,0 0-32 0 0,-1-1-64 0 0,-2 0 0 0 0,1 0 0 0 0,-1 1 0 0 0,-2 0 0 0 0,-1 1 0 0 0,1 1 0 0 0,-2 2 0 0 0,0 0 0 0 0,1 3-88 0 0,-2 0 88 0 0,1 1-64 0 0,-2 2 64 0 0,1 2-104 0 0,0 0 40 0 0,-1 2 64 0 0,-1 1-80 0 0,1 0 80 0 0,1 0 0 0 0,1 1-72 0 0,-1 0 72 0 0,0-2 0 0 0,3 1 0 0 0,-1-1 0 0 0,2 0 0 0 0,0-1 0 0 0,2-2 0 0 0,0 0 0 0 0,1 0 0 28-19,0-3 0-28 19,1 1 0 0 0,0-2 0 0 0,1 0 0 0 0,1-2 0 0 0,0 0 0 0 0,0-1 0 0 0,-1 0 0 0 0,0-1 0 0 0,-1 1 0 0 0,-1-1 0 0 0,-1 0 0 0 0,-1 1 0 0 0,-1 1 0 0 0,-2-1 0 0 0,1 1 0 0 0,-3-1 0 0 0,0 2 0 0 0,-1 0 0 0 0,1 1 0 26-18,-2 0 0-26 18,0 1 0 0 0,0 1 0 0 0,-1 0 0 0 0,2 2 0 0 0,-1 1 0 0 0,0-1 0 0 0,1 2 0 0 0,0 0 0 0 0,1 0 0 0 0,-1 0 0 0 0,1 2 0 0 0,2-1 0 0 0,0-1 0 0 0,1 1 0 0 0,1-2-96 0 0,1-1 16 0 0,0 0 8 0 0,0 0-6080 0 0,2-1-1216 0 0</inkml:trace>
  <inkml:trace contextRef="#ctx0" brushRef="#br0" timeOffset="10">767 2649 1839 2950 3173,'1'-1'160'0'0,"-1"1"-160"0"0,0 0 0 0 0,0-1 0 0 0,0 0 528 0 0,0 1 72 0 0,0-1 8 0 0,1-2 8 0 0,-1 0 296 0 0,1 0 56 0 0,0 0 16 0 0,-1 1 0 0 0,1 0 80 0 0,0 0 24 0 0,-1 0 0 0 0,0 0 0 0 0,0 1-48 0 0,1 0-8 0 0,-1 0 0 0 0,0 0 0 0 0,0 0-264 0 0,0 1-48 0 0,-1 1-16 0 0,1 1 0 0 0,-2 1-232 0 0,-1 2-56 0 0,1 2 0 0 0,-1-1-8 0 0,2 0-216 0 0,-2 2-48 0 0,-1 3-8 0 0,0 3 0 0 0,-1 2-24 0 0,-1 2-8 0 0,1 4 0 0 0,0 0 0 0 0,-2-1 24 0 0,3 0 0 0 0,-1-4 0 0 0,1 1 0 0 0,1-2-32 0 0,-1-1-8 0 0,2-2 0 0 0,-2 1 0 0 0,1 2 8 0 0,0 0 0 0 0,0 0 0 0 0,-2 2 0 0 0,2-1 0 0 0,-1-2 0 0 0,0-1 0 0 0,1-2 0 0 0,0-2-8 0 0,0-1 0 0 0,1 0 0 0 0,1-3 0 0 0,1 0-24 0 0,0-2 0 0 0,0 0 0 0 0,0-1 0 0 0,0-1-64 0 0,1-1 64 0 0,0-1-64 0 0,0-1 64 0 0,0-1-64 0 0,-1-1 80 0 0,2-1-80 0 0,-1-2 80 0 0,1 0-16 0 0,-2 0-64 0 0,0 0 96 0 0,0-1-32 0 0,0-1-64 0 0,-1 0 0 0 0,-2 0 0 0 0,1 2 0 0 0,-1 0-120 0 0,-2 2 16 0 0,1 1 0 0 0,-1 1 0 0 0,0 2 8 0 0,0 2 0 0 0,-1 0 0 0 0,0 2 0 0 0,-1 0 96 0 0,1 2-96 0 0,0 1 96 0 0,0-1-96 0 0,1 1 96 0 0,1-1 0 0 0,0 1 0 0 0,2-1-72 0 0,0 1 72 0 0,1-3 0 0 0,1 1 0 0 0,0-1 0 0 0,3 0 0 0 0,-1 0 0 0 0,2-1 0 0 0,0-1 0 0 0,2-1 0 0 0,1 0 0 0 0,0-2 0 0 0,1 0 0 0 0,-1-1 0 0 0,0 0 0 0 0,-2-1 0 0 0,2 0 0 0 0,-1-1 0 0 0,-1 0-64 0 0,-1 0 64 0 0,0 0-64 0 0,-2 0 64 0 0,-1 1 0 0 0,0 0 0 0 0,-2 0-64 0 0,0 2 64 0 0,-2-1 0 0 0,0 1 0 0 0,-1 1 0 0 0,-1 0 0 0 0,0 1 0 0 0,-1 0 0 0 0,1 1 0 0 0,-1 0 0 0 0,0 1 64 0 0,-1 1-64 0 0,1-1 64 0 0,1 1-64 0 0,0 0 64 0 0,1 0-64 23-19,2-1 64-23 19,0 0-64 0 0,1 0 0 0 0,1 0 0 0 0,2-1 0 0 0,0-1 0 0 0,0 0 0 0 0,3-1 0 0 0,0 0 0 0 0,1-1-112 0 0,0-1-8 22-21,0 1 0-22 21,2-2 0 0 0,-1 0-608 0 0,2 1-120 0 0</inkml:trace>
  <inkml:trace contextRef="#ctx0" brushRef="#br0" timeOffset="11">1423 2479 3223 2594 3598,'-1'-1'288'0'0,"1"0"-288"0"0,0 0 0 0 0,0 1 0 0 0,-1 0 864 0 0,0-1 128 0 0,1 1 16 0 0,-1-1 8 0 0,0 0 264 0 0,0 1 48 0 0,0 2 16 0 0,-1 2 0 0 0,1 2-440 0 0,-1 1-80 0 0,0 4-24 0 0,1 2 0 0 0,-1 2-104 0 0,0 2-24 0 0,1 2-8 0 0,-1 0 0 0 0,0 0-200 0 0,1 0-40 0 0,0 1-8 0 0,-1 0 0 0 0,2 0-24 0 0,-2-2-8 0 0,0-1 0 0 0,1 1 0 0 0,1 2-120 0 0,0-3-24 0 0,0-1-8 0 0,0-2 0 0 0,0 0-104 0 0,0-3-16 0 0,1-1-8 0 0,-1-1 0 0 0,1-1-40 0 0,0 0 0 0 0,0-2-64 0 0,0-2 96 0 0,-1 0-96 0 0,0 0 72 0 0,0-2-72 0 0,0 1 64 0 0,0-3-64 0 0,0 0 0 0 0,0 1 72 0 0,0-2-72 0 0,0 1 0 0 0,0-4 72 0 0,0 1-72 0 0,-2-3 0 0 0,0 1 88 0 0,1-1-88 0 0,-2 0 80 0 0,0 1-80 0 0,0 1 0 0 0,-2 1 0 0 0,0 2 0 0 0,0 0 0 0 0,-1 1 0 0 0,-2 1 0 0 0,1 2 0 0 0,-1-2 0 0 0,0 4 0 0 0,0 0 0 0 0,2 0 0 0 0,0 0 0 0 0,2-1 0 0 0,-1 1 0 0 0,2 0 0 0 0,0 0 0 0 0,1-1 0 0 0,2 1 0 0 0,0 0 0 0 0,2-2 0 0 0,1 1 0 0 0,0-2 0 0 0,2 0 0 0 0,1-1 0 0 0,2-2 0 0 0,-1 1 0 0 0,1-2 0 0 0,1 0 0 0 0,-1-2 0 0 0,-2 1 0 0 0,-1 1 0 0 0,0-2 0 0 0,1 1 0 0 0,-1-1 0 0 0,-1-1 0 0 0,-1 0 0 0 0,-1 1 0 0 0,-3 2 0 0 0,0 0 0 0 0,-2 0 0 0 0,-1 1 0 0 0,-2 0 0 0 0,0 3 0 0 0,-3-1 0 0 0,1 1 0 0 0,2 0 0 0 0,1-1 0 0 0,-1 2 0 0 0,0-1 0 0 0,0 1 72 0 0,1 1-72 0 0,1-1 64 0 0,1 0-64 0 0,1 0 0 0 0,1 0 0 0 0,1-1 64 0 0,1 1-64 0 0,1-2 0 0 0,1 0 0 0 0,2 0 0 0 0,2-2-176 0 0,-1 0-24 0 0,3-1-8 0 0,0 0 0 0 0,0-1-880 0 0,0-1-184 0 0</inkml:trace>
  <inkml:trace contextRef="#ctx0" brushRef="#br0" timeOffset="12">1944 2389 3679 2183 3661,'1'-1'160'0'0,"0"-1"40"0"0,-1 1-200 0 0,1 1 0 0 0,0 0 0 0 0,-1 0 0 0 0,0-1 760 0 0,1 1 104 0 0,0 0 32 0 0,0 1 0 0 0,-1 0 192 0 0,0 2 32 0 0,0 1 16 0 0,-1 1 0 0 0,0 3-48 0 0,0-1 0 0 0,-1 2-8 0 0,0 1 0 0 0,0 3-208 0 0,1-1-40 0 0,-2 4 0 0 0,2 0-8 0 0,-1 2-296 0 0,-1 0-56 0 0,1 0-16 0 0,0-1 0 0 0,1-3-144 0 0,-2 1-32 0 0,1-1-8 0 0,0 2 0 0 0,-1-2-112 0 0,0 1-32 0 0,0 1 0 0 0,0-2 0 0 0,0 2-8 0 0,0 0-8 0 0,0-1 0 0 0,1-1 0 0 0,0 0-112 0 0,1-1 0 0 0,0-2-72 0 0,-1 0 72 0 0,1-1 104 0 0,0-1 72 0 0,1 0 16 0 0,-1-1 0 0 0,-1-1-192 0 0,1-1 0 0 0,1-1 0 0 0,0 1 64 0 0,-1-2-64 0 0,0 0 0 0 0,1-1 0 0 0,0-1 0 0 0,0 1 64 0 0,0-2-64 0 0,0-1 80 0 0,1 1-80 0 0,0-1 64 0 0,-1 0-64 0 0,0 0 0 0 0,0 0 72 0 0,1-1-72 0 0,-1 1 0 0 0,0 0 72 0 0,0 0-72 0 0,0 0 0 0 0,0 0 72 0 0,5-9-72 0 0,-5 5 0 0 0,0 2 64 0 0,-1-1-64 0 0,0 0 0 0 0,-1-1 0 0 0,0 0 0 0 0,-1 2 0 0 0,0 0 0 0 0,-2 1 0 0 0,1 1 0 0 0,-3 0 0 0 0,1 2 0 0 0,-1 0 0 0 0,-1 2 0 0 0,0-1 0 0 0,1 1-64 0 0,0 0 64 0 0,1 0 0 0 0,1 0 0 0 0,1 0 0 0 0,-1 0 0 0 0,2 0 0 0 0,1-1 0 0 0,1 0 0 0 0,1-1 0 0 0,0 2 0 0 0,1-1 0 0 0,1-1 0 0 0,1 0 0 0 0,2 0 0 0 0,-1-2 0 0 0,2 1 0 0 0,1-2 0 0 0,1 1 0 0 0,0-2 0 0 0,0 0 0 0 0,0-1 0 0 0,1-1 0 0 0,0 1 0 0 0,-1-1-80 0 0,-2 1 80 0 0,-1-1-72 0 0,-2 2 72 0 0,-2 0-96 0 0,-1 1 96 0 0,-1 1-64 0 0,-3-1 64 0 0,-1 2 0 0 0,-1 0 0 0 0,-2 1 0 0 0,-2 0 0 0 0,1 2 0 0 0,0-1 0 0 0,2-1 0 0 0,-1 1 0 0 0,1-1 64 0 0,0 1-64 0 0,2 0 80 0 0,1-1-80 0 0,0 1 80 0 0,2-1-80 0 0,1 0 0 0 0,0 0 0 0 0,2 0 0 0 0,1-1 0 0 0,1 0-104 0 0,1-1-48 0 0,2 0-8 0 0,1 0-6328 0 0,1-1-1264 0 0</inkml:trace>
  <inkml:trace contextRef="#ctx0" brushRef="#br0" timeOffset="13">1336 2930 5703 2583 3261,'2'0'512'0'0,"-2"0"-416"0"0,1 0-96 0 0,0 0 0 0 0,-1-1 0 0 0,0 1 0 0 0,0 0 0 0 0,0 0 0 0 0,1 0 0 0 0,0 0 0 0 0,-1 0 0 0 0,0 0 0 0 0,0 0 0 0 0,0 0 0 0 0,0 0 0 0 0,0 0 0 0 0,0 0 0 0 0,0 0 0 0 0,0 0 0 0 0,0 0 0 0 0</inkml:trace>
  <inkml:trace contextRef="#ctx0" brushRef="#br0" timeOffset="14">1357 2915 5623 2570 3261,'0'0'504'0'0,"0"0"-408"0"0,0 0-96 0 0,0 0 0 0 0,1 0 384 0 0,-1-1 48 0 0,0 0 16 0 0,0 1 0 0 0,1-1 152 0 0,0-1 24 0 0,0 1 8 0 0,-1 1 8 0 0,0 0 24 0 0,0 0 8 0 0,0 0 0 0 0,0 0 0 0 0,0 0-24 0 0,2-8-8 0 0,0 7 0 0 0,-2 1 8 0 0,1 0-72 0 0,-1 0-24 0 0,0 0 0 0 0,0 0 8 0 0,-1 0-136 0 0,1 0-24 0 0,-2 2-8 0 0,0 0 8 0 0,-1 2-160 0 0,-1 1-32 0 0,-1 1-8 0 0,-1 1 8 0 0,0 2-80 0 0,-2 3-24 0 0,1 2 0 0 0,-3 2 8 0 0,0-1-112 0 0,0 2 72 0 0,-1-1-72 0 0,-1 0 72 0 0,0 2 32 0 0,0-1 8 0 0,1-1 0 0 0,1-2 8 0 0,1-2-16 0 0,0 0 0 0 0,0-1 0 0 0,1 0 8 0 0,1-1-40 0 0,-2 0-8 0 0,2 0 0 0 0,0-1 8 0 0,0-1 56 0 0,1 0 16 0 0,0-2 0 0 0,1 1 16 0 0,0-1-72 0 0,0 0-16 0 0,1-1 0 0 0,0-1 0 0 0,0-1-72 0 0,2 0 96 0 0,0-1-96 0 0,0-1 96 0 0,2 0-96 0 0,0-1 0 0 0,0 0 0 0 0,2-1 64 0 0,0-2-64 0 0,0 0 0 0 0,2-2 0 0 0,0 1 0 0 0,0-1 64 0 0,0-2-64 0 0,0 1 0 0 0,-1 0 64 0 0,-1 0-64 0 0,-1 1-96 0 0,0-1 16 0 0,-1 2 8 0 0,-1 0-16 0 0,-1 1 0 0 0,1 0 0 0 0,-2 2 0 0 0,1 2-88 0 0,-2 1-16 0 0,0 1-8 0 0,-1 2 0 0 0,0 0 64 0 0,-1 0 8 0 0,2 2 8 0 0,-1-1 0 0 0,1 0 120 0 0,1 0 0 0 0,0-1 0 0 0,1-1 0 0 0,0 1 0 0 0,1-1 0 0 0,1 0 0 0 0,1 0 0 0 0,-1-2 0 0 0,2 1 0 0 0,-1-3 0 0 0,2 1 0 0 0,0-1 0 0 0,1-1 0 0 0,0 0 0 0 0,1-2 0 0 0,1 1 64 0 0,-1-1-64 0 0,-1 0 0 0 0,-1 0 0 0 0,0 0 64 0 0,0 0-64 0 0,-2 0 0 0 0,0 1 0 0 0,-1-1 0 0 0,0 2 0 0 0,0-2 0 0 0,-1 1 0 0 0,1 1-280 0 0,-1-2-8 0 0,0 2 0 0 0,1-2 0 0 0,1 1-688 0 0,1-1-144 0 0</inkml:trace>
  <inkml:trace contextRef="#ctx0" brushRef="#br0" timeOffset="15">1376 2883 5815 2500 2998,'-1'-5'128'0'0,"1"4"24"0"0,-1-1 8 0 0,0 1 0 0 0,1 1-160 0 0,0-1 0 0 0,0 1 0 0 0,0 0 0 0 0,1 0 1232 0 0,0 0 208 0 0,0 1 48 0 0,-1 2 8 0 0,2 0-480 0 0,0 2-96 0 0,0 1-24 0 0,1 0 0 0 0,0 2-168 0 0,0 0-40 0 0,1 2-8 0 0,1 1 0 0 0,1 0-232 0 0,0 1-40 0 0,0 2-16 0 0,1-1 0 0 0,-1 1-72 0 0,0-1-24 0 0,1 0 0 0 0,0 0 0 0 0,-1-1-32 0 0,2 1-8 0 0,-3-1 0 0 0,1 0 0 0 0,-1-1-104 0 0,1 1-24 0 0,1 1-8 0 0,-2 0 0 0 0,1 0-48 0 0,1 0-8 0 0,-2-1 0 0 0,1 0 0 0 0,0 0 8 0 0,0 0 0 0 0,0-2 0 0 0,-2 0 0 0 0,2 0-8 0 0,-2-1 0 0 0,1 0 0 0 0,-1-2 0 0 0,-2-2-64 0 0,1 0 0 0 0,0 2 72 0 0,-1-2-72 0 0,0-1 0 0 0,0 0 72 0 0,1-1-72 0 0,-2-1 0 0 0,0-1 104 0 0,1 0-32 0 0,0-2-8 0 0,-1 0 0 0 0,1-2 0 0 0,0 0-64 0 0,-1-1 96 0 0,-1 0-32 0 0,0 0-64 0 0,0-1 80 0 0,-1 0-80 0 0,-2 0 80 0 0,1 0-80 0 0,-2 2 0 0 0,0 0 0 0 0,-1 0 0 0 0,-1 2 0 0 0,-1 0 0 0 0,1 2-64 0 0,0 0 64 0 0,0-1 0 0 0,0 3-88 0 0,1 0 88 0 0,0 0-64 0 0,1 1 64 0 0,2 0 0 0 0,-1-1 0 0 0,2-1 0 0 0,1 1 0 0 0,0 1 0 0 0,2-1 0 0 0,1-1 0 0 0,1 0 0 0 0,0 0 0 0 0,2-1 0 0 0,-1-1 0 0 0,-1 1 0 0 0,1-2 0 0 0,2 1 0 0 0,-1-1 0 0 0,0 0-64 0 0,-1-1 64 0 0,-1 1-64 0 0,0-1 64 0 0,-2 0-96 0 0,-1 2 16 0 0,-1-2 8 0 0,0 0 0 0 0,-2 1 72 0 0,0 0 0 0 0,-1-1-72 0 0,1 2 72 0 0,0-1 0 0 0,-1 1 0 0 0,-1 0 0 0 0,-2 1 0 0 0,0 0 0 0 0,0 1 0 0 0,0-1 0 0 0,0 1 0 0 0,3 0 0 0 0,-1 0 0 0 0,2 0 0 0 0,0 0 0 0 0,1-1 0 0 0,0 0-88 0 0,1 1 88 0 0,0 0-64 0 0,2-1-296 0 0,-1 1-56 0 0,0 0-16 0 0,1-2-8624 0 0</inkml:trace>
  <inkml:trace contextRef="#ctx0" brushRef="#br0" timeOffset="16">1531 3294 1375 2413 2601,'0'0'128'0'0,"0"0"-128"0"0,0-1 0 0 0,0 1 0 0 0,0 0 744 0 0,0 0 128 0 0,0-1 24 0 0,0 0 8 0 0,0 0 312 0 0,0 0 56 0 0,0 0 8 0 0,0 1 8 0 0,0 0-80 0 0,0 0-24 0 0,0 0 0 0 0,0 0 0 0 0,0 0-392 0 0,0 0-88 0 0,0 0-8 0 0,0 0-8 0 0,0 0-288 0 0,2 9-56 0 0,-2-4-16 0 0,-1 0 0 0 0,0 4-8 0 0,1 1 0 0 0,-1 1 0 0 0,0 2 0 0 0,0 0 0 0 0,0 0 0 0 0,1 0 0 0 0,-1 1 0 0 0,-1-1-80 0 0,2 0-16 0 0,-1-1-8 0 0,0 0 0 0 0,1-2-80 0 0,0 0-8 0 0,1-1-8 0 0,0-1 0 0 0,-1 1-56 0 0,1-1 0 0 0,-1-1-64 0 0,1 0 96 0 0,-1 1-32 0 0,0 0-64 0 0,0 1 88 0 0,0-1-88 0 0,0 0 112 0 0,-1-1-32 0 0,0 1-8 0 0,1-2 0 0 0,0 0 8 0 0,0 0 0 0 0,0-2 0 0 0,0 0 0 0 0,0 1-16 0 0,0-2-64 0 0,0 0 96 0 0,0-1-32 0 0,1-2-64 0 0,-1 0 64 0 0,1 0-64 0 0,-1 1 64 0 0,0-1-64 0 0,0-1 0 0 0,0 2 0 0 0,0-1 64 0 0,0-1 0 0 0,0 0-64 0 0,0 1 96 0 0,0 0-32 0 0,0 0 32 0 0,0 0 0 0 0,0 0 0 0 0,-3-8 0 0 0,2 4-96 0 0,1 2 0 0 0,-1 0 0 0 0,-1 0 0 0 0,0 0 0 0 0,0 0 0 0 0,0-1-80 0 0,-1-1 80 0 0,-2 0 0 0 0,1 0 0 0 0,-2-2-64 0 0,2 2 64 0 0,1 1-96 0 0,-2-1 8 0 0,-1-1 0 0 0,-1 0 0 0 0,-1 0 88 0 0,2 1-104 0 0,-1 1 40 0 0,1-1 64 0 0,0 1-128 0 0,1 0 32 0 0,1 1 0 0 0,-1 0 8 0 0,0 0 88 0 0,1 0 0 0 0,-1-1-72 0 0,1 2 72 0 0,-1-2 0 0 0,1 0 0 0 0,1 1-72 0 0,0 1 72 0 0,1-1 0 0 0,-1 1 0 0 0,3-1 0 0 0,-1 0 0 0 0,0 1 0 0 0,1 0 0 0 0,1 1 0 0 0,0-1 0 0 0,1 0 0 0 0,1 0 0 0 0,1 1 0 0 0,0-1 0 0 0,1 0 0 0 0,1 0 0 0 0,2 0 0 0 0,0 0 0 0 0,2 0 80 0 0,0-1-80 0 0,1 1 80 0 0,-2 0-80 0 0,2-1 72 0 0,-1 1-72 0 0,2 1 64 0 0,-2 0-64 0 0,1 0 0 0 0,-1 0 0 0 0,0 0 0 0 0,0 0 0 0 0,-1 0 0 0 0,0 0 0 0 0,-2 1 0 0 0,0 1 0 0 0,-1-1 0 0 0,-2 0 0 0 0,1 0 0 0 0,-2 1 0 0 0,0-1 0 0 0,1 0 0 0 0,-1 1 0 0 0,-1-1 0 0 0,1 2 0 0 0,-1-2 0 0 0,0 1 64 0 0,1 1-64 0 0,-2-2 0 0 0,0 2 0 0 0,0-2 0 0 0,0 1 0 0 0,0 0 64 0 0,-2 0-64 0 0,0 0 64 0 0,0 1-64 0 0,-1 1 96 0 0,-1-1-32 0 0,0 1 0 0 0,-1 0 0 0 0,-1 0 8 0 0,1-1 0 0 0,-3 2 0 0 0,0 0 0 0 0,1 2-72 0 0,-2-2 96 0 0,1 1-96 0 0,0 0 96 0 0,-1 0-96 0 0,1 0 80 0 0,1 0-80 0 0,0-1 80 0 0,0 1-80 0 0,1 0 64 0 0,2 0-64 0 0,0-1 64 0 0,0-2-64 0 0,2 0 0 0 0,-1 0 0 0 0,0-1 0 0 0,2-1 0 0 0,0 1 0 0 0,0-1 0 0 0,1-1 0 0 0,0 0-160 0 0,1 0-32 0 0,0-1 0 0 0,1-1-6448 0 0,1 1-1296 0 0</inkml:trace>
  <inkml:trace contextRef="#ctx0" brushRef="#br0" timeOffset="17">2490 2401 5703 2183 3536,'2'0'512'0'0,"-2"0"-416"0"0,0 0-96 0 0,0-1 0 0 0,0 1 0 0 0,0 0 0 0 0,-1-1 0 0 0,0 1 0 0 0,-1-1 0 0 0,0 0 0 0 0,0 1 0 0 0,1-2 0 0 0,-1 2 0 0 0,0-1 0 0 0,1 0 0 0 0,1 1 0 0 0,-1 0 0 0 0,1 0 0 0 0,-2-1 0 0 0,2 1 0 0 0,0 0 0 0 0,-1 0 0 0 0,1-1 0 0 0,-2 1 0 0 0,1 0 0 0 0,0-1 0 0 0,0 0 0 0 0,-1 1 0 0 0,1 0 0 0 0,-1-1 0 0 0,1 1-96 0 0,-1-1 32 0 0,1 0 64 0 0,-1 1-96 0 0,1-1 96 0 0,-1 1 0 0 0,1-1 0 0 0,0 0 0 0 0,0 0 104 0 0,-1 0-8 0 0,2 0 0 0 0,-2 1 0 0 0,1-1-176 0 0,0 1-40 0 0,0-1-8 0 0,0 0 24 0 0,0 0 24 0 0,-1 1 8 0 0,2 0 0 0 0,0-1 0 0 0,-1-1 328 0 0,1 1 72 0 0,-1 0 16 0 0,0-1 16 0 0,1 1 152 0 0,0 0 32 0 0,0 0 8 0 0,0 0 0 0 0,0 0 56 0 0,0 0 0 0 0,0 0 8 0 0,0 0 0 0 0,0 1-56 0 0,0 0-16 0 0,0 0 0 0 0,0 1 24 0 0,0 0-120 0 0,0 1-32 0 0,-1 1 0 0 0,1 1 0 0 0,-1 0-72 0 0,1 1-24 0 0,-1 2 0 0 0,0 0 24 0 0,1 2 32 0 0,-1 1 8 0 0,0 1 0 0 0,1 0 0 0 0,-1 1-40 0 0,1 2-8 0 0,-2 2 0 0 0,1 2 0 0 0,0 0 48 0 0,-1 2 16 0 0,0-2 0 0 0,1 1 16 0 0,0-2-120 0 0,-1-2-16 0 0,1 0-8 0 0,0-1 0 0 0,1-1-112 0 0,-1-1-32 0 0,1-2 0 0 0,-1 0 0 0 0,1 1-40 0 0,0-2-16 0 0,0 0 0 0 0,0-1 0 0 0,1-1 0 0 0,-1 0 0 0 0,0-2 0 0 0,1-1 0 0 0,-1 0 24 0 0,0 0 8 0 0,0-1 0 0 0,0 0 0 0 0,0-1-32 0 0,1-1-8 0 0,-1 2 0 0 0,0-2 0 0 0,1 1 0 0 0,-1-1 0 0 0,1 0 0 0 0,-1 0 0 0 0,1 0 0 0 0,0 0 0 0 0,-1-1 0 0 0,0 0 0 0 0,1 1 0 0 0,-1-1 0 0 0,1 0 0 0 0,0 0 0 0 0,-1 0-64 0 0,0 0 0 0 0,0 0 0 0 0,0 0 0 0 0,0 0 64 0 0,3-9 0 0 0,-4 6 0 0 0,1 0 0 0 0,0 0-64 0 0,-2-1 0 0 0,-1-1 0 0 0,-1 1 0 0 0,1 0 0 0 0,-1-1 0 0 0,-1 0 0 0 0,1-1 0 0 0,-2 2 0 0 0,-1-2 0 0 0,2 1 0 0 0,-2 0 0 0 0,1 1-104 0 0,-1-1-16 0 0,0 2 0 0 0,-1-2 0 0 0,1 3 24 0 0,-2-2 0 0 0,2 1 0 0 0,-1 2 0 0 0,0-2 24 0 0,1 1 8 0 0,0 0 0 0 0,1 0 0 0 0,1 0 64 0 0,2 0 0 0 0,-1 0 0 0 0,2 0 0 0 0,-1 1 0 0 0,1-1 0 0 0,1 0 0 0 0,0 1 0 0 0,1-1 0 0 0,0 1 0 0 0,2-1 0 0 0,-1 0 0 0 0,1 1 0 0 0,0-2 0 0 0,2 2 0 0 0,1-2 0 0 0,2 1 0 0 0,0-1 0 0 0,0 2 0 0 0,1-1 0 0 0,2 1 0 0 0,1 0 0 0 0,0 0 0 0 0,1 0 0 0 0,0 1 0 0 0,0 1 0 0 0,0 0 64 0 0,-1 0-64 0 0,1 0 0 0 0,-2 1 0 0 0,1 0 0 0 0,-1 0 0 0 0,0 0 0 0 0,0 0 0 0 0,-1-1 0 0 0,-2 0 0 0 0,2 0 0 0 0,-2 0 0 0 0,0-1 0 0 0,-2 0 0 0 0,0 0 0 0 0,-1 0 0 0 0,0 0 0 0 0,-1 0 0 0 0,-1 0 0 0 0,-1 0 0 0 0,-1 0 0 0 0,0 1 0 0 0,0 0 0 0 0,-1-1 0 0 0,-1 1 0 0 0,-1 1 0 0 0,1 0 0 0 0,-2 1 0 0 0,-1 0 0 0 0,-1 1 0 0 0,0 0 0 0 0,0 1 0 0 0,-2-1 0 0 0,1 2 0 0 0,0-1 64 0 0,-3 3-64 0 0,1-2 64 0 0,-1 1-64 0 0,1 0 0 0 0,-2 0 64 0 0,1 0-64 0 0,1 1 0 0 0,1-2 96 0 0,1 1-8 0 0,0-1-8 0 0,0-1 0 0 0,1 2-16 0 0,2-3 0 0 0,-1 0 0 0 0,3 0 0 0 0,-2-2 0 0 0,2 1 0 0 0,-1-1 0 0 0,2 0 0 0 0,0-1-64 0 0,-1 0 0 0 0,2 0 0 0 0,0 0 0 0 0,0-1 0 0 0,0 0 0 0 0,0 0 0 0 0,0 0 0 0 0,0 0-192 0 0,0 0-48 0 0,0-1-16 0 0,0 1-6336 0 0,0 0-1280 0 0</inkml:trace>
  <inkml:trace contextRef="#ctx0" brushRef="#br0" timeOffset="18">1822 2866 2303 2533 3183,'0'2'200'0'0,"0"-2"-200"0"0,1 0 0 0 0,-1 0 0 0 0,0 1 448 0 0,0 0 56 0 0,0-1 8 0 0,2 1 0 0 0,-1 1 192 0 0,0-1 48 0 0,0 0 8 0 0,0 0 0 0 0,1 0 48 0 0,-2 0 16 0 0,1-1 0 0 0,0 0 0 0 0,-1 1-56 0 0,0 0 0 0 0,0-1-8 0 0,0 0 0 0 0,0-1-152 0 0,0 1-24 0 0,0 0-8 0 0,0 0 0 0 0,0 0 0 0 0,0 0-8 0 0,0 0 0 0 0,0 0 0 0 0,-5-8-216 0 0,4 7-32 0 0,-1 0-16 0 0,0-2 0 0 0,-1 1-136 0 0,1-1-24 0 0,-2-1-8 0 0,0-1 0 0 0,0 1-48 0 0,0-1-16 0 0,-1-1 0 0 0,0 0 0 0 0,0 0 8 0 0,1-1 0 0 0,-2 1 0 0 0,1-1 0 0 0,1 2 8 0 0,0 0 0 0 0,1 1 0 0 0,0-1 0 0 0,0 2 72 0 0,1 0 8 0 0,0 1 8 0 0,0-1 0 0 0,1 2-80 0 0,-1-2-8 0 0,1 3-8 0 0,0-2 0 0 0,0 1-80 0 0,1 0 96 0 0,0 0-96 0 0,0 0 96 0 0,0 0-96 0 0,0 0 0 0 0,0 0 72 0 0,-1 1-72 0 0,1-1 0 0 0,0 0 72 0 0,0 1-72 0 0,0-1 0 0 0,1 1 80 0 0,-1 0-80 0 0,0 0 64 0 0,0 0-64 0 0,1 0 64 0 0,2 0-64 0 0,-3 0 64 0 0,0 0-64 0 0,11 2 0 0 0,-6-1 0 0 0,3-1 64 0 0,-1 0-64 0 0,2 1 0 0 0,2-1 96 0 0,0 1-96 0 0,0-1 96 0 0,2 1-96 0 0,-1-1 96 0 0,1 0-96 0 0,0 1 96 0 0,1-1-32 0 0,-1 1-64 0 0,1-1 96 0 0,-2 1-32 0 0,0-1 16 0 0,-2 2 0 0 0,0-1 0 0 0,-1-1 0 0 0,0 1-80 0 0,-3 1 64 0 0,0-1-64 0 0,-1 1 64 0 0,-2 0 0 0 0,-1-1 0 0 0,0 1 0 0 0,-2 0 0 0 0,0 1-64 0 0,0-1 0 0 0,-3 1 0 0 0,0 2 0 0 0,-1-2 64 0 0,0 1 0 0 0,-1 1 0 0 0,-1 0 0 0 0,-1 1 0 0 0,0 1 0 0 0,-2 1 0 0 0,0-1 0 0 0,0 1-64 0 0,0-1 0 0 0,-1 2 0 0 0,1-1 0 0 0,-1 0 0 0 0,1-1 80 0 0,1-1-80 0 0,1 0 80 0 0,-1 0-80 0 0,2-1 64 0 0,0 0-64 0 0,1-2 64 0 0,1 1-64 0 0,0-2 0 0 0,1 2 0 0 0,1-3 0 0 0,0 1 0 0 0,0-1 0 0 0,2-1 0 0 0,0 0 0 0 0,0 0 0 0 0,0 0 0 0 0,0 0 0 0 0,2-2 0 0 0,1 1-384 0 0,2-2-8 0 0,0 0-8 0 0,3-1-9200 0 0</inkml:trace>
  <inkml:trace contextRef="#ctx0" brushRef="#br0" timeOffset="19">1204 3169 4631 2652 2994,'-2'-1'416'0'0,"2"1"-336"0"0,-1 0-8 0 0,0 0 0 0 0,1 0 0 0 0,0 0 24 0 0,-1 0-160 0 0,0 0-32 0 0,0 0-8 0 0,0 0 16 0 0,-1 0 88 0 0,0 1 0 0 0,1 0 0 0 0,-1-1 0 0 0,0 1 0 0 0,-1-1 0 0 0,2 0 0 0 0,-2 0 0 0 0,1-1 0 0 0,-1-1 0 0 0</inkml:trace>
  <inkml:trace contextRef="#ctx0" brushRef="#br0" timeOffset="20">1093 3220 2759 2773 3070,'0'0'248'0'0,"0"1"-248"0"0,0-1 0 0 0,0 0 0 0 0,0 0 592 0 0,1 0 72 0 0,0 0 8 0 0,-1 1 8 0 0,1 0 152 0 0,0 0 24 0 0,0 0 8 0 0,-1-1 0 0 0,0 0-16 0 0,0 0 0 0 0,0 0 0 0 0,0 0 0 0 0,0 0-16 0 0,0 0 0 0 0,0 0 0 0 0,0 0 0 0 0,0 0-128 0 0,0 0-24 0 0,0 0-8 0 0,6-7 0 0 0,-7 6-192 0 0,1-1-32 0 0,0 0-16 0 0,-2 0 0 0 0,2-1-160 0 0,-2 0-32 0 0,1 1-8 0 0,0-2 0 0 0,-1 0-72 0 0,-1 0-8 0 0,1-2-8 0 0,-1 0 0 0 0,0 1-16 0 0,0 0-8 0 0,1 0 0 0 0,-1-1 0 0 0,-1-1-40 0 0,1 0-8 0 0,-2 0 0 0 0,2 1 0 0 0,-1-1-72 0 0,1 1 80 0 0,0 0-80 0 0,-2 2 80 0 0,3-1-80 0 0,-1 2 0 0 0,2 0 72 0 0,0 2-72 0 0,-1-1 0 0 0,2 1 64 0 0,0 1-64 0 0,0 0 0 0 0,0 0 0 0 0,1 0 0 0 0,1 0 0 0 0,0 0 0 0 0,2 1 0 0 0,0-1 0 0 0,1 1 0 0 0,2 0 0 0 0,0 0 0 0 0,2-1 0 0 0,0 0 0 0 0,2 1 0 0 0,0 0 0 0 0,0 0 0 0 0,2 0 0 0 0,-1-1 64 0 0,0 2-64 0 0,-1-2 64 0 0,1 2-64 0 0,-1-1 64 0 0,-1-1-64 0 0,0 1 64 0 0,-2 0-64 0 0,0 0 64 0 0,-1 0-64 0 0,-2-1 0 0 0,0 1 0 0 0,-1 1 64 0 0,0-1-64 0 0,-2 1 0 0 0,1 0 64 0 0,-2-1-64 0 0,0 1 64 0 0,1-1-64 0 0,-1 0 80 0 0,0 1-80 0 0,-1 0 88 0 0,1-1-88 0 0,0 0 96 0 0,1 0-96 0 0,-2 0 80 0 0,1 0-80 0 0,-1 0 64 0 0,0 1-64 0 0,0-1 0 0 0,0-1 0 0 0,0 1 0 0 0,0 1 0 0 0,-1-1 64 0 0,-1 1-64 0 0,0 0 64 0 0,0 0-64 0 0,-1 1 96 0 0,-2 0-32 0 0,1 1 0 0 0,-2 0 0 0 0,0 2-64 0 0,-2-1 0 0 0,-1 2 0 0 0,0-1 0 0 0,0 1 0 0 0,0 0 0 0 0,-1 1 0 0 0,2-1 64 0 0,-1-1-64 0 0,2 0 0 0 0,1-1 0 0 0,0-1 0 0 0,1 1 0 0 0,0-1 0 0 0,1-1 64 0 0,0 0-64 0 0,0 0 0 0 0,0-1 0 0 0,1 0 0 0 0,1-1 0 0 0,-1 1 0 0 0,2-1 0 0 0,0 0 0 0 0,-1 0 0 0 0,1 0 0 0 0,1-1 0 0 0,0 1 0 0 0,1-2 0 0 0,1 1-280 0 0,-1-2-16 0 0,3 1-8 0 0,0-1-9136 0 0</inkml:trace>
  <inkml:trace contextRef="#ctx0" brushRef="#br0" timeOffset="21">609 3038 919 2522 2644,'1'-1'80'0'0,"0"0"-80"0"0,0 1 0 0 0,-1 0 0 0 0,0 0 144 0 0,1 0 16 0 0,-1-1 0 0 0,2 0 0 0 0,-1 0-64 0 0,0-1 0 0 0,0 2-8 0 0,0-1 0 0 0,0 1-88 0 0,-1-1 64 0 0,1 0-64 0 0,0 1 64 0 0,-1 0-64 0 0,1 0 0 0 0,0 0 0 0 0,0-1 0 0 0</inkml:trace>
  <inkml:trace contextRef="#ctx0" brushRef="#br0" timeOffset="22">649 3033 5983 2830 3441,'0'-3'264'0'0,"0"2"56"0"0,0 0-256 0 0,-1 1-64 0 0,1 0 0 0 0,0 0 0 0 0,0-1 752 0 0,-1 1 136 0 0,0 0 24 0 0,1 0 8 0 0,-2 0 136 0 0,-1 1 32 0 0,2 1 8 0 0,-1 1 0 0 0,0 1-264 0 0,-2-1-48 0 0,3 3-16 0 0,-2-2 0 0 0,1 3-200 0 0,-2 0-48 0 0,2 2-8 0 0,-1-2 0 0 0,1-1-176 0 0,0 1-40 0 0,-1 2-8 0 0,1 3 0 0 0,-2 0-48 0 0,2 1-16 0 0,-2 1 0 0 0,1 0 0 0 0,0 0-32 0 0,0 1 0 0 0,-1-2-8 0 0,0 0 0 0 0,1 0-56 0 0,0-1-16 0 0,-1-2 0 0 0,0 0 0 0 0,1 1-16 0 0,0-1 0 0 0,0-2 0 0 0,1 1 0 0 0,-1 0 8 0 0,1 1 0 0 0,0-1 0 0 0,0 0 0 0 0,1-1-104 0 0,0 0-96 0 0,0 0 24 0 0,0-2 0 0 0,0 2 208 0 0,1-3 48 0 0,-1 2 8 0 0,0-2 0 0 0,0 1-112 0 0,-1-1-16 0 0,2-1-64 0 0,-2-1 96 0 0,2 1-24 0 0,0-3-8 0 0,0 1 0 0 0,0-2 0 0 0,-1 0 0 0 0,1 0-64 0 0,1 0 96 0 0,-1-1-32 0 0,0-1 0 0 0,0 0-64 0 0,0 0 96 0 0,0-1-32 0 0,-1-1 0 26-19,0-1-64-26 19,0 1 96 0 0,1 0-32 0 0,-2-1-64 0 0,1 2 0 0 0,0 0 0 0 0,-1-1 0 27-20,-1 2 0-27 20,1 0 0 0 0,-1-1 0 0 0,0 2 0 25-19,1-2 0-25 19,-2 1 0 0 0,1 1 0 0 0,-2-1 0 0 0,2 0 0 0 0,-1 0 0 0 0,0 1 0 0 0,-1-2 0 0 0,0 0 0 26-20,0 0 0-26 20,-1 0 0 25-19,1 0 0-25 19,0 0 0 0 0,1-2 0 0 0,-1 0-72 0 0,-1 0 72 0 0,3 0-72 0 0,-2 0 72 0 0,1 1-104 0 0,-1-1 40 0 0,1 0 64 0 0,-1 0-104 0 0,0 1 40 0 0,1 1 64 0 0,0 0-64 0 0,0 1 64 0 0,-1-1 0 0 0,0 2 0 0 0,3-1 0 0 0,-1 0 0 0 0,0 1 0 0 0,1-1 0 0 0,-1 1 0 0 0,2 0 0 0 0,0-2 0 0 0,-1 2 0 0 0,2-1 0 0 0,-1 0 0 0 0,1-1 0 0 0,1 2 0 0 0,0-1 0 0 0,1 0 0 0 0,-1 1 0 0 0,1 0 0 0 0,1 1-64 0 0,1 0 64 0 0,2 0 0 0 0,0 0 0 0 0,0 1 0 0 0,3 0 0 0 0,0 0 0 0 0,2 0 0 0 0,1 0 0 0 0,1 0 0 0 0,3 0 0 0 0,-1 1 0 0 0,0-1 0 0 0,1-1 0 0 0,0 1 0 0 0,-2-2 0 0 0,-2 1 0 0 0,0 0 0 0 0,1-1 0 0 0,1-1 0 0 0,-2 2 0 0 0,0-1 0 0 0,-2 1 0 0 0,-1 0 0 0 0,-2 0 0 0 0,1 0 0 0 0,-3 0 0 0 0,0 1 0 0 0,0-1 0 0 0,-1 0 0 0 0,-1 2 64 0 0,-2-2-64 0 0,1 1 0 0 0,-1 0 64 0 0,-1 1-64 0 0,0-1 64 0 0,0 1-64 0 0,-2 0 64 0 0,0-1-64 0 0,-1 1 64 0 0,0 2 24 0 0,-1 1 0 0 0,0-1 0 0 0,-1 1 0 0 0,2-1-24 0 0,-2 1 0 0 0,-2 0 0 0 0,0 1 0 0 0,-1 1 8 0 0,-1 1 0 0 0,-1 0 0 0 0,-1 0 0 0 0,1 0 0 0 0,0 1 0 0 0,-1-1 0 0 0,0 1 0 0 0,1-1 0 0 0,1-1 0 0 0,0 2 0 0 0,3-3 0 0 0,0 1-72 0 0,1-2 0 0 0,1-1 0 0 0,1-1 0 0 0,1 0 0 0 0,1-1 0 0 0,0-1 0 0 0,1 0 0 0 0,1 0-176 0 0,0-1 24 0 0,1 1 8 0 0,0-1 0 0 0,2-1-408 0 0,0 0-88 0 0,3-1-8 0 0,0-1-9104 0 0</inkml:trace>
  <inkml:trace contextRef="#ctx0" brushRef="#br0" timeOffset="23">330 2481 4607 2976 3209,'0'-1'408'0'0,"-1"0"-328"0"0,1 0-80 0 0,-1 1 0 0 0,1-1 648 0 0,0 0 120 0 0,-1 0 16 0 0,-1-2 8 0 0,1 0 448 0 0,-1 0 88 0 0,0 0 16 0 0,-1 2 8 0 0,2 1-192 0 0,-2 2-40 0 0,1 1 0 0 0,1 3-8 0 0,-1 1-440 0 0,0 3-96 0 0,1 0-8 0 0,0 3-8 0 0,1 3-200 0 0,-1 2-40 0 0,1 0 0 0 0,0 1-8 0 0,0-2-88 0 0,1 1-24 0 0,-1-1 0 0 0,0-3 0 0 0,1-3-72 0 0,-1 2-8 0 0,0 2-8 0 0,-1 1 0 0 0,1 2-24 0 0,0 0-8 0 0,0 0 0 0 0,-2-3 0 0 0,2-4 0 0 0,-1 2 0 0 0,0 3 0 0 0,0-1 0 0 0,-1-3-16 0 0,2-1-64 0 0,-1-2 96 0 0,0-1-32 0 0,0-1 16 0 0,0-1 0 0 0,0 0 0 0 0,1 1 0 0 0,0-2 8 0 0,-2 1 0 0 0,2-2 0 0 0,0-1 0 0 0,0 1 8 0 0,-1-2 0 0 0,1 0 0 0 0,0-1 0 0 0,0-1-32 0 0,1 1-64 0 0,-1 0 96 0 0,0-1-32 0 0,0 0-64 0 0,0-1 80 0 0,0 1-80 0 0,0 0 80 0 0,0 0-80 0 0,0 0 64 0 0,0 0-64 0 0,0 0 64 0 0,0 0-64 0 0,0 0 0 0 0,0 0 72 0 0,0 0-72 0 0,0 0 64 0 0,0 0-64 0 0,0 0 80 0 0,0 0-80 0 0,0 0 88 0 0,0 0-88 0 0,0 0 96 0 0,-3-8-96 0 0,2 5 64 0 0,-1 0-64 0 0,1-1 0 0 0,-3-1 0 0 0,1-1 0 0 0,-1-1 0 0 0,-1 0 0 0 0,-1 0 0 0 0,0-1 0 0 0,1 0 0 0 0,-3 1 0 0 0,1 1 0 0 0,0 1 0 0 0,1 1 0 0 0,-1 2 0 0 0,0 0 0 0 0,1 1 0 0 0,0 0 0 0 0,0 0-64 0 0,1 0 64 0 0,0 1 0 0 0,0-1 0 0 0,1 1 0 0 0,1-1 0 0 0,-1 0 0 0 0,1 0 0 0 0,1 0-64 0 0,-1 1 64 0 0,0-2 0 0 0,1 0 0 0 0,-1 0 0 0 0,1 0 0 0 0,0-1 0 0 0,1 1 0 0 0,1 0 0 0 0,-1 0 0 0 0,2 1 0 0 0,0-1 0 0 0,1 1 0 0 0,1 0 0 0 0,1-1 0 0 0,1 1 0 0 0,1-1 0 0 0,1 1 0 0 0,2-1 0 0 0,2 1 0 0 0,1-1 0 0 0,2 1 0 0 0,2 1 0 0 0,-1-4 0 0 0,1-3 0 0 0,0 5 0 0 0,0 5 0 0 0,-1-3 0 0 0,-1-6 0 0 0,-1 5 0 0 0,-2 7 0 0 0,-1-1 0 0 0,-1-3 0 0 0,-1 0 0 0 0,-2-1 0 0 0,-2 0 0 0 0,1 0-64 0 0,-3 1 64 0 0,1-1 0 0 0,-3 1 0 0 0,0 0 0 0 0,0 0 0 0 0,-1 0 0 0 0,-1 0 0 0 0,0 2 0 0 0,-1 1 0 0 0,-1 0 0 0 0,0 1 0 0 0,0-1 0 0 0,-2 1 0 0 0,0 0 0 0 0,0 2 0 0 0,-2-1 0 0 0,0 1 0 0 0,1 0 0 0 0,-1-1 64 0 0,0 0-64 0 0,0 0 0 0 0,2-1 128 0 0,-1-1-24 0 0,1 1-8 0 0,1-2 0 0 0,-1 1-32 0 0,1-1 0 0 0,1-1-64 0 0,1 0 96 0 0,0 0-96 0 0,0 1 0 0 0,1-3 0 0 0,1 1 0 0 0,0-1 0 0 0,1 0 0 0 0,0 1 0 0 0,0-2 0 0 0,1-2-296 0 0,2 2-56 0 0,1-1-16 0 0,2-1-9776 0 0</inkml:trace>
  <inkml:trace contextRef="#ctx0" brushRef="#br0" timeOffset="24">1146 1361 6911 2447 3229,'0'0'608'0'0,"-1"0"-480"0"0,1 0-128 0 0,0 0 0 0 0,0 0 0 0 0,0-1-96 0 0,0 1 24 0 0,0 0 0 0 0,0 0 976 0 0,1 0 200 0 0,0 0 40 0 0,-1 0 8 0 0,0 0-312 0 0,0 0-56 0 0,0 0-16 0 0,0 0 0 0 0,9-1 56 0 0,-6 1 8 0 0,2 0 0 0 0,-1 0 0 0 0,1 0-160 0 0,2 0-24 0 0,0 0-8 0 0,-2 0 0 0 0,0 0-256 0 0,0-1-48 0 0,3 1-16 0 0,2-2 0 0 0,0 1-96 0 0,-1 0-32 0 0,0 0 0 0 0,-2 0 0 0 0,-2 0-48 0 0,0 0-16 0 0,0 1 0 0 0,-1-1 0 0 0,-1 1-128 0 0,0 0 0 0 0,-1-1 0 0 0,-1 1 0 0 0,-1 0 0 0 0,1-1 0 0 0,-1 1 0 0 0,-1 0-72 0 0,2 0 72 0 0,-2 0-104 0 0,1-1 40 0 0,0 1 64 0 0,0 0-552 0 0,0 0-56 0 0,0 0 0 0 0,0 0-8 0 0,0 0-944 0 0,0 0-184 0 0,-11 1-40 0 0,8-1-4704 0 0</inkml:trace>
  <inkml:trace contextRef="#ctx0" brushRef="#br0" timeOffset="25">1173 1356 4607 2450 3252,'-1'0'96'0'0,"1"0"32"0"0,0 0 0 0 0,0 0 0 0 0,0 0-128 0 0,-1 0 0 0 0,1 1 0 0 0,-1-1 0 0 0,0 1 1016 0 0,1-1 176 0 0,-1 1 40 0 0,1-1 16 0 0,0 0-48 0 0,0 0-8 0 0,-4 8 0 0 0,3-6 8 0 0,0 1-312 0 0,-1 1-64 0 0,1 0-16 0 0,0 0 8 0 0,0 1-144 0 0,-1 0-24 0 0,1 0-8 0 0,1 1 8 0 0,-1-2-328 0 0,1 0-72 0 0,0 0-16 0 0,0 0 8 0 0,0-1-112 0 0,0 0-16 0 0,1 0-8 0 0,-1-1 8 0 0,0 1-24 0 0,0-2-8 0 0,1 0 0 0 0,-1 0 0 0 0,1 1 16 0 0,-1-2 8 0 0,0 0 0 0 0,0 0 8 0 0,0 0-16 0 0,0 0-8 0 0,0 0 0 0 0,1 0 8 0 0,-1 0-32 0 0,0 0 0 0 0,0 0 0 0 0,0 0 8 0 0,0 0-72 0 0,0 0 80 0 0,7-9-80 0 0,-5 7 88 0 0,1 0-88 0 0,0-1 0 0 0,0 1 0 0 0,0-1 0 0 0,1 3 80 0 0,0-2-80 0 0,-1 0 80 0 0,1 1-80 0 0,0 1 80 0 0,-1 0-80 0 0,1 0 64 0 0,-1 1-64 0 0,2 1 0 0 0,-1 0 64 0 0,0 0-64 0 0,-1 0 0 0 0,0 1 0 0 0,1 0 0 0 0,-2 0 0 0 0,0 1 0 0 0,-1 0 0 0 0,1-1 0 0 0,0 2 0 0 0,-2-1 0 0 0,0 0 0 0 0,-2 0 0 0 0,1 0 0 0 0,0 0 0 0 0,-2 1 0 0 0,0 0 0 0 0,-1-1 0 0 0,0 1 0 0 0,1-2 0 0 0,-2 1 0 0 0,1 0 0 0 0,-1 0 0 0 0,0 0 0 0 0,0-1 0 0 0,0-1 0 0 0,-1 0 0 0 0,1 0 0 0 0,-1-1 0 0 0,0 0 0 0 0,0 0 0 0 0,1-1 0 0 0,0 0 0 0 0,-1 0 0 0 0,1 0 0 0 0,-1 0 96 0 0,2-1-32 0 0,0 1 0 0 0,0-1 0 0 0,2 1-64 0 0,0 0 80 0 0,0-1-80 0 0,1 0 80 0 0,1 1-80 0 0,-1-1 0 0 0,2 1 0 0 0,0-1 0 0 0,1 0 0 0 0,-1-1 0 0 0,2 2 0 0 0,0-2 0 0 0,2 0-376 0 0,0 1-8 0 0,1-3-8 0 0,1 2-8936 0 0</inkml:trace>
  <inkml:trace contextRef="#ctx0" brushRef="#br0" timeOffset="26">1333 1363 12927 2237 3187,'0'0'288'0'0,"0"-1"56"0"0,-1 1 8 0 0,1 0 8 0 0,1 0-288 0 0,-2 0-72 0 0,0-2 0 0 0,0 1 0 0 0,0 0 1288 0 0,1 1 248 0 0,-1-1 40 0 0,1 2 16 0 0,-1 0-920 0 0,1 0-176 0 0,0 2-40 0 0,1 1-8 0 0,0 1-232 0 0,-1 1-56 0 0,2 1 0 0 0,-1 1-8 0 0,0 0-56 0 0,0 1-16 0 0,-1 0 0 0 0,2-1 0 0 0,-1 2 16 0 0,-1-1 8 0 0,1 0 0 0 0,-1 0 0 0 0,0-2-40 0 0,1 1-64 0 0,0 0 88 0 0,-1-3-88 0 0,1 1 112 0 0,0 0-32 0 0,-1-1-8 0 0,0-1 0 0 0,0 1-72 0 0,1-1 64 0 0,-1-1-64 0 0,0-1 64 0 0,0 1-64 0 0,0 1 0 0 0,0-2 0 0 0,0 0 64 0 0,0-1-64 0 0,0 1 0 0 0,0-1 0 0 0,0 0 0 0 0,0-1 0 0 0,0 0 0 0 0,0 0 0 0 0,0 0 0 0 0,0 0-96 0 0,0-1-32 0 0,0 0 0 0 0,0-1-9560 0 0</inkml:trace>
  <inkml:trace contextRef="#ctx0" brushRef="#br0" timeOffset="27">380 1883 5983 2751 2994,'0'0'536'0'0,"0"0"-432"0"0,0 0-104 0 0,0 0 0 0 0,1 0 856 0 0,0-1 144 0 0,0 1 32 0 0,1 0 8 0 0,2 0 320 0 0,0 0 64 0 0,3 0 16 0 0,-2 0 0 0 0,3 0-576 0 0,-2 0-104 0 0,4 0-24 0 0,-1-1-8 0 0,-1 1-184 0 0,-1-1-32 0 0,1 1 0 0 0,-2 0-8 0 0,-2 0-408 0 0,1-1-96 0 0,-1 1 0 0 0,-2-1 0 0 0,1 1 0 0 0,-2-1 0 0 0,-1 0 0 0 0,0 1 0 0 0,0 0 0 0 0,-1-1 0 0 0,-1 0 0 0 0,0 1 0 0 0,-2 0-424 0 0,2 0-112 0 0,-2 0-16 0 0,0 0-8 0 0,0 1-728 0 0,0 0-152 0 0,-1 0-24 0 0,-1 0-8 0 0,2-1-176 0 0,-1 1-40 0 0,0-1-8 0 0,1 1 0 0 0,-1 0 248 0 0,1 0 40 0 0,-1 0 16 0 0,1 0 0 0 0,1 0 960 0 0,-2 0 192 0 0,2 0 40 0 0,-2-1 8 0 0,2 0 536 0 0,0 0 104 0 0,-1 1 32 0 0,2-1 0 0 0,-1 1 464 0 0,0 0 96 0 0,1-1 16 0 0,0 1 8 0 0,0 0 152 0 0,0 1 24 0 0,0 0 8 0 0,1 1 0 0 0,-2 0-200 0 0,2 0-40 0 0,-2 1-8 0 0,3 1 0 0 0,-1 1-104 0 0,0-1-32 0 0,1 0 0 0 0,0 1 0 0 0,0 0-288 0 0,0-1-56 0 0,1-1-8 0 0,0 0-8 0 0,0 0-216 0 0,0-2-32 0 0,1 1-16 0 0,1-1 0 0 0,-2 0-64 0 0,2-2-16 0 0,-2 0 0 0 0,2 0 0 0 0,-1-1-16 0 0,1 0-8 0 0,0-1 0 0 0,0 1 0 0 0,1-1-8 0 0,-1 1-8 0 0,1 1 0 0 0,0-1 0 0 0,-1 2-24 0 0,0-1 0 0 0,1 1 0 0 0,0 0 0 0 0,0 1-96 0 0,0 0 0 0 0,-1 0 0 0 0,0 1 0 0 0,0-1 0 0 0,0 2 0 0 0,0 0 0 0 0,-2 0 0 0 0,1 0 0 0 0,-1 0 0 0 0,-1-1 0 0 0,0 1 0 0 0,-1-1 0 0 0,-1 1 0 0 0,1 0 0 0 0,-2-1 0 0 0,1 0 0 0 0,-2 0 0 0 0,-1 1 0 0 0,1 0 0 0 0,2-3 0 0 0,-2 2 0 0 0,0-1 0 0 0,-1 1 0 0 0,0 0 64 0 0,-1-2-64 0 0,1 2 0 0 0,-1-2 0 0 0,1 1 64 0 0,0 0-64 0 0,1-2 0 0 0,0 1 0 0 0,1-1 0 0 0,-1 0 0 0 0,2 0 0 0 0,-1 0 0 0 0,2 0 0 0 0,-2-1 0 0 0,2 0 0 0 0,-1 0 0 0 0,1 0 0 0 0,0 0 0 0 0,1 1 0 0 0,0-1 0 0 0,0-1-176 0 0,0 1-32 0 0,1 0-8 0 0,1-2-9168 0 0</inkml:trace>
  <inkml:trace contextRef="#ctx0" brushRef="#br0" timeOffset="28">461 1925 13359 2601 2947,'1'-4'592'0'0,"-1"3"120"0"0,2-2-568 0 0,0 2-144 0 0,-1 0 0 0 0,0 0 0 0 0,1 0 1048 0 0,2 0 176 0 0,2-1 40 0 0,2 0 8 0 0,3 1-480 0 0,-2 1-96 0 0,1 1-24 0 0,-2 1 0 0 0,-2 2-472 0 0,0 0-96 0 0,-2 0-16 0 0,0 1-8 0 0,-2 2-80 0 0,-1-2 0 0 0,-1 2 0 0 0,-2-1 0 0 0,1 0 0 0 0,-3 1 0 0 0,3 0 0 0 0,-2 0 0 0 0,0-1 0 0 0,0-1 0 0 0,0 0 0 0 0,-1 0 0 0 0,1 0 0 0 0,-1 0 0 0 0,1-1 0 0 0,1-1 0 0 0,-1 0 88 0 0,2 0-24 0 0,-1-1-64 0 0,2-1 96 0 0,0 1 32 0 0,0-1 8 0 0,0-1 0 0 0,1 2 0 0 0,0-2 24 0 0,0 0 8 0 0,2 1 0 0 0,-1-1 0 0 0,1-1 48 0 0,1 1 8 0 0,0 0 0 0 0,0-1 0 0 0,-1 0-40 0 0,2 1-8 0 0,-1-1 0 0 0,1 0 0 0 0,0 0-72 0 0,-1 0-8 0 0,1 0-8 0 0,1 1 0 0 0,0-1-88 0 0,-1 0 64 0 0,-1-1-64 0 0,0 2 64 0 0,0 0-64 0 0,-1 0 0 0 0,0 0 0 0 0,-1 0 0 0 0,0 0-64 0 0,-1 0-32 0 0,0 1-8 0 0,0 0 0 0 0,0 0-440 0 0,1 0-96 0 0</inkml:trace>
  <inkml:trace contextRef="#ctx0" brushRef="#br0" timeOffset="29">2602 2281 5063 1988 2894,'0'-1'448'0'0,"1"1"-352"0"0,0-1-96 0 0,-1 0 0 0 0,0 1 832 0 0,1-1 160 0 0,0 1 24 0 0,0-3 8 0 0,1 2 320 0 0,0-2 64 0 0,0 2 8 0 0,0-2 8 0 0,-1 2-336 0 0,0-1-64 0 0,0 1-8 0 0,0 1-8 0 0,-1-1-352 0 0,1 1-72 0 0,-1 0-8 0 0,0 0-8 0 0,0 1-288 0 0,0 0-56 0 0,0 0-16 0 0,0-1 0 0 0,0 0-80 0 0,-2 12-24 0 0,1-6 0 0 0,0-1 0 0 0,0 2-24 0 0,0 1-8 0 0,0 0 0 0 0,-1 1 0 0 0,1-1 8 0 0,1 0 0 0 0,-1 0 0 0 0,-1-1 0 0 0,1 0-16 0 0,1-1 0 0 0,-1-1 0 0 0,0 2 0 0 0,-1-3 0 0 0,1 1-64 0 0,1-1 96 0 0,-1 0-32 0 0,-1-1-64 0 0,1 0 80 0 0,0 1-80 0 0,0-2 80 0 0,0 0-80 0 0,0-1 0 0 0,1 1 72 0 0,0-1-72 0 0,-1-1 0 0 0,1 1 0 0 0,0-1 0 0 0,0 0 0 0 0,-1 0 0 0 0,1 0 0 0 0,0-1 0 0 0,1 1-96 0 0,-1-1-408 0 0,0 1-80 0 0</inkml:trace>
  <inkml:trace contextRef="#ctx0" brushRef="#br0" timeOffset="30">2709 2305 455 1915 2791,'-1'-1'0'0'0,"-1"1"0"0"0,2-1 0 0 0,-1 1 0 0 0,1 0 2008 0 0,-1 0 360 0 0,0 1 64 0 0,-2 0 24 0 0,0 1-472 0 0,0-1-96 0 0,-2 3-24 0 0,1 0 0 0 0,0 0-704 0 0,0 0-136 0 0,2 1-32 0 0,0 0-8 0 0,1 1-576 0 0,1 0-120 0 0,0-1-16 0 0,1 1-8 0 0,1-1-160 0 0,0 0-32 0 0,2-1-8 0 0,-1 0 0 0 0,2-2-64 0 0,0 1 0 0 0,1-1 0 0 0,-1 0 0 0 0,1-1 0 0 0,0 0 0 0 0,0-2 0 0 0,0 1 0 0 0,0-1 0 0 0,0-1 0 0 0,0 0 0 0 0,-1 0 0 0 0,-1 0 128 0 0,1-1 0 0 0,0 1 8 0 0,-2-2 0 0 0,-1 1-136 0 0,0-1 80 0 0,0 1-80 0 0,-1-2 64 0 0,-1 1 8 0 0,-1-1 0 0 0,1-1 0 0 0,-3 2 0 0 0,1-1-72 0 0,-1 0 96 0 0,0 0-96 0 0,-2 1 96 0 0,2 1-208 0 0,-1-1-40 0 0,0 1-8 0 0,0 2 0 0 0,1-2 288 0 0,-1 2 48 0 0,0 0 16 0 0,1-1 0 0 0,0 2-192 0 0,0-1 0 0 0,1 0 0 0 0,-1 1 0 0 0,2 0-120 0 0,0 0-56 0 0,0 1-16 0 0,0 0 0 0 0,1 0-48 0 0,1 0-16 0 0,0 0 0 0 0,1 0-8904 0 0</inkml:trace>
  <inkml:trace contextRef="#ctx0" brushRef="#br0" timeOffset="31">2863 2299 10799 1765 3116,'-1'-2'232'0'0,"0"1"56"0"0,1 0 0 0 0,-1 0 24 0 0,1 1-248 0 0,0 0-64 0 0,-1 0 0 0 0,-1 1 0 0 0,0 1 1344 0 0,-1 0 256 0 0,-2 1 48 0 0,1 0 16 0 0,1 2-672 0 0,-1 0-136 0 0,1 1-24 0 0,2 0-8 0 0,-2 1-448 0 0,2-1-88 0 0,1 0-24 0 0,1 1 0 0 0,1-1-168 0 0,0-1-96 0 0,1 0 96 0 0,2 0-96 0 0,0-1 88 0 0,0 0-88 0 0,1-1 80 0 0,2 0-80 0 0,-2-1 88 0 0,1 0-88 0 0,1-1 96 0 0,-1-1-96 0 0,1 0 64 0 0,0-1-64 0 0,0 0 0 0 0,-1-1 0 0 0,0-1 0 0 0,-1 1 0 0 0,1-2 0 0 0,-2 0 0 0 0,0 1 280 0 0,-2-2 48 0 0,0 0 16 0 0,-1 1 0 0 0,0-2-120 0 0,-2 0-16 0 0,0-1-8 0 0,-1 0 0 0 0,-1 0-32 0 0,0 0-8 0 0,-3 0 0 0 0,0 2 0 0 0,0 1-16 0 0,0-1-8 0 0,-2 2 0 0 0,1 1 0 0 0,0 0-136 0 0,0 1 64 0 0,1 1-64 0 0,-1-1 0 0 0,1 2 0 0 0,0-1 0 0 0,0 0 0 0 0,1 0-96 0 0,-1 0-224 0 0,1 1-32 0 0,1 0-16 0 0,0-1-6560 0 0,1 1-1312 0 0</inkml:trace>
  <inkml:trace contextRef="#ctx0" brushRef="#br0" timeOffset="32">2631 2758 5063 2518 2723,'0'1'448'0'0,"0"-1"-352"0"0,0-1-96 0 0,0 1 0 0 0,0 0 744 0 0,-1 0 136 0 0,0-2 24 0 0,1 1 8 0 0,-1 0 336 0 0,0 0 64 0 0,-1 0 8 0 0,1 0 8 0 0,1 0-280 0 0,-2 0-56 0 0,2 1-16 0 0,-1 0 0 0 0,1 1-312 0 0,0 0-64 0 0,0 1-16 0 0,0-1 0 0 0,1 2-264 0 0,-1-1-64 0 0,0 2 0 0 0,1 1-8 0 0,0 1-16 0 0,-1-1 0 0 0,1 2 0 0 0,-1-1 0 0 0,1 2-80 0 0,-1 0-24 0 0,1 2 0 0 0,-1-1 0 0 0,0 1-8 0 0,0 1-8 0 0,0-1 0 0 0,0 0 0 0 0,0-1 0 0 0,0 0 0 0 0,0 0 0 0 0,0 2 0 0 0,1-2-16 0 0,-1 0 0 0 0,0-1 0 0 0,1-1 0 0 0,-1 1-32 0 0,0-1-64 0 0,0-1 88 0 0,0-1-88 0 0,0-1 64 0 0,-1 1-64 0 0,1-2 0 0 0,0 1 0 0 0,-1-1 0 0 0,1-1 0 0 0,-1 0 0 0 0,0 0 0 0 0,1-1-160 0 0,-1-1-32 0 0,1 0 0 0 0,0 0-8 0 0,0 0-656 0 0,0-1-128 0 0</inkml:trace>
  <inkml:trace contextRef="#ctx0" brushRef="#br0" timeOffset="33">2607 2805 3679 2562 2856,'1'-3'160'0'0,"-1"2"40"0"0,0-2-200 0 0,0 2 0 0 0,0-1 0 0 0,1 0 0 0 0,-1 0 1048 0 0,1-2 168 0 0,1-3 32 0 0,1-2 0 0 0,2 0 256 0 0,-1 0 40 0 0,1 0 16 0 0,0 1 0 0 0,1 2-464 0 0,1 0-88 0 0,-1 1-16 0 0,-1 0-8 0 0,2 2-304 0 0,-2-1-56 0 0,0 2-16 0 0,0 1 0 0 0,1 0-320 0 0,-1 2-64 0 0,-1 0-8 0 0,1 1-8 0 0,-2 2-136 0 0,0 0-72 0 0,-1 0 80 0 0,-1 3-80 0 0,0 0 0 0 0,-1 2 0 0 0,-1 0 0 0 0,-2 2 0 0 0,1-1 0 0 0,-2 1 0 0 0,1-1 0 0 0,-1 0 0 0 0,-1-1 0 0 0,1-1 0 0 0,-1-1 0 0 0,1-1 0 0 0,0-1 0 0 0,-1 1 0 0 0,0-2 0 0 0,0 0 0 0 0,-1 0 0 0 0,1-1 0 0 0,-1 0 0 0 0,1 0 0 0 0,0-2 0 0 0,0 2 0 0 0,1-2 0 0 0,1 1 0 0 0,0-1 64 0 0,0-1-64 0 0,2 0 0 0 0,0 0 0 0 0,1 0 0 0 0,-1-2 0 0 0,1 1 0 0 0,1-1-6048 0 0,0 0-1224 0 0</inkml:trace>
  <inkml:trace contextRef="#ctx0" brushRef="#br0" timeOffset="34">2725 2932 5063 2498 2658,'0'-1'448'0'0,"0"1"-352"0"0,0-1-96 0 0,0 1 0 0 0,1 0 736 0 0,0-1 136 0 0,0 0 24 0 0,-1-2 8 0 0,2 1 768 0 0,1 0 152 0 0,-1 0 32 0 0,0 0 8 0 0,-1 1-672 0 0,1 0-136 0 0,-1 1-24 0 0,0 2-8 0 0,-1-2-472 0 0,1 4-96 0 0,-1 0-16 0 0,0 0-8 0 0,-1 1-288 0 0,1 2-56 0 0,-1 0-16 0 0,-1 1 0 0 0,1 2-8 0 0,-1-1-64 0 0,0 0 96 0 0,1-1-32 0 0,0 0-64 0 0,-1-1 0 0 0,1 1 0 0 0,0-2 0 0 0,0 0 0 0 0,1 0 0 0 0,-1-2 0 0 0,0 0 0 0 0,1-2 96 0 0,0 1-32 0 0,0 0 0 0 0,1-2 0 0 0,0 1 40 0 0,-1-1 8 0 0,1 0 0 0 0,1 0 0 0 0,1 0 16 0 0,-1 0 0 0 0,1-1 0 0 0,1-1 0 0 0,0 1 16 0 0,0 0 8 0 0,0-1 0 0 0,1 0 0 0 0,0 1 16 0 0,0-1 8 0 0,-1 0 0 0 0,1 0 0 0 0,-1 0-80 0 0,-1 1-8 0 0,1-1-8 0 0,-1-1 0 0 0,1 2 32 0 0,-1 0 8 0 0,0-1 0 0 0,0 1 0 0 0,-1 0-120 0 0,-1 0 88 0 0,0 0-88 0 0,0-1 80 0 0,0 1-80 0 0,-1 0 0 0 0,0-1 0 0 0,0 0 0 0 0,0 1 0 0 0,0-1-112 0 0,-1 0 24 0 0,1 1 8 0 0,-1 0-376 0 0,1-1-80 0 0,0 1-8 0 0,1 0-9408 0 0</inkml:trace>
  <inkml:trace contextRef="#ctx0" brushRef="#br0" timeOffset="35">2906 3011 4607 2284 2608,'0'-2'408'0'0,"-1"2"-328"0"0,1-1-80 0 0,-1 0 0 0 0,1 1 1184 0 0,0 0 216 0 0,0 0 40 0 0,0 0 16 0 0,0 0 200 0 0,-1 2 40 0 0,0 0 0 0 0,1-2 8 0 0,0 0-848 0 0,0 8-176 0 0,0-4-32 0 0,0 0-8 0 0,0 1-184 0 0,1 0-40 0 0,-1-1 0 0 0,0 2-8 0 0,1-1-152 0 0,-1 0-32 0 0,0-1-8 0 0,0 0 0 0 0,1 1-88 0 0,0-1-24 0 0,-1 0 0 0 0,1 0 0 0 0,-1-1-104 0 0,0 0 88 0 0,0-1-88 0 0,0 0 80 0 0,0-1-80 0 0,0 0-128 0 0,1 1 32 0 0,0-2-6088 0 0,0 0-1224 0 0</inkml:trace>
  <inkml:trace contextRef="#ctx0" brushRef="#br0" timeOffset="36">2940 3050 7831 2197 2488,'0'1'696'0'0,"-1"0"-560"0"0,1 0-136 0 0,0 0 0 0 0,0-1 1144 0 0,0 1 200 0 0,1 2 32 0 0,-1 0 16 0 0,1 1-88 0 0,2 1-24 0 0,0-1 0 0 0,0-1 0 0 0,1 0-624 0 0,1-1-128 0 0,0 0-24 0 0,0-2-8 0 0,0 0-232 0 0,1 0-40 0 0,-1-2-16 0 0,-1 0 0 0 0,1-2-96 0 0,-2 2-16 0 0,0-1-8 0 0,-2 0 0 0 0,1 1 8 0 0,-2-1 8 0 0,0 1 0 0 0,0-1 0 0 0,-2 1 24 0 0,-1-1 0 0 0,1 0 0 0 0,-2 0 0 0 0,1 1-16 0 0,-1 0 0 0 0,1 0 0 0 0,-1 0 0 0 0,1 0-112 0 0,0 2 88 0 0,-1-1-88 0 0,2 1 80 0 0,-1 0-80 0 0,1 0 0 0 0,0 1 0 0 0,0-1 0 0 0,0 1-72 0 0,2-1-32 0 0,-1 2-8 0 0,1-1 0 0 0,0-1-472 0 0,1 2-96 0 0</inkml:trace>
  <inkml:trace contextRef="#ctx0" brushRef="#br0" timeOffset="37">3029 3046 10591 2366 2848,'-1'2'472'0'0,"0"-1"96"0"0,1 0-456 0 0,0 1-112 0 0,1-1 0 0 0,0 0 0 0 0,-1 1 880 0 0,1 0 152 0 0,1 2 32 0 0,0 1 8 0 0,3-1-136 0 0,0 1-24 0 0,-1-1-8 0 0,1 0 0 0 0,0-1-384 0 0,0-1-72 0 0,-1-1-24 0 0,1 0 0 0 0,0 0-104 0 0,-1-1-16 0 0,1-1-8 0 0,-1-1 0 0 0,-1 1-104 0 0,0-1-16 0 0,-2 0-8 0 0,0 0 0 0 0,-1 0 16 0 0,-1-2 0 0 0,0 1 0 0 0,1 0 0 0 0,-3-1-48 0 0,1 0-8 0 0,-1 0 0 0 0,0-1 0 0 0,-1 2-40 0 0,1-1-16 0 0,-1 0 0 0 0,1 0 0 0 0,-1 2-72 0 0,0 0 0 0 0,0 1 72 0 0,1-1-72 0 0,0 2 0 0 0,0 0 0 0 0,1 0 0 0 0,-1 0 0 0 0,2 1-104 0 0,-1 0-32 0 0,1 0-8 0 0,-1 0 0 0 0,1 1-128 0 0,0-1-24 0 0,0 1-8 0 0,0-1-9096 0 0</inkml:trace>
  <inkml:trace contextRef="#ctx0" brushRef="#br0" timeOffset="38">1985 2251 2303 2305 3291,'0'-2'200'0'0,"0"2"-200"0"0,0-1 0 0 0,0 0 0 0 0,1 1 480 0 0,-1 0 48 0 0,1 0 16 0 0,-1 0 0 0 0,1-2 320 0 0,-1 0 72 0 0,0 2 16 0 0,1-1 0 0 0,-1 0 64 0 0,0 0 8 0 0,0 1 8 0 0,0-1 0 0 0,-1 1-240 0 0,0 1-56 0 0,-2-1 0 0 0,1 1-8 0 0,-2 0-328 0 0,0 0-64 0 0,0 1-16 0 0,0 0 0 0 0,2 0-184 0 0,-3 0-40 0 0,1 1 0 0 0,0-1-8 0 0,2 1-88 0 0,-1-1 80 0 0,2 1-80 0 0,-1-1 80 0 0,1 1 8 0 0,1-2 0 0 0,0 2 0 0 0,0-2 0 0 0,1 2 80 0 0,1-2 24 0 0,-1 2 0 0 0,1-2 0 0 0,1 2 72 0 0,-2-2 24 0 0,2 1 0 0 0,1 0 0 0 0,-2 0-32 0 0,2 0-8 0 0,-1 0 0 0 0,0 1 0 0 0,1-1-72 0 0,0 0-16 0 0,-1 0 0 0 0,1 0 0 0 0,-1 1-64 0 0,1-1-24 0 0,-1 1 0 0 0,0-2 0 0 0,0 2-72 0 0,-2-2 64 0 0,1 3-64 0 0,-1-3 64 0 0,0 1-64 0 0,-1 0 0 0 0,0 0 0 0 0,0 0 0 0 0,0 1 0 0 0,-2-2 0 0 0,0 2 0 0 0,1-1 0 0 0,-2 1 0 0 0,2-1 0 0 0,-2 1 0 0 0,1-2 0 0 0,0 1 0 0 0,0-1 0 0 0,1 0 0 0 0,0-1 0 0 0,-2 1 0 0 0,1-1 0 0 0,0-1 0 0 0,-1 0 0 0 0,1 0 0 0 0,0-1 0 0 0,-1 1 0 0 0,-1-2 0 0 0,2 1 0 0 0,-2-1 0 0 0,2 1 0 0 0,-1-1 0 0 0,2 0 0 0 0,-1 0 0 0 0,1 1 0 0 0,1-1 0 0 0,-1 1 0 0 0,2-1 0 0 0,-1 1 64 0 0,2-1-64 0 0,0-1 0 0 0,2 0 0 0 0,-1 1 0 0 0,1 0 0 0 0,1-1 0 0 0,0 0 0 0 0,1 0 0 0 0,-1 1 64 0 0,-1 0-64 0 0,1 0 64 0 0,-1-1-64 0 0,1 1 64 0 0,-2 0-64 0 0,1 0 0 0 0,-2 0 0 0 0,1 0 0 0 0,-1 1 0 0 0,-1 0 0 0 0,0 0 0 0 0,-1 0 0 0 0,0 0 0 0 0,0 1 0 0 0,0-1 0 0 0,-1 0 0 0 0,-1 0 0 0 0,1 0 0 0 0,-2 1 0 0 0,1 0 0 0 0,0 0 0 0 0,-1 0 0 0 0,0 1 0 0 0,1 0 0 0 0,0 1-160 0 0,0-1-56 0 0,0 2-8 0 0,0-1-5496 0 0,1 1-1096 0 0</inkml:trace>
  <inkml:trace contextRef="#ctx0" brushRef="#br0" timeOffset="39">2048 2269 6447 2251 3211,'-1'0'288'0'0,"0"1"56"0"0,0 0-280 0 0,1 0-64 0 0,0 0 0 0 0,0-1 0 0 0,0 1 1096 0 0,0 1 208 0 0,0 0 40 0 0,1 3 0 0 0,0-1 24 0 0,2 1 0 0 0,0-1 0 0 0,0 1 0 0 0,0-2-448 0 0,1 0-88 0 0,0 0-24 0 0,1-1 0 0 0,0-1-384 0 0,-1 0-72 0 0,0-1-24 0 0,0-1 0 0 0,-1 1-200 0 0,1-2-32 0 0,-2-1-16 0 0,1 1 0 0 0,-2 0-80 0 0,0-1 64 0 0,0 0-64 0 0,-1-2 64 0 0,-1 2-64 0 0,0-1 80 0 0,0 0-80 0 0,-2-1 80 0 0,1 1-80 0 0,-2 0 64 0 0,-1 0-64 0 0,1 0 64 0 0,0 0-64 0 0,1 2 0 0 0,-2-2 72 0 0,1 1-72 0 0,-1 1 0 0 0,2 0 0 0 0,0 1 0 0 0,0 0 0 0 0,0 1 0 0 0,-2 0 0 0 0,1 1 0 0 0,0 1 0 0 0,-1 0 0 0 0,2 2-104 0 0,0 0 24 0 0,-1-1 8 0 0,3 1-296 0 0,-1 1-56 0 0</inkml:trace>
  <inkml:trace contextRef="#ctx0" brushRef="#br0" timeOffset="40">1764 2982 7367 2493 2926,'0'-1'656'0'0,"0"1"-528"0"0,0 0-128 0 0,0 0 0 0 0,0 0 816 0 0,0 0 136 0 0,1 0 24 0 0,-1 0 8 0 0,1 0 104 0 0,-1 0 16 0 0,0 2 8 0 0,0-2 0 0 0,0 0-344 0 0,0 0-72 0 0,0 11-16 0 0,0-7 0 0 0,0 1-184 0 0,-1 0-40 0 0,0 1-8 0 0,-1 0 0 0 0,1-1-160 0 0,0 2-32 0 0,-1 0 0 0 0,0 0-8 0 0,1 0-88 0 0,-1 1-8 0 0,2-1-8 0 0,-1 2 0 0 0,1-1-48 0 0,0 0 0 0 0,-1-1-8 0 0,1-1 0 0 0,0 0-88 0 0,0 0 96 0 0,0 0-96 0 0,0-1 96 0 0,0-1-96 0 0,0 0 64 0 0,0 0-64 0 0,0-1 64 0 0,0 1-64 0 0,0-3 0 0 0,-1 1 0 0 0,0 0 0 0 0,1-2 0 0 0,0 0 0 0 0,0 1 0 0 0,-1-2 0 0 0,1 1-528 0 0,0-2-96 0 0,0 0-16 0 0,-1 1-8032 0 0</inkml:trace>
  <inkml:trace contextRef="#ctx0" brushRef="#br0" timeOffset="41">1740 3032 4607 2433 2976,'1'-8'200'0'0,"-1"4"48"0"0,2 0-248 0 0,-2 0 0 0 0,0 3 0 0 0,1-1 0 0 0,0-1 1144 0 0,2-2 176 0 0,0-2 40 0 0,1-3 8 0 0,3 0 264 0 0,-2 2 64 0 0,1 1 0 0 0,-1 1 8 0 0,2 2-648 0 0,-3 1-128 0 0,1 1-24 0 0,-1 1-8 0 0,0 1-432 0 0,-1 1-88 0 0,-1 2-24 0 0,0 0 0 0 0,-1 0-280 0 0,-1 1-72 0 0,0 1 0 0 0,0 1 0 0 0,-1 0 0 0 0,0 1 64 0 0,0-1-64 0 0,-1 1 64 0 0,1-2-64 0 0,-1 0 0 0 0,0 1-96 0 0,0-2 96 0 0,-1 1-256 0 0,0-1 16 0 0,0-1 0 0 0,0-1 0 0 0,0 1 32 0 0,1-1 8 0 0,-2-1 0 0 0,1 2 0 0 0,1-2 136 0 0,-1 0 64 0 0,1 1-64 0 0,-1-2 64 0 0,1 2-144 0 0,0-1 16 0 0,0 1 0 0 0,1-2 0 0 0,0 1-512 0 0,0 1-96 0 0</inkml:trace>
  <inkml:trace contextRef="#ctx0" brushRef="#br0" timeOffset="42">1836 3075 10591 2512 3023,'0'-2'472'0'0,"0"0"96"0"0,0 2-456 0 0,0-1-112 0 0,0 1 0 0 0,0 0 0 0 0,0 0 1072 0 0,1 0 192 0 0,0 0 40 0 0,-1 1 8 0 0,1 1-304 0 0,-1-2-56 0 0,0 0-16 0 0,0 12 0 0 0,-1-6-504 0 0,0 1-104 0 0,-1 0-16 0 0,0 0-8 0 0,1 1-208 0 0,-2-1-96 0 0,2 2 80 0 0,0-1-80 0 0,0-1 0 0 0,0-1 0 0 0,0 1 0 0 0,0-3 0 0 0,1 1 0 0 0,0-2 0 0 0,0 0 0 0 0,0 0 0 0 0,0-2 80 0 0,1 1-80 0 0,0 0 80 0 0,1-2-80 0 0,-1 0 208 0 0,1 0-8 0 0,1-2 0 0 0,1 1 0 0 0,-1 0-40 0 0,2-2 0 0 0,-1 1-8 0 0,1 0 0 0 0,-1 0-24 0 0,1 1 0 0 0,0-1 0 0 0,-1 2 0 0 0,0-1 0 0 0,0 1 0 0 0,0 0 0 0 0,0 0 0 0 0,-1 0 0 0 0,0 0-8 0 0,0 0 0 0 0,-1 0 0 0 0,0 0-48 0 0,0 0-8 0 0,-1 0 0 0 0,0 0 0 0 0,0 1-64 0 0,0-1 0 0 0,0 0 0 0 0,-1 0 0 0 0,0 0 0 0 0,0 0 0 0 0,0 0-80 0 0,-1 0 80 0 0,1 0-328 0 0,-1 0-24 0 0,1 0 0 0 0,-1 0-6184 0 0,1 0-1240 0 0</inkml:trace>
  <inkml:trace contextRef="#ctx0" brushRef="#br0" timeOffset="43">1988 3119 5527 2356 2931,'0'-1'488'0'0,"0"1"-392"0"0,0 0-96 0 0,0 0 0 0 0,0 0 1256 0 0,-1 0 232 0 0,0 1 48 0 0,-1 0 0 0 0,0 0-448 0 0,-1 0-96 0 0,1 1-24 0 0,-1 0 0 0 0,2-1-384 0 0,-1 2-72 0 0,1 0-24 0 0,-1-1 0 0 0,1 0-48 0 0,0 1-16 0 0,0 1 0 0 0,1-2 0 0 0,0 1-88 0 0,1-1-16 0 0,-1 0-8 0 0,2 2 0 0 0,-1-2-56 0 0,0 0 0 0 0,0 1-8 0 0,2-1 0 0 0,-2 1-56 0 0,1-1 0 0 0,0 1-8 0 0,1-1 0 0 0,-1 1-88 0 0,1-1-8 0 0,0 1-8 0 0,0 0 0 0 0,0 0-16 0 0,0-1 0 0 0,1 2 0 0 0,0-2 0 0 0,-1 1 0 0 0,0 0-64 0 0,1 0 96 0 0,-2-1-32 0 0,0 2-64 0 0,0-2 0 0 0,0 0 0 0 0,-1 1 64 0 0,-1-1-64 0 0,0 1 0 0 0,0-1 0 0 0,0 1 0 0 0,-1-1 0 0 0,-1 0 0 0 0,0-2 0 0 0,0 2 0 0 0,0-1-64 0 0,0 0 64 0 0,-1 0-80 0 0,1-1 80 0 0,-1 0-80 0 0,-1 0 80 0 0,2 0-80 0 0,-1-1 80 0 0,0 0 0 0 0,1 0 0 0 0,-2 0 0 0 0,2 0 0 0 0,-1-1 0 0 0,1 0 0 0 0,0-1 0 0 0,1 2 0 0 0,1-2 0 0 0,-1 0 0 0 0,0 0 0 0 0,1-1 0 0 0,2 1 0 0 0,-2-1 96 0 0,1 1-32 0 0,2-1-64 0 0,-1 1 88 0 0,1-2-88 0 0,0 1 80 0 0,0 0-80 0 0,1 1 0 0 0,-1 1 0 0 0,1-2 0 0 0,-1 2 0 0 0,1 0 0 0 0,-3 0-64 0 0,2 1 64 0 0,-2 0 0 0 0,0-1 0 0 0,0 1 0 0 0,-1-1 0 0 0,0 2 0 0 0,0-2 0 0 0,-1 0 0 0 0,0 1 96 0 0,0-1-24 0 0,0 1-72 0 0,-2-1 0 0 0,3 1 0 0 0,-3 0 0 0 0,1 1 0 0 0,1 0 0 0 0,-1 0 0 0 0,0 0 0 0 0,1 0 0 0 0,0 1-112 0 0,0-1 40 0 0,1 1 8 0 0,0 0-408 0 0,1-1-72 0 0,1 1-24 0 0,-1-1-8272 0 0</inkml:trace>
  <inkml:trace contextRef="#ctx0" brushRef="#br0" timeOffset="44">2054 3159 4143 2387 2855,'0'1'184'0'0,"-1"0"40"0"0,1-1-224 0 0,0 0 0 0 0,0 1 0 0 0,0-1 0 0 0,0 2 1376 0 0,0 0 224 0 0,0 1 56 0 0,1 2 8 0 0,-1 0 248 0 0,3-1 48 0 0,-1 1 16 0 0,1-1 0 0 0,0 0-984 0 0,1 0-192 0 0,0-1-32 0 0,1-2-16 0 0,0 2-392 0 0,-1-2-72 0 0,2 0-24 0 0,0-2 0 0 0,-1 0-80 0 0,1 0-24 0 0,-1-1 0 0 0,-1 0 0 0 0,1-1 0 0 0,-2 0-8 0 0,0-1 0 0 0,0 1 0 0 0,-2-1-8 0 0,-1 1 0 0 0,1 0 0 0 0,-2-2 0 0 0,1 2-24 0 0,-2-1-8 0 0,0-1 0 0 0,-1 1 0 0 0,0 1-112 0 0,-1 0 72 0 0,0 0-72 0 0,1 1 64 0 0,-2 1-64 0 0,1-1 0 0 0,0 2 0 0 0,0 0 64 0 0,0 0-64 0 0,-1 0 0 0 0,1 0 0 0 0,-1 1 0 0 0,2 0-96 0 0,0-1-32 0 0,1 1 0 0 0,0-1-8 0 0,2 1-184 0 0,0-1-32 0 0,2 0 0 0 0,0 0-6144 0 0,0-2-1216 0 0</inkml:trace>
  <inkml:trace contextRef="#ctx0" brushRef="#br0" timeOffset="45">1624 3295 5983 2612 3055,'0'-1'536'0'0,"1"1"-432"0"0,0 0-104 0 0,-1-1 0 0 0,0 1 864 0 0,1 0 160 0 0,2-2 24 0 0,0 1 8 0 0,1-3 176 0 0,2 2 40 0 0,-1 0 8 0 0,0 0 0 0 0,0 1-496 0 0,0-1-96 0 0,-1 1-16 0 0,-1 1-8 0 0,1 0-272 0 0,-1 0-48 0 0,1 0-16 0 0,-3 0 0 0 0,1 0-112 0 0,-1 1-24 0 0,0-1-8 0 0,-2 1 0 0 0,0 0 8 0 0,1 1 0 0 0,-2 0 0 0 0,2 1 0 0 0,-2 0-56 0 0,0 1-8 0 0,1 0 0 0 0,0 1 0 0 0,-1 0-40 0 0,1 0-16 0 0,-1 2 0 0 0,-1-1 0 0 0,2 1 24 0 0,-2 0 0 0 0,2 0 0 0 0,-1-1 0 0 0,1 1-24 0 0,0-2 0 0 0,1 1 0 0 0,-1-1 0 0 0,1 0-72 0 0,0-1 80 0 0,0 0-80 0 0,-1-1 80 0 0,1 0-80 0 0,-1 0 0 0 0,1 0 0 0 0,-1-1 0 0 0,1-1 0 0 0,-1 1-112 0 0,1 0 24 0 0,-1-1-9072 0 0</inkml:trace>
  <inkml:trace contextRef="#ctx0" brushRef="#br0" timeOffset="46">1629 3351 5983 2580 3018,'0'-1'264'0'0,"0"1"56"0"0,1-1-256 0 0,-1 1-64 0 0,0-1 0 0 0,1 0 0 0 0,0 1 1072 0 0,2-1 200 0 0,0 1 40 0 0,1-2 0 0 0,1 0 64 0 0,0 2 16 0 0,1 0 0 0 0,-1-1 0 0 0,0 1-600 0 0,0 0-120 0 0,0 0-32 0 0,-1 0 0 0 0,1 1-392 0 0,-2-1-88 0 0,0 0-8 0 0,0 0-8 0 0,0 0-600 0 0,-1 0-120 0 0</inkml:trace>
  <inkml:trace contextRef="#ctx0" brushRef="#br0" timeOffset="47">1748 3307 9215 2625 3087,'-3'1'408'0'0,"2"0"80"0"0,0 1-392 0 0,0-1-96 0 0,0 0 0 0 0,1 0 0 0 0,-1 1 864 0 0,0 1 144 0 0,1 2 32 0 0,-1 0 8 0 0,1 3 40 0 0,1-2 16 0 0,1 1 0 0 0,0-2 0 0 0,3-1-448 0 0,-1-1-88 0 0,2-1-24 0 0,-2 0 0 0 0,3-2-192 0 0,-1 0-32 0 0,0-1-16 0 0,1-1 0 0 0,0 0-136 0 0,-1 0-24 0 0,-1-2-8 0 0,0 1 0 0 0,-2 1-40 0 0,1-2-16 0 0,-2 0 0 0 0,-1 1 0 0 0,0-1-80 0 0,-2 0 80 0 0,0 0-80 0 0,0 0 80 0 0,-2-1-80 0 0,1 1 80 0 0,-1 0-80 0 0,-1 0 80 0 0,1 0-80 0 0,-1 0-136 0 0,-1 1 32 0 0,0 2 8 0 0,1-1 96 0 0,-1 2 0 0 0,2 1 0 0 0,-1-1 0 0 0,1 1-352 0 0,-1 0-128 0 0,1 2-32 0 0,1 0-8224 0 0</inkml:trace>
  <inkml:trace contextRef="#ctx0" brushRef="#br0" timeOffset="48">1556 3711 1375 2730 2677,'-1'-2'128'0'0,"1"1"-128"0"0,-1 0 0 0 0,0 0 0 0 0,1 1 1928 0 0,0 0 368 0 0,-1 0 72 0 0,0 0 8 0 0,1 0-528 0 0,-1 0-112 0 0,1 0-16 0 0,-1 1-8 0 0,1 2-696 0 0,-1-1-144 0 0,1 1-24 0 0,0 1-8 0 0,0-3-376 0 0,0 1-80 0 0,0 1-8 0 0,0 2-8 0 0,0 2-240 0 0,-1 1-40 0 0,1 0-16 0 0,-1 1 0 0 0,0 0 48 0 0,1-1 8 0 0,-1 1 0 0 0,-1 1 0 0 0,1-2-128 0 0,1 0 0 0 0,-2 1 0 0 0,1-1 0 0 0,0-1 144 0 0,0-1 8 0 0,0-1 0 0 0,1 0 0 0 0,-2-1-152 0 0,1-1 0 0 0,0 1 0 0 0,0 0 0 0 0,-1 0 0 0 0,1-2 0 0 0,1 1 0 0 0,-1-2 0 0 0,1 0-320 0 0,-1 0-48 0 0,1 0-8 0 0,0-2-8888 0 0</inkml:trace>
  <inkml:trace contextRef="#ctx0" brushRef="#br0" timeOffset="49">1536 3751 7831 2769 2694,'0'-8'168'0'0,"0"3"40"0"0,0 0 8 0 0,0 1 8 0 0,0 2-224 0 0,1 0 0 0 0,-1-1 0 0 0,2-2 0 0 0,0-1 1712 0 0,2-3 304 0 0,1 1 56 0 0,0-1 8 0 0,1 3-864 0 0,1 2-184 0 0,-1-1-32 0 0,1 3-8 0 0,-1 2-488 0 0,0 0-104 0 0,-1 1-16 0 0,1 1-8 0 0,-2 0-216 0 0,-1 1-48 0 0,1 1-8 0 0,-3 0 0 0 0,0 0-104 0 0,-1 0 0 0 0,-1 1 0 0 0,0 0 0 0 0,-3 3 0 0 0,1-3 0 0 0,-1 2 0 0 0,1-1 0 0 0,-1-2 0 0 0,1 1 0 0 0,-2-1 0 0 0,0 1-80 0 0,0-1 80 0 0,-1 1 0 0 0,2-2 0 0 0,-1 1-64 0 0,2-2 64 0 0,0 0 0 0 0,-1-1 0 0 0,0 1 0 0 0,1 0-256 0 0,0-1-40 0 0,0 0-8 0 0,2 1 0 0 0,0-1-624 0 0,0 1-128 0 0</inkml:trace>
  <inkml:trace contextRef="#ctx0" brushRef="#br0" timeOffset="50">1606 3817 11519 2631 2448,'0'-1'1024'0'0,"-1"1"-824"0"0,1-1-200 0 0,0 1 0 0 0,1 0 1024 0 0,-1 0 168 0 0,0 0 32 0 0,1 0 8 0 0,0 1-208 0 0,0 2-48 0 0,1 0-8 0 0,-2 2 0 0 0,2 0-536 0 0,-2 1-112 0 0,-1 0-16 0 0,0 1-8 0 0,0 0-136 0 0,-2 0-32 0 0,1 0-8 0 0,0-1 0 0 0,0 0-56 0 0,0-1 0 0 0,0-1-64 0 0,2 1 96 0 0,-1-1-96 0 0,1-1 64 0 0,-1 0-64 0 0,1 0 0 0 0,1-1 0 0 0,-1 0 0 0 0,0 0 0 0 0,1-2 0 0 0,-1 1 136 0 0,2 0 8 0 0,0-1 0 0 0,0 1 0 0 0,1-1-32 0 0,0 0-8 0 0,0-1 0 0 0,1 0 0 0 0,1 0 16 0 0,0 1 0 0 0,-1-1 0 0 0,1 0 0 0 0,-1 0 0 0 0,0 0 0 0 0,1 1 0 0 0,-1 0 0 0 0,0-1-32 0 0,-1 0-8 0 0,1 1 0 0 0,-1-1 0 0 0,-1 1 16 0 0,0 0 0 0 0,0 0 0 0 0,-1-1 0 0 0,1 0-96 0 0,0 1 0 0 0,-2 0 0 0 0,0 0 0 0 0,0 0 0 0 0,0 0-112 0 0,0 0 16 0 0,0-2 0 0 0,0 1-480 0 0,0 0-96 0 0</inkml:trace>
  <inkml:trace contextRef="#ctx0" brushRef="#br0" timeOffset="51">1723 3856 11975 2633 2402,'0'-2'528'0'0,"0"0"112"0"0,0 2-512 0 0,0 0-128 0 0,1-1 0 0 0,0 1 0 0 0,-1-1 832 0 0,2 0 128 0 0,1 0 32 0 0,2-3 8 0 0,2 3-200 0 0,0-2-48 0 0,0 2-8 0 0,-1-2 0 0 0,2 1-352 0 0,-2 0-72 0 0,-1 2-8 0 0,0-1-8 0 0,-1 0-80 0 0,1 0-24 0 0,-3 1 0 0 0,1 0 0 0 0,-2-1-8 0 0,-1 1-8 0 0,1 1 0 0 0,-2 0 0 0 0,2-1-48 0 0,-2 1-8 0 0,0 1 0 0 0,1 0 0 0 0,-2 2-32 0 0,0-1-16 0 0,0-1 0 0 0,0 2 0 0 0,0-1-80 0 0,1 1 80 0 0,-2-1-80 0 0,2 2 80 0 0,-1-2-80 0 0,0 1 0 0 0,0 1 0 0 0,-1-1 64 0 0,2 1-64 0 0,0-1 80 0 0,-1 1-80 0 0,1 0 80 0 0,0-1-8 0 0,0 2 0 0 0,-1-1 0 0 0,2-1 0 0 0,0 1-72 0 0,0 0 80 0 0,-1-1-80 0 0,1 0 80 0 0,-2 1-80 0 0,1 0 0 0 0,0-1 0 0 0,1 1 0 0 0,-2 0 0 0 0,0-1 0 0 0,2 1 0 0 0,-1-2 0 0 0,-1 0-144 0 0,2 0-48 0 0,-1-2 0 0 0,1 1-9496 0 0</inkml:trace>
  <inkml:trace contextRef="#ctx0" brushRef="#br0" timeOffset="52">1737 3911 919 2780 3047,'-2'0'80'0'0,"1"-1"-80"0"0,1 0 0 0 0,0 1 0 0 0,0-1 2112 0 0,0 1 416 0 0,0 0 72 0 0,0 0 24 0 0,1-2-480 0 0,1 1-88 0 0,1 0-16 0 0,0 0-8 0 0,2 0-1016 0 0,0 0-208 0 0,0 0-40 0 0,0 1 0 0 0,1-1-480 0 0,-1 1-88 0 0,-1 0-16 0 0,0 0-8 0 0,0 1-112 0 0,-1-1-64 0 0,0 0 64 0 0,-1 0-64 0 0,0 0-128 0 0,1 1-64 0 0,-1 0-16 0 0,2 1-8992 0 0</inkml:trace>
  <inkml:trace contextRef="#ctx0" brushRef="#br0" timeOffset="53">1848 3890 14279 2493 2390,'-1'1'1272'0'0,"0"-1"-1016"0"0,1 1-256 0 0,-1 0 0 0 0,1-1 640 0 0,-1 2 88 0 0,0 1 8 0 0,0 0 8 0 0,-1 2 120 0 0,1 1 16 0 0,2-1 8 0 0,1-1 0 0 0,1 0-568 0 0,1-1-120 0 0,0-1-16 0 0,0 0-8 0 0,2-1-48 0 0,0 0 0 0 0,-1-2-8 0 0,1 1 0 0 0,0-2-40 0 0,1-1-8 0 0,-1 0 0 0 0,-1 0 0 0 0,0-1-72 0 0,-1 1-88 0 0,1-1 24 0 0,-3 1 0 0 0,0-1 304 0 0,-1 0 64 0 0,0 0 16 0 0,-2 1 0 0 0,0-1-192 0 0,-1 0-32 0 0,0 0 0 0 0,-2 0-8 0 0,1 0-24 0 0,0 1 0 0 0,-1 1 0 0 0,0 1 0 0 0,-1 0-64 0 0,1 2 80 0 0,-1-1-80 0 0,1 2 80 0 0,1-2-80 0 0,-1 2 0 0 0,0 0 0 0 0,1-1 64 0 0,1 0-224 0 0,1 1-56 0 0,0-2-8 0 0,0 1-6496 0 0,1-2-1312 0 0</inkml:trace>
  <inkml:trace contextRef="#ctx0" brushRef="#br0" timeOffset="54">1101 1551 3223 2368 38,'0'0'288'0'0,"0"0"-288"0"0,0 0 0 0 0,0 0 0 0 0,0 0 496 0 0,0 0 48 0 0,1 0 0 0 0,0-1 8 0 0,-1 1 104 0 0,0-2 16 0 0,1 2 8 0 0,-1 0 0 0 0,0 0-312 0 0,0 0-64 0 0,0 0-16 0 0,2-9 0 0 0,-2 8-288 0 0,0-1-128 0 0,0 0 0 0 0,-1 0 8 0 0,1 0-48 0 0,-1 1-16 0 0,0-1 0 0 0,1 1 0 0 0,-1-1 112 0 0,0 0 72 0 0,-1-1-96 0 0,1 0 96 0 0,0 0 0 0 0,-2-1 160 0 0,2 0-16 0 0,-2-1-8 0 0,1 1 224 0 0,-1-2 48 0 0,0-1 8 0 0,-1 1 0 0 0,1-2 136 0 0,-2-1 32 0 0,0-1 8 0 0,0 0 0 0 0,-2-3-96 0 0,0 2-16 0 0,-1-3-8 0 0,0 1 0 0 0,0 1-120 0 0,0-1-32 0 0,1 0 0 0 0,-2 0 0 0 0,1-1-104 0 0,-1 1-24 0 0,2 0-8 0 0,-1 0 0 0 0,1 0-40 0 0,1 2-8 0 0,0 1 0 0 0,1-1 0 0 0,-2-2 56 0 0,0-1 16 0 0,0 0 0 0 0,0-2 0 0 0,2 2-112 0 0,0-1-32 0 0,0 1 0 0 0,-1 1 0 0 0,1-2-64 0 0,0 0 96 0 0,1 2-96 0 0,-1 0 96 0 0,1 0-16 0 0,0 2 0 0 0,0 1 0 0 0,1 1 0 0 0,1 1-8 0 0,0 3 0 0 0,0-1 0 0 0,1 2 0 0 0,-1 1-72 0 0,0 0 80 0 0,1 1-80 0 0,-1 0 80 0 0,1 0 0 0 0,0 1 0 0 0,0-1 0 0 0,0 1 0 0 0,0-1-80 0 0,0 0 96 0 0,1 0-96 0 0,0-1 96 0 23,0 0-96-2-1,0 1 0 2 1,0-1 0 0-23,0 0 0 0 0,1 0 0 0 25,-1 1 0-3-1,1-1 0 3-24,0 1 0-1 22,-1-1 0 1-22,0 2 0 0 0,0-1 0 0 24,0 0 0-3 1,0 1 0 2-1,0 0 0 1-24,-1-1 0-3 23,1 2 0 2 1,-1-1 0 1-24,1 0 0 0 0,-1 1 0-3 25,1-1 0 0 1,0 0 0-1-4,-1 1 0 4-22,1-1 0 0 0,-1 1 0-3 23,1-1 0 3-23,0 1 0 0 0,0-2 0 0 0,0 2 0 0 0,0-1-152-3 23,0 1 8 3-23,0-1 0 0 0,0 0 0 0 0,0 0-24 0 0,0 0-8 0 0,-1 1 0 0 0,1 0 0-2 21,0 0 176 2-21,0 0-72 0 0,0 0 72 0 0,0-1 0 0 0,0 1 0 0 0,0 0 0 0 0,0 0 0 0 0,0 0 0 0 0,0 0 0 0 0,0 0 0 0 0,0 0 0 0 0,0 0 0 0 0,0 0-80 0 0,0 0 80 0 0,0 0-64-3 22,0 0 64 3-22,0 0-96 0 0,0 0 32 0 0,0 0 0 0 0,0 0 0 0 0,0 0-8 0 0,0 0 0 0 0,0 0 0 0 0,0 0 0 0 0,0 0-72-4 21,0 0-16 4-21,0 0 0 0 0,0 0 0 0 0,0 0 64 0 0,0-7 0 0 0,1 6 8 0 0,-1 1 0 0 0,0 0 88 0 0,0 0 0 0 0,0 0 0 0 0,0 0 0 0 0,0 0 0 0 0,0 0 0 0 0,0 0 0 0 0,0 0 0 0 0,0 0 0 0 0,0 0 0 0 0,0 0 0 0 0,0 0 0 0 0,0 0 0 0 0,0 0 0 0 0,0 0 0 0 0,0 0 0 0 0,0 0-120 0 0,0 0 24 0 0,0 0 0 0 0,0 0 0 0 0,0 0 96 0 0,0 0 0 0 0,0 0-80 0 0,0-8 80 0 0,0 8 0 0 0,0 0 0 0 0,0 0 64 0 0,0 0-64 0 0,-1 0 192 0 0,1 0 0 0 0,0 0 0 0 0,0 0 0 0 0,0 0-104 0 0,0 0-24 0 0,0 0-64 0 0,0 0 96 0 0,0 0-96 0 0,0 0 0 0 0,0 0 0 0 0,0 0 0 0 0,0 0 0 0 0,2-8 0 0 0,-2 7 0 0 0,0 1 0 0 0,0-1 0 0 0,0 0 0 0 0,0 0 0 0 0,0 0 0 0 0,0 1 0 0 0,0 0 0 0 0,0 0 0 0 0,-1 0 0-4 22,1 0 80 4-22,0 0-80 0 0,0 0 80 0 0,0 0-80 0 0,0 0 0 0 0,0 0 0 0 0,0 0 0 0 0,0 0 0 0 0,0 0 0 0 0,0 0 0 0 0,0 0 0 0 0,0 0 0 0 0,0 0 0 0 0,0 0 0 0 0,0 0 0 0 0,0 0 0 0 0,0 0 0 0 0,0 0 0 0 0,-6-3 0 0 0,5 3 0 0 0,0 0 0 0 0,1-1 0 0 0,0 1 0 0 0,0-1 0 0 0,0 1 0 0 0,0 0 0 0 0,0 0-64 0 0,0 0 64 0 0,0-1 0 0 0,-1 1 0 0 0,1 0 0 0 0,0 0 0-5 23,0 0 0 5-23,0 0 0 0 0,0 0 0 0 0,0 0 0 0 0,0 0 0 0 0,-4-6 0 0 0,3 6 0 0 0,0 0 0 0 0,1 0 0 0 0,-2 0 0 0 0,2 0 0 0 0,0 0 72 0 0,0-1-72 0 0,-1 1 0 0 0,1 0-80 0 0,0 0 80 0 0,-1-1-64 0 0,1 0 64 0 0,0 1 0 0 0,-1-1-72 0 0,1 0 72 0 0,-1 1 0 0 0,1-1 0 0 0,-1 0 0 0 0,1 0 0-4 22,0 1-64 4-22,-1 0 64 0 0,0 0-64 0 0,0 0 64 0 0,0 0 0 0 0,1 0 0 0 0,-1 0 0 0 0,1 0 0 0 0,0 0 0 0 0,-1 1 0 0 0,1-1 0 0 0,-1 0 0 0 0,1 0 0 0 0,0 0 0 0 0,0 0 64 0 0,0 0-64 0 0,0 0 0 0 0,0 0 0 0 0,0 0 0 0 0,0 0 0 0 0,0 0 0 0 0,0 0 0 0 0,0 0 0 0 0,0 0 0 0 0,0 0 0 0 0,0 0 0 0 0,0 0 0 0 0,-2-7 0 0 0,1 7 0-4 21,1-1 0 4-21,-1 0 0 0 0,0 0 0 0 0,1 1 0 0 0,0 0 0 0 0,-1-1 0 0 0,0 1 0 0 0,1 0 0 0 0,-2-2 0 0 0,1 2 0 0 0,0-1 0 0 0,0 0 0 0 0,0 0 0 0 0,-1 0 0 0 0,1 0 0 0 0,0 0 0 0 0,0 0 0 0 0,-1 0 0 0 0,0-1 0 0 0,0 1 0 0 0,0 0 0 0 0,0-1 0 0 0,-1 1 0 0 0,2 1 0 0 0,-1-1 0 0 0,0-1 0 0 0,-1 2 0 0 0,1 0 0 0 0,0 0 0 0 0,0 0 0-4 22,0 0 0 4-22,0 0 0 0 0,0 0 0 0 0,-1 0 0 0 0,2 1 0 0 0,-1 0 0 0 0,0 0 0 0 0,2-1 0 0 0,-2 1 0 0 0,0 0-64 0 0,1 1 64 0 0,0-2-64 0 0,-1 2-32 0 0,1 0-8 0 0,1-2 0 0 0,-1 2 0 0 0,0 0 8 0 0,1 0 0 0 0,-1 1 0 0 0,1 0 0 0 0,0 0 16 0 0,0 0 8 0 0,0 1 0 0 0,1 0 0 0 0,0-1 72 0 0,0 1 0 0 0,0 0 0 0 0,1 0 0 0 0,0 1 0 0 0,-1-1 0 0 0,2 0 0 0 0,-1-1 0 0 0,1 0 0 0 0,0 1 0 0 0,-1-1 0 0 0,2-1 88 0 0,-1 1-88 0 0,1-1 80 0 0,-1-1-80 0 0,1 1 80 0 0,1-2 32 0 0,-1 0 8 0 0,0 0 0 0 0,1 0 0 0 0,-1 0 8 0 0,0 0 0 0 0,1-1 0 0 0,-1 0 0 0 0,0-1-64 0 0,0 1 0 0 0,1-2-64 0 0,-1 2 96 0 0,0-2-16 0 0,-1 0-8 0 0,0 0 0 0 0,1 0 0 0 0,-2-1 8 0 0,1 0 0 0 0,-1 0 0 0 0,1-1 0 0 0,-2 0-80 0 0,0 1 96 0 0,0 0-96 0 0,0 0 96 0 0,-1-1-96 0 0,0 0 96 0 0,-1 0-96 0 0,0 1 96 0 0,-1 0-96 0 0,1 0 0 0 0,-1 1 0 0 0,0-2 64 0 0,-1 2-64 0 0,0 1 0 0 0,0-1 0 0 0,-1-1 0 0 0,1 2 128 0 0,-1-1-24 0 0,1 1 0 0 0,-2 0 0 0 0,0-1-16 0 0,2 1-8 0 0,-1 0 0 0 0,1 0 0 0 0,-1 0-80 0 0,0 0 64 0 0,0 1-64 0 0,0 0 64 0 0,1-1-64 0 0,-1 2 0 0 0,1 0 0 0 0,0 0 0 0 0,0 0 0 0 0,-1 1 0 0 0,1 0-72 0 0,-1 1 72 0 0,1-2-96 0 0,-1 2 16 0 0,2 0 0 0 0,-2-2 0 0 0,1 2-8 0 0,0 0 0 0 0,0 0 0 0 0,1 1 0 0 0,-1-1-128 0 0,0 0-24 0 0,1 0-8 0 0,0 0 0 0 0,0 0 8 0 0,0 1 0 0 0,0-1 0 0 0,0 0 0 0 0,0 1 88-4 22,0 0 24 4-22,0 0 0 0 0,0 1 0 0 0,1-1 128-4 21,-1 1-64 4-21,0 2 64 0 0,2-2 0 0 0,-2 1 0 0 0,0 1 0 0 0,2 0 0 0 0,-1-2 72 0 0,1 2-72 0 0,1-1 96 0 0,0 0-96 0 0,1 1 96 0 0,-1-2-32 0 0,3 0 0 0 0,-3 1 0 0 0,3-1 0 0 0,-1 0 88 0 0,0 0 8 0 0,1-1 8 0 0,0 0 0 0 0,0 0-40 0 0,-1 0 0 0 0,2-1-8 0 0,-1 0 0 0 0,1 0-24 0 0,1 0 0 0 0,-1 0 0 0 0,1-2 0 0 0,-1 0-96 0 0,1 1 72 0 0,0-1-72 0 0,0 0 64 0 0,0-1-64 0 0,0 1 0 0 0,1-1 0 0 0,-1 0 0 0 0,2-1 0 0 0,-3 0 0 0 0,2 0 0 0 0,0 0 0 0 0,-1-1 96 0 0,0 0 0 0 0,0 0 0 0 0,0-1 0 0 0,-1 0 40 0 0,-1-1 16 0 0,0 1 0 0 0,-1-1 0 0 0,0 1 8 0 0,0 0 0 0 0,-1 0 0 0 0,0-1 0 0 0,-1 0-72 0 0,0 1-16 0 0,-1-1 0 0 0,0 1 0 0 0,0-1-8 0 0,0 0-64 0 0,-1 1 96 0 0,0-1-32 0 0,-1 0-64 0 0,1 0 0 0 0,-1 1 72 0 0,0-1-72 0 0,-1-1 0 0 0,1 2 0 0 0,-2-1 0 0 0,1 0 0 0 0,-1 1 0 0 0,-1 0 0 0 0,1 0 0 0 0,0 0 0 0 0,0 2 0 0 0,-1 0 0 0 0,0 0 0 0 0,1 0 0 0 0,-1 1 0 0 0,0-1 0 0 0,2 2 0 0 0,-1-2 0 0 0,0 2 0 0 0,-1 0 0 0 0,1 0 0 0 0,-1 0 0 0 0,1 0 0 0 0,-1 1-80 0 0,0 0 80 0 0,1-1 0 0 0,-1 2-96 0 0,0-1 32 0 0,1 1 64 0 0,0 0-104 0 0,-1 1 104 0 0,1-2-88 0 0,0 2 88 0 0,1 0-80 0 0,0-1-16 0 0,-1 1-8 0 0,2-1 0 0 0,-1 2 0 0 0,0-1 32 0 0,1 0 8 0 0,0 0 0 0 0,0 1 0 0 0,1 0-16 0 0,-1 0 0 0 0,2 0 0 0 0,-1 1 0 0 0,0-1 80 0 0,1 2 0 0 0,1 0 0 0 0,0-1-64 0 0,1 0 64 0 0,-2 1 0 0 0,2 0 0 0 0,1-1 0 0 0,0-1 0 0 0,0 1 0 0 0,1-1 0 0 0,-1 0 0 0 0,2 0 0 0 0,-1 0 0 0 0,0 0 0 0 0,1-1 0 0 0,-1 0 0 0 0,1 1 0 0 0,0-1 0 0 0,0-1 64 0 0,-1 1-64 0 0,1-2 0 0 0,0 1 0 0 0,0 0-64 0 0,0-1 64 0 0,0 0 0 0 0,-1 0 0 0 0,1 0 0 0 0,0-1 0 0 0,-1 0 0 0 0,0 0 80 0 0,0-2-80 0 0,1 2 120 0 0,-2-2-24 0 0,2 1-8 0 0,-2-1 0 0 0,0 0 8 0 0,0 0 0 0 0,1 0 0 0 0,-2-2 0 0 0,2 1 0 0 0,-2 0 8 0 0,0 0 0 0 0,-1-1 0 0 0,1 0-24 0 0,-1 0-8 0 0,0 0 0 0 0,0 0 0 0 0,0 0-8 0 0,0-1-64 0 0,0 0 96 0 0,-1-1-32 0 0,0 2-64 0 0,-1-2 0 0 0,1 0 72 0 0,-1 1-72 0 0,0 0 0 0 0,0 1 0 0 0,0 0 0 0 0,-1-1 0 0 0,0 0 0 0 0,-1 0 0 0 0,0 1 0 0 0,0 0 0 0 0,-1 1 0 0 0,1-1 0 0 0,-1 1 0 0 0,-1 0 0 0 0,1 1 0 0 0,-1 0 0 0 0,0 0 0 0 0,-1 2-64 0 0,1-1-16 0 0,0 0 0 0 0,-1 1 0 0 0,0 1 0 0 0,0 0-16 0 0,0-1 0 0 0,0 2 0 0 0,0 0 0 0 0,-1 0-48 0 0,2 0-16 0 0,-1 1 0 0 0,0 1 0 0 0,-1 0 24 0 0,2 0 0 0 0,-1 1 0 0 0,1-1 0 0 0,1 1 64 0 0,0 0 72 0 0,-1 0-104 0 0,1 0 40 0 0,1 1 64 0 0,0 1-80 0 0,0-2 80 0 0,2 2-80 0 0,-1 1 80 0 0,2-1 0 0 0,-1 1 0 0 0,2 1 0 0 0,1 0 0 0 0,-1-1 64 0 0,1 0-64 0 0,0 0 0 0 0,2-2 128 0 0,-1-1-16 0 0,2 1 0 0 0,-1-2 0 0 0,1 0 80 0 0,0 0 8 0 0,1-1 8 0 0,0-1 0 0 0,0 1-80 0 0,1-2-24 0 0,-1 1 0 0 0,2 0 0 0 0,-1-2-104 0 0,1 0 0 0 0,0 0 0 0 0,0-3 0 0 0,0 1 64 0 0,1-1-64 0 0,-1-1 88 0 0,0 0-88 0 0,0-1 120 0 0,0 0-32 0 0,-2-2-8 0 0,1 1 0 0 0,-1-1-80 0 0,0-1 96 0 0,-2 1-96 0 0,-1 0 96 0 0,0-1-96 0 0,0 1 0 0 0,-2 0 0 0 0,0-1 0 0 0,-1 3 0 0 0,0-2 0 0 0,-1 2 0 0 0,0-1 0 0 0,-2 0 0 0 0,0 1 0 0 0,-1-2 0 0 0,-1 1 0 0 0,0-1 0 0 0,-2 1 0 0 0,1 1 0 0 0,-1 0 0 0 0,2 2 0 0 0,-1-1 0 0 0,0 1 0 0 0,-1 1 0 0 0,1 2 0 0 0,1-1 0 0 0,0 0 0 0 0,0 2 0 0 0,0 0-112 0 0,0-1 40 0 0,0 2 8 0 0,1 0 0 0 0,1-1-400 0 0,-2 2-80 0 0</inkml:trace>
  <inkml:trace contextRef="#ctx0" brushRef="#br0" timeOffset="55">994 803 6911 2533 1098,'0'0'608'0'0,"1"-1"-480"0"0,-1 1-128 0 0,0 0 0 0 0,0 0 288 0 0,1-1 32 0 0,0 1 0 0 0,0-1 8 0 0,0-1-32 0 0,1 0-8 0 0,1 1 0 0 0,-2-1 0 0 0,2 1-224 0 0,-1-1-64 0 0,1 1 0 0 0,-1 0 0 0 0,1-1 0 0 0,0 0 0 0 0,0 1 0 0 0,0-1 0 0 0,2 0 0 0 0,-1 1 0 0 0,0-2 0 0 0,0 2 64 0 0,1-2 32 0 0,-1 2 0 0 0,1-2 8 0 0,-1 1 0 0 0,0-1 0 0 0,0 1 0 0 0,0 0 0 0 0,0-1 0 0 0,0 1-16 0 0,0 0-8 0 0,-2 0 0 0 0,2 1 0 0 0,-2-1-8 0 0,1 1 0 0 0,-2 0 0 0 0,0 0 0 0 0,1 0-72 0 0,-2 1 80 0 0,2-1-80 0 0,-2 1 80 0 0,0 0-80 0 0,-1 0 0 0 0,0 0 0 0 0,-1 1-88 0 0,1-1-184 0 0,0 0-40 0 0,1 0-8 0 0,0 0 0 0 0,-9 2-352 0 0,5-1-80 0 0,0 1-16 0 0,0 0 0 0 0,0 0 296 0 0,0 0 56 0 0,0-1 16 0 0,0 2 0 0 0,-1-2 400 0 0,1 2 192 0 0,0-1-24 0 0,0 0 0 0 0,1-1 368 0 0,0 1 72 0 0,-1 0 8 0 0,3-1 8 0 0,-2 1 0 0 0,1-1 0 0 0,1 0 0 0 0,-1 1 0 0 0,0-1-232 0 0,1 0-40 0 0,-1 0-16 0 0,1 1 0 0 0,1 0-176 0 0,-2 0-40 0 0,1 0-8 0 0,0-1 0 0 0,0 1-112 0 0,1-1 0 0 0,-1 1 0 0 0,1 0 0 0 0,-1-1 0 0 0,1 2 0 0 0,-1-2-64 0 0,1 0 64 0 0,1 1-64 0 0,0-1 64 0 0,-1 1-96 0 0,0 0 96 0 0,1-2 0 0 0,-1 1 0 0 0,1 0 80 0 0,0 0-16 0 0,0 0 80 0 0,0-1 16 0 0,0 1 8 0 0,0-1 0 0 0,0 0-16 0 0,0 0-8 0 0,0 0 0 0 0,0 1 0 0 0,0-1-16 0 0,1 0-8 0 0,-1 1 0 0 0,-1-1 0 0 0,2 0-120 0 0,-1 1 72 0 0,1-1-72 0 0,-1 1 64 0 0,1-1-64 0 0,0 0 0 0 0,0 0 0 0 0,0 0 0 0 0,1 1 0 0 0,0-1 0 0 0,1 0 0 0 0,0 0 0 0 0,1 0 64 0 0,-1 0-64 0 0,0-1 64 0 0,1 1-64 0 0,0 0 72 0 0,-1 0-72 0 0,0 0 80 0 0,-1 1-80 0 0,1 0 0 0 0,-2 0 0 0 0,1 0 0 0 0,-1 1 0 0 0,0 0 0 0 0,-1 0 0 0 0,0 1 0 0 0,-1 1 0 0 0,0-1 0 0 0,-1 1 0 0 0,1 1 0 0 0,-2-1 0 0 0,0 2 0 0 0,0-1 72 0 0,0 1 8 0 0,-1 0 0 0 0,-1-1 16 0 0,2 1 8 0 0,-1 0 0 0 0,-1-1 0 0 0,1 0-32 0 0,0-1-8 0 0,0 1 0 0 0,-2-1 0 0 0,2 0 0 0 0,-1 0-64 0 0,-1 0 96 0 0,1 0-32 0 0,0 0 56 0 0,0-1 8 0 0,0 0 0 0 0,0-1 0 0 0,0 1 0 0 0,1-1 0 0 0,0 0 0 0 0,1 0 0 0 0,-1-2-128 0 0,2 1-144 0 0,0-1 32 0 0,-1 0 8 0 0,2 0-536 0 0,-1-1-96 0 0,2 1-32 0 0,-1-1-5248 0 0</inkml:trace>
  <inkml:trace contextRef="#ctx0" brushRef="#br0" timeOffset="56">1202 786 5063 2293 987,'-3'4'448'0'0,"1"0"-352"0"0,0-1-96 0 0,0 0 0 0 0,2-2 1120 0 0,0 0 216 0 0,0 2 40 0 0,-1 0 0 0 0,1 2-256 0 0,-1 2-48 0 0,1 1-16 0 0,0 0 0 0 0,1-1-560 0 0,1-1-112 0 0,1-1-32 0 0,0 0 0 0 0,0-2-224 0 0,1-1-40 0 0,2-1-16 0 0,-1-1 0 0 0,1 0-72 0 0,0 0-136 0 0,-1-3 32 0 0,1 0 8 0 0,0 0 96 0 0,0-2 0 0 0,-1 1 0 0 0,0-3 0 0 0,2 1 232 0 0,-1-2-8 0 0,0 0 0 0 0,-1 1 0 0 0,-1 0 128 0 0,1 0 32 0 0,-2 1 0 0 0,-1-1 0 0 0,0 2-192 0 0,-2 1-32 0 0,0 0 0 0 0,-3 0-8 0 0,2 1 0 0 0,-3 1 0 0 0,-1-2 0 0 0,0 3 0 0 0,-2-2-24 0 0,1 2 0 0 0,-2-1 0 0 0,2 0 0 0 0,-1 0-128 0 0,1 0 80 0 0,0-2-80 0 0,-1 2 64 0 0,2-1-64 0 0,0 0 0 0 0,0 1 0 0 0,0-1 0 0 0,2 2-112 0 0,0 0 16 0 0,0-1 0 0 0,1 1 0 0 0,0 1-424 0 0,1 0-88 0 0,0-1-8 0 0,0 1-7016 0 0</inkml:trace>
  <inkml:trace contextRef="#ctx0" brushRef="#br0" timeOffset="57">758 161 2303 2448 1516,'-2'0'200'0'0,"0"0"-200"0"0,2-1 0 0 0,-1 1 0 0 0,1-1 728 0 0,0 1 104 0 0,0 0 16 0 0,-1-1 8 0 0,0 1 296 0 0,0-1 64 0 0,0 1 16 0 0,1-2 0 0 0,0 2-528 0 0,-1-2-96 0 0,1 2-32 0 0,-1 0 0 0 0,1-1-408 0 0,-1 0-80 0 0,1 1-24 0 0,-1-1 0 0 0,1 1 0 0 0,0-1 0 0 0,0 0 0 0 0,0 1 0 0 0,0 0 80 0 0,0 0 16 0 0,0 0 0 0 0,0 0 0 0 0,0 0-48 0 0,0 0-8 0 0,0 0 0 0 0,0 0 0 0 0,0 0-104 0 0,0 0 0 0 0,0 0 64 0 0,0 0-64 0 0,0 0 72 0 0,0 0-8 0 0,4 7 0 0 0,-4-3 0 0 0,2-1 168 0 0,-2 1 32 0 0,2 2 8 0 0,-1 1 0 0 0,-1 1-104 0 0,2 1-16 0 0,-1 1-8 0 0,1 1 0 0 0,-1 0-48 0 0,1-1-16 0 0,-1 1 0 0 0,0 0 0 0 0,0-1-16 0 0,1 0 0 0 0,-1 0 0 0 0,-1-1 0 0 0,1-1-64 0 0,0 1 0 0 0,-1 0 0 0 0,1 1-88 0 0,-1 2 88 0 0,0 1 0 0 0,1 0 0 0 0,-1 1-64 0 0,1 0 64 0 0,-1-1 0 0 0,1 1 0 0 0,-1-1 0 0 0,0-1 0 0 0,1 1 64 0 0,0-2-64 0 0,-1-1 64 0 0,0 1 80 0 0,0 0 16 0 0,0-1 8 0 0,0 0 0 0 0,0 0-80 0 0,0-1-24 0 0,0 1 0 0 0,-1-1 0 0 0,1 1 0 0 0,-1-1-64 0 0,1 0 96 0 0,0-1-32 0 0,0 0 40 0 0,0-2 8 0 0,0 1 0 0 0,-1-2 0 0 0,1 2 16 0 0,0-2 8 0 0,0 0 0 0 0,0 0 0 0 0,-1-1-72 0 0,1 0-64 0 0,-1 0 72 0 0,0 0-72 0 0,1-1 64 0 0,-1 0-64 0 0,0-1 0 0 0,1-1 0 0 0,0 2 72 0 0,-1-2-72 0 0,1 0 64 0 0,0-1-64 0 0,-1 1 168 0 0,1-1-8 0 0,0 0 0 0 0,0 0 0 0 0,0 0-48 10-22,0 0-16 1 1,-1 1 0 0-2,1-1 0 2-1,0 0-96-4 3,0 0 72-9 21,0 0-72 0 0,0 0 64 0 0,0 0 8 0 0,0 0 0 0 0,0 0 0 10-24,0 0 0-10 24,0 0-72 0 0,0 0 80 0 0,-4-7-80 11-23,3 5 80-1-1,0 0-80-10 24,1-1 0 11-22,0 1 0-11 22,-2-1 0 0 0,2 1 0 0 0,-2-1 0 0 0,1-1 0 0 0,0 1 0 0 0,-2-1-88 10-24,1-1 24-10 24,-1 0 0 0 0,0 0 0 0 0,0-1-56 0 0,-1-1-8 0 0,1 0 0 0 0,1 0 0 0 0,-2 0 0 0 0,2-1 0 0 0,-1 2 0 0 0,2-1 0 0 0,-1 2 128 0 0,1 1 0 0 0,0-1 0 0 0,-1 0-72 0 0,0 1 72 0 0,2 0 0 0 0,-1 0 0 0 0,-1 0 0 0 0,1 0 0 0 0,0 0 0 0 0,1 1 0 0 0,-2-1 0 0 0,2 1 0 0 0,-2 0 0 0 0,1 0 0 0 0,1 0 64 0 0,0 0-64 0 0,0 1 0 0 0,0 0 0 0 0,0 1 0 0 0,0-1 0 0 0,0 1 0 0 0,0 0 0 0 0,1 0 0 0 0,0 0 0 0 0,0 0 0 0 0,0 1 0 0 0,0 0 64 0 0,-1 0-64 0 0,2 1 0 0 0,0 1 64 0 0,-1-1-64 0 0,2 3 64 0 0,-1-2-64 0 0,1 1 80 0 0,-1 1-80 0 0,1 1 64 0 0,0-1-64 0 0,-1 0 0 0 0,1 0 72 0 0,-1 1-72 0 0,3 0 0 0 0,-2 0 0 0 0,-1 1 0 0 0,2-2 0 0 0,0 1 0 0 0,0 0 64 0 0,-1 1-64 0 0,1-1 0 0 0,0 0 0 0 0,1 1 72 0 0,-2 0-72 0 0,1-1 0 0 0,0 0 0 0 0,0-1 0 0 0,0 0-96 0 0,-1 0 96 0 0,-1 0 0 0 0,2-2 0 0 0,-2 1 0 0 0,1 0 0 0 0,-1-1 0 0 0,0 0 64 0 0,0 0-64 0 0,0-2 112 0 0,-1 1-16 0 0,1 0 0 0 0,0-1 0 0 0,-1 0 72 0 0,1-1 16 0 0,0 0 0 0 0,0 0 0 0 0,0-2-24 0 0,1 0-8 0 0,0 0 0 0 0,0-1 0 0 0,0-2-24 0 0,1 0-8 0 0,0-1 0 0 0,1 1 0 0 0,-1 0-56 0 0,0-1 0 0 0,1 2-64 0 0,-1-2 96 0 0,0 2-96 0 0,1 0 72 0 0,-2 0-72 0 0,1 0 64 0 0,0 1-64 0 0,-1-1 0 0 0,0 1 0 0 0,0 0 0 0 0,-1 1 0 0 0,1 0 0 0 0,-2 0 0 0 0,1 1 0 0 0,0 0 0 0 0,-2 0 0 0 0,2 1 0 0 0,-1-1 0 0 0,-1 1 0 0 0,1 0 0 0 0,-1 1 0 0 0,0 0 0 0 0,0 0-128 0 0,0 0 0 0 0,0 1 8 0 0,-1 0 0 0 0,0 0-296 0 0,0 1-56 0 0,0 1-8 0 0,1-1-8 0 0,-2 1-768 0 0,1-1-152 0 0,0 1-32 0 0,1 1-5400 0 0</inkml:trace>
  <inkml:trace contextRef="#ctx0" brushRef="#br0" timeOffset="58">703 537 1375 2497 1144,'-1'0'128'0'0,"-1"-2"-128"0"0,1 2 0 0 0,0 0 0 0 0,0-1 576 0 0,1 1 96 0 0,0-1 24 0 0,0 1 0 0 0,0-1 208 0 0,-2 0 48 0 0,1-1 8 0 0,0 1 0 0 0,1-1-416 0 0,-1 1-72 0 0,0-1-24 0 0,1 1 0 0 0,-1 0-128 0 0,1 0-32 0 0,0-1-8 0 0,1 1 0 0 0,0 0-64 0 0,0-1-16 0 0,0 1 0 0 0,0 0 0 0 0,1-1 16 0 0,0 1 0 0 0,1 1 0 0 0,-2 0 0 0 0,3 0 88 0 0,-2 0 16 0 0,1 1 8 0 0,1 1 0 0 0,-2 0-152 0 0,1 0-32 0 0,0 2-8 0 0,1 0 0 0 0,-2 0 24 0 0,2 1 8 0 0,-1 1 0 0 0,0 0 0 0 0,1 1-8 0 0,-2-2 0 0 0,1 2 0 0 0,-1-1 0 0 0,1 1 64 0 0,0-2 16 0 0,0 2 0 0 0,0-3 0 0 0,0 1-80 0 0,-1-2-8 0 0,1-1-8 0 0,0 0 0 0 0,0 0-80 0 0,0-2-64 0 0,0 1 72 0 0,1-2-72 0 0,-1 0 96 0 0,0-1-24 0 0,1 1-8 0 0,0-3 0 0 0,-2 2 24 0 0,1 0 0 0 0,1-3 0 0 0,0 2 0 0 0,0-2 0 0 0,0 1 0 0 0,2-1 0 0 0,-1 0 0 0 0,1-1 80 0 0,-2 0 24 0 0,3 1 0 0 0,-2-1 0 0 0,-1 1 96 0 0,1 0 32 0 0,0 0 0 0 0,0 1 0 0 0,-1 0-96 0 0,-1-1-8 0 0,1 2-8 0 0,-3-1 0 0 0,2 3-208 0 0,-1-2 64 0 0,-1 2-64 0 0,0-1 0 0 0,0 0 0 0 0,0 0 0 0 0,-1 1 0 0 0,1 0 0 0 0,-1 0-184 0 0,0 1-24 0 0,1-1-8 0 0,-1 1 0 0 0,0 0-144 0 0,0 0-32 0 0,-1 0-8 0 0,1 1 0 0 0,-1-1-216 0 0,0 2-48 0 0</inkml:trace>
  <inkml:trace contextRef="#ctx0" brushRef="#br0" timeOffset="59">688 552 6447 2779 2801,'0'-1'576'0'0,"0"-1"-464"0"0,1 2-112 0 0,-1-1 0 0 0,1 1 184 0 0,-1-1 8 0 0,1 1 8 0 0,1-1 0 0 0,-1-2-200 0 0,1 1 0 0 0,-1 0 0 0 0,0 0 0 0 0,1 0-96 0 0,-1 2 24 0 0,0-2 0 0 0,-1 1 0 0 0,0 0 248 0 0,1 1 48 0 0,-1-1 16 0 0,0 1 0 0 0,0 0 504 0 0,1 0 104 0 0,-1 0 16 0 0,1 0 8 0 0,-1 0-288 0 0,1 0-56 0 0,0 1-16 0 0,-1 0 0 0 0,1 0-224 0 0,1 0-56 0 0,0 0-8 0 0,-1 1 0 0 0,1 0-128 0 0,-1-1-24 0 0,2 2-8 0 0,-1 0 0 0 0,0-1-64 0 0,1 2 64 0 0,-1 0-64 0 0,0-1 64 0 0,0 0 0 0 0,0 1-64 0 0,0 0 96 0 0,1 1-32 0 0,-1 0 40 0 0,0 0 8 0 0,1 0 0 0 0,-1 1 0 0 0,0-1-16 0 0,1 1 0 0 0,-1-1 0 0 0,0 1 0 0 0,0 0 40 0 0,1-2 8 0 0,-1 1 0 0 0,1 0 0 0 0,-2-2-48 0 0,2 0 0 0 0,-1-1-8 0 0,-1 1 0 0 0,1-1 40 0 0,0-1 16 0 0,0 1 0 0 0,0-1 0 0 0,1-1 48 0 0,-1 1 0 0 0,0-1 8 0 0,0-1 0 0 0,1 1-40 0 0,-1-1-16 0 0,1-1 0 0 0,0 1 0 0 0,1-2-72 0 0,-1 1-8 0 0,0-2-64 0 0,1 1 96 0 0,0-1-96 0 0,0-1 72 0 0,0 0-72 0 0,-1 0 64 0 0,1-1-64 0 0,0 0 0 0 0,-1 1 0 0 0,0-1 64 0 0,0 0-64 0 0,1 1 0 0 0,-2-1 0 0 0,2 1 64 0 0,-1-1-64 0 0,1 1 0 0 0,-1-1 72 0 0,0 2-72 0 0,-1-1 0 0 0,1 1 0 0 0,0 1 0 0 0,-1 0 64 0 0,1-1-64 0 0,-1 2 72 0 0,0-1-72 0 0,0 1 80 0 0,-1 0-80 0 0,0-1 0 0 0,0 2 0 0 0,0 0 0 0 0,0-1 0 0 0,-1 0 0 0 0,0 2 0 0 0,0-1 0 0 0,0 1 0 0 0,-1-1 0 0 0,0 1-64 0 0,0 0 64 0 0,0 1 0 0 0,-1-1 0 0 0,-1 1 0 0 0,1 1 0 0 0,-1 1 0 0 0,-1 0 0 0 0,2-1 0 0 0,-1 2 0 0 0,-2 0 0 0 0,2 2 0 0 0,-1 0 64 0 0,0-1-64 0 0,1 2 0 0 0,-2-1 0 0 0,0 2 0 0 0,1-1 0 0 0,-1 0 0 0 0,0 1 0 0 0,1 0 0 0 0,-1-1 0 0 0,1 0 0 0 0,1 1 0 0 0,-1-2 0 0 0,1 1 0 0 0,-1-2 0 0 0,1-1 0 0 0,0 1 0 0 0,0-1 0 0 0,1 0 0 0 0,-2 0 0 0 0,2 0 0 0 0,-1-1 0 0 0,1-1 0 0 0,0 1 0 0 0,0-1 72 0 0,-1-1-72 0 0,1 1 0 0 0,0-2 72 0 0,0 0-72 0 0,0 0 0 0 0,0-1 64 0 0,-1-1-64 0 0,2 0 0 0 0,-1-1 0 0 0,0 0 112 0 0,1-1-8 0 0,0 0 0 0 0,0 0 0 0 0,1-1-104 0 0,0 0 64 0 0,0 1-64 0 0,1 0 0 0 0,0 1 0 0 0,-1-1 0 0 0,0 2-104 0 0,1-1 32 0 0,-1 0-120 0 0,0 0-16 0 0,0 1-8 0 0,0-1 0 0 0,0 1-112 0 0,0-1-24 0 0,0 2-8 0 0,-1-2 0 0 0,1 2-120 0 0,0-1-32 0 0,0 0 0 0 0,-1 0-4040 0 0,1 0-816 0 0</inkml:trace>
  <inkml:trace contextRef="#ctx0" brushRef="#br0" timeOffset="60">942 63 4607 2648 2508,'-1'-1'408'0'0,"1"1"-328"0"0,0 0-80 0 0,0 0 0 0 0,0 0 472 0 0,-1 0 72 0 0,0 0 24 0 0,0 0 0 0 0,0 1-48 0 0,-2-1-8 0 0,2 1 0 0 0,-2-1 0 0 0,1 1-104 0 0,1 0-24 0 0,-1-1-8 0 0,1 1 0 0 0,1-1 144 0 0,-1 1 32 0 0,1-1 8 0 0,-1 2 0 0 0,1 0-216 0 0,0 1-48 0 0,0-1-8 0 0,0 1 0 0 0,0 2-72 0 0,1 0-24 0 0,0 2 0 0 0,-1-1 0 0 0,1 1 64 0 0,1 1 16 0 0,-1-1 0 0 0,-1 2 0 0 0,1 0-16 0 0,0 1-8 0 0,0 2 0 0 0,0-1 0 0 0,-1 0-120 0 0,1 1-32 0 0,-1-1 0 0 0,-1 0 0 0 0,1 1-32 0 0,0-1 0 0 0,0 0-64 0 0,-1-2 96 0 0,0 0 80 0 0,0 0 16 0 0,1-1 0 0 0,-1 1 0 0 0,1-1 0 0 0,0-2 0 0 0,0 1 0 0 0,0-1 0 0 0,0 1-96 0 0,0-3-24 0 0,1 2 0 0 0,0-2 0 0 0,0 1-72 0 0,0-2 0 0 0,-1 1 0 0 0,0-4 0 0 0,0 3-320 0 0,0-2 0 0 0,0-1 0 0 0,0 0 0 0 0,0 0-768 0 0,0-2-160 0 0</inkml:trace>
  <inkml:trace contextRef="#ctx0" brushRef="#br0" timeOffset="61">926 110 1823 2633 2508,'1'-4'160'0'0,"-1"2"-160"0"0,0-1 0 0 0,0 3 0 0 0,0-2 0 0 0,0 2 0 0 0,0-1 0 0 0,-1 0 0 0 0,0-1 256 0 0,0-1 32 0 0,1 1 0 0 0,0-1 16 0 0,-1 0 176 0 0,0 1 32 0 0,1 0 0 0 0,0-1 8 0 0,0 1 160 0 0,1 0 32 0 0,0-1 8 0 0,0 0 0 0 0,2 1-80 0 0,0-1-8 0 0,0-1-8 0 0,2 1 0 0 0,0 0-304 0 0,0 1-64 0 0,2-2-16 0 0,-2 2 0 0 0,2-1-72 0 0,0 1-8 0 0,0 0-8 0 0,1-1 0 0 0,0 1 112 0 0,-1 0 24 0 0,1 1 8 0 0,-2 0 0 0 0,0 0-168 0 0,0 0-32 0 0,0 1 0 0 0,-2 0-8 0 0,1 0-88 0 0,0 1 0 0 0,-1 0 0 0 0,-1 0 0 0 0,0 1-80 0 0,0 0 80 0 0,-1 1 0 0 0,1-1-72 0 0,-1 1 136 0 0,1 0 24 0 0,-2 0 8 0 0,1 1 0 0 0,0 0-8 0 0,0 0 0 0 0,0 1 0 0 0,-1-1 0 0 0,1 1-88 0 0,-1-1 80 0 0,0 1-80 0 0,-1 0 80 0 0,0-1-80 0 0,0 1 0 0 0,0 0 0 0 0,-1-1 0 0 0,-1 1 0 0 0,0-1 0 0 0,-1 0-88 0 0,-1 1 88 0 0,1-1 0 0 0,0 0 0 0 0,-2 0 0 0 0,1 1-64 0 0,-1-1 64 0 0,0 0 0 0 0,-2 1 0 0 0,1 1 64 0 0,0-1 32 0 0,0 0 16 0 0,1-1 0 0 0,0 1 0 0 0,0 0 96 0 0,-1-1 16 0 0,0 2 8 0 0,0 0 0 0 0,0 0-160 0 0,-1-1-72 0 0,1 1 64 0 0,-1-2-64 0 0,1 1 0 0 0,-1-2 0 0 0,1 1 0 0 0,0-2-88 0 0,2 1 88 0 0,-1-2 0 0 0,1 0 0 0 0,2 0 0 0 0,-1 0 64 0 0,3-1-64 0 0,-1 0 64 0 0,0-1-64 0 0,1 1 120 0 0,1-1-16 0 0,-1 1 0 0 0,1-1 0 0 0,0 0-200 0 0,2 1-32 0 0,-2-2-16 0 0,2 1-4120 0 0,0-1-824 0 0</inkml:trace>
  <inkml:trace contextRef="#ctx0" brushRef="#br0" timeOffset="62">1092 246 5983 2530 2286,'0'-1'536'0'0,"0"1"-432"0"0,0 0-104 0 0,0-1 0 0 0,1 1 408 0 0,-1 0 56 0 0,1 0 16 0 0,0 0 0 0 0,2 0-296 0 0,0-1-56 0 0,-1 1-16 0 0,2 0 0 0 0,0-1-48 0 0,-2 1-64 0 0,2 0 88 0 0,0 0-88 0 0,-2-1 256 0 0,1 1-8 0 0,0 0 0 0 0,0 0 0 0 0,0 0 296 0 0,0 0 56 0 0,0-1 8 0 0,1 1 8 0 0,0 0-168 0 0,-1 0-32 0 0,1-1 0 0 0,-1 1-8 0 0,1 0-216 0 0,-2 0-32 0 0,2 0-16 0 0,-2 0 0 0 0,0 0-144 0 0,-2 0 0 0 0,2-1 64 0 0,-2 1-64 0 0,0 0 0 0 0,0 1 0 0 0,0-1 0 0 0,0 0 0 0 0,-2-1 0 0 0,2 1 0 0 0,-2 0 0 0 0,0 0 0 0 0,-1 0 0 0 0,1 0 0 0 0,-2 0-96 0 0,1 0 24 0 0,0 0-24 0 0,-1 1-8 0 0,1-1 0 0 0,1 0 0 0 0,-2 0 104 0 0,1 0 0 0 0,1 0-80 0 0,-1 1 80 0 0,1-1 0 0 0,-2 0 0 0 0,2 1 0 0 0,-1 0 0 0 0,1-1-144 0 0,-1 1-48 0 0,1 0 0 0 0,-1 1-8 0 0,1-1-160 0 0,-1-1-32 0 0,2 1-8 0 0,-2 0 0 0 0,2 0 232 0 0,-2 0 40 0 0,2-1 16 0 0,0 0 0 0 0,0 1 112 0 0,-1 0 0 0 0,1-1 0 0 0,1 1-72 0 0,-1 0 72 0 0,1 0 0 0 0,-1-1 0 0 0,0 2 0 0 0,0-2 0 0 0,1 2 0 0 0,0-2 0 0 0,-1 2 64 0 0,1-1-64 0 0,0 0 0 0 0,0 0 0 0 0,0-1 0 0 0,0 1 0 0 0,0 0-64 0 0,0-1 64 0 0,0 1 0 0 0,1 0 0 0 0,-1-1 0 0 0,0 0 0 0 0,1 0 0 0 0,-1 0 120 0 0,0 1-16 0 0,1 0 0 0 0,0 0 0 0 0,-1 0 56 0 0,0-1 0 0 0,0 2 8 0 0,0 0 0 0 0,0-2-88 0 0,0 2-16 0 0,0 0-64 0 0,0 0 96 0 0,0 0-96 0 0,0-1 0 0 0,0 1 0 0 0,1 0 0 0 0,0-2 0 0 0,0 1 0 0 0,0 1 0 0 0,1-1 0 0 0,-1-1-72 0 0,2 0 72 0 0,-2 0 0 0 0,2 1-72 0 0,0-1 152 0 0,0 0 32 0 0,0 1 8 0 0,-1-1 0 0 0,2 1 8 0 0,-1 0 0 0 0,0 0 0 0 0,0 0 0 0 0,-1 0-128 0 0,1 1 0 0 0,-2 0 0 0 0,1 0 0 0 0,0-1 0 0 0,-1 2 0 0 0,1-1 0 0 0,-1 1 0 0 0,0-1 128 0 0,0 0 0 0 0,0 2 0 0 0,0-2 0 0 0,0 1-16 0 0,-1 0 0 0 0,1 0 0 0 0,-1 0 0 0 0,0 0-48 0 0,0 1 0 0 0,-1-2-64 0 0,1 1 96 0 0,-1 1-8 0 0,-1-1-8 0 0,1 1 0 0 0,0-2 0 0 0,-2 2-80 0 0,1-2 80 0 0,-1 2-80 0 0,1-1 80 0 0,-2-1-16 0 0,0 1 0 0 0,1 0 0 0 0,0-2 0 0 0,0 1 0 0 0,-2 0 0 0 0,2 0 0 0 0,0-1 0 0 0,0 0 40 0 0,0 0 8 0 0,1 1 0 0 0,-1-1 0 0 0,0 0-16 0 0,0 0 0 0 0,1 1 0 0 0,-1-1 0 0 0,0 1-8 0 0,1-1-8 0 0,0 0 0 0 0,0-1 0 0 0,1 2-80 0 0,-1-2 0 0 0,0 1 0 0 0,2-1 64 0 0,-2 0-64 0 0,2 0 0 0 0,-1 0 0 0 0,1 0 64 0 0,0 0 48 0 0,0 0 8 0 0,0-1 0 0 0,1 1 0 0 0,1-1-184 0 0,-2 0-40 0 0,3-1-8 0 0,-1 0 0 0 0,1-2-688 0 0,0 2-128 0 0</inkml:trace>
  <inkml:trace contextRef="#ctx0" brushRef="#br0" timeOffset="63">1258 251 4607 2375 2201,'-2'2'408'0'0,"0"-1"-328"0"0,2 1-80 0 0,-1-2 0 0 0,1 2 264 0 0,0 0 40 0 0,-1 1 8 0 0,-2 2 0 0 0,0 1-248 0 0,0 1-64 0 0,0 1 0 0 0,2-2 0 0 0,-1 1 0 0 0,1-1-120 0 0,0 0 32 0 0,1-1 8 0 0,0-1 336 0 0,2-1 64 0 0,-2 1 8 0 0,2-1 8 0 0,0 0 544 0 0,0-2 112 0 0,1 2 16 0 0,1-2 8 0 0,0 1-160 0 0,1-1-32 0 0,0-1-8 0 0,1-1 0 0 0,1-1-224 0 0,-1 1-48 0 0,2-2 0 0 0,-2-1-8 0 0,1 0-280 0 0,-1 1-64 0 0,-1-2 0 0 0,1 0-8 0 0,-1 0-184 0 0,-1 1 0 0 0,-1-1 0 0 0,-1 1 64 0 0,0 0-64 0 0,-2 0 0 0 0,-1 0 0 0 0,-1 1 0 0 0,-1 1 0 0 0,-1-2 64 0 0,-1 2-64 0 0,-2 0 64 0 0,-1 2-256 0 0,0 0-56 0 0,-2 0-8 0 0,-1 2 0 0 0,1 0-384 0 0,-1 0-72 0 0,0 0-24 0 0,1-1 0 0 0,1 1-248 0 0,0 0-48 0 0</inkml:trace>
  <inkml:trace contextRef="#ctx0" brushRef="#br0" timeOffset="64">30 687 7367 2894 2294,'-2'-2'656'0'0,"2"1"-528"0"0,-2 0-128 0 0,2 0 0 0 0,0 0 648 0 0,0 1 104 0 0,0 0 16 0 0,1 0 8 0 0,0-1-240 0 0,-1 1-56 0 0,1-2 0 0 0,0 1-8 0 0,1 1-408 0 0,-1-1-64 0 0,1 1 0 0 0,0 0 0 0 0,-1 0-120 0 0,0 0 40 0 0,0 0 8 0 0,1 0 0 0 0,-1-1 72 0 0,0 1 0 0 0,0 1 80 0 0,1-1-80 0 0,-2 1 328 0 0,2 0 24 0 0,-1 1 0 0 0,1 0 0 0 0,0 1 40 0 0,0 1 16 0 0,0 1 0 0 0,1 1 0 0 0,1 0-112 0 0,0 2-16 0 0,0 0-8 0 0,0 1 0 0 0,0 1-184 0 0,0-1-88 0 0,1 1 80 0 0,0 0-80 0 0,-1-1 0 0 0,0 0 0 0 0,-1 0 0 0 0,0 0 0 0 0,1 0 0 0 0,0 0 0 0 0,-1-2 0 0 0,0 1 0 0 0,0-2 0 0 0,-1 1 0 0 0,1-2 0 0 0,-1-1 0 0 0,1 1 0 0 0,-1-2 0 0 0,1 0 72 0 0,-2-1-72 0 0,2-1 184 0 0,-2 0-8 0 0,1-1 0 0 0,0-1 0 0 0,0 1 120 0 0,1-1 24 0 0,-1-1 8 0 0,1 0 0 0 0,-1-1-72 0 0,1 1-24 0 0,-1-2 0 0 0,1 0 0 0 0,0 0-112 0 0,-2-1-24 0 0,2-1-8 0 0,0-1 0 0 0,0-1-24 0 0,0 1 0 0 0,0-1 0 0 0,1 0 0 0 0,-1 0-64 0 0,-1 0 96 0 0,3 0-96 0 0,-3 2 96 0 0,1-1 48 0 0,0 2 16 0 0,0-1 0 0 0,-1 1 0 0 0,-1 0-64 0 0,1 1 0 0 0,0 0-8 0 0,-1 0 0 0 0,-1 0-88 0 0,0 0 0 0 0,0 1 0 0 0,0-1 0 0 0,0 0 0 0 0,0 0 0 0 0,0 1 0 0 0,-1 1 0 0 0,1-2 0 0 0,0 0 64 0 0,1 2-64 0 0,-1-1 0 0 0,0 1 64 0 0,1 0-64 0 0,0 0 64 0 0,1 0-64 0 0,-1 0 0 0 0,0 1 0 0 0,1 0 0 0 0,-1 1 0 0 0,-1-1 0 0 0,0 1-136 0 0,0-1 32 0 0,0 0 8 0 0,0 1-368 0 0,0 0-72 0 0,0 0-8 0 0,-1 0-8 0 0,0-1-784 0 0,0 1-152 0 0</inkml:trace>
  <inkml:trace contextRef="#ctx0" brushRef="#br0" timeOffset="65">296 831 6447 2809 2041,'-1'0'576'0'0,"0"0"-464"0"0,1 0-112 0 0,1 0 0 0 0,-1 0 544 0 0,1 0 96 0 0,-1 0 8 0 0,1 0 8 0 0,0 1-376 0 0,1-1-80 0 0,0 0-8 0 0,1 0-8 0 0,0 0-440 0 0,1-1-80 0 0,0 1-16 0 0,0-1-8 0 0,-1 0 232 0 0,0-1 40 0 0,1 1 16 0 0,-1 0 0 0 0,-1 0 536 0 0,2 0 112 0 0,-3 0 16 0 0,2 0 8 0 0,-1 0 112 0 0,0 0 24 0 0,1 0 8 0 0,-1 1 0 0 0,0 0-312 0 0,0 0-64 0 0,1 0-16 0 0,0 0 0 0 0,-2 0-232 0 0,1 0-56 0 0,0 0 0 0 0,-1 0-64 0 0,0 0 0 0 0,0 0 0 0 0,0 0 0 0 0,0 0 0 0 0,-1 0 0 0 0,0 0 0 0 0,0 0 0 0 0,0 0 0 0 0,0 0 0 0 0,0 0 0 0 0,0 0 0 0 0,0 0 0 0 0,0 0 0 0 0,0 0 0 0 0,0 0 0 0 0,0 0 0 0 0,0 0-88 0 0,0 0 88 0 0,-8 0-96 0 0,7 0 96 0 0,-1 0-96 0 0,0-1 32 0 0,1 1 64 0 0,-1-1-104 0 0,0 1 104 0 0,1 0 0 0 0,-2 0 0 0 0,2 0 0 0 0,-1-1-72 0 0,0 1 8 0 0,1 1 0 0 0,-1-1 0 0 0,0 0-208 0 0,1 0-40 0 0,-2 0-8 0 0,1 0 0 0 0,-1 0-88 0 0,1 1-16 0 0,0 0-8 0 0,-1-1 0 0 0,1 1 272 0 0,0-1 48 0 0,-1 2 16 0 0,1-1 0 0 0,-1-1 96 0 0,1 2 0 0 0,-1-1 0 0 0,1 0 80 0 0,0 0-80 0 0,1 0 0 0 0,-1 1 0 0 0,1-1 0 0 0,0-1 64 0 0,0 1 0 0 0,0 0 0 0 0,1 1 0 0 0,-1-2-64 0 0,1 0-88 0 0,0 0 24 0 0,0 1 0 0 0,0 0 64 0 0,0-1 0 0 0,0 1 0 0 0,1 0 0 0 0,-1-1 0 0 0,1 1 0 0 0,-1 1 64 0 0,0-1-64 0 0,0 0 232 0 0,1 2 16 0 0,0-2 0 0 0,-1 2 0 0 0,1-1 88 0 0,-1 1 16 0 0,1-1 8 0 0,0 1 0 0 0,-1 0-168 0 0,0-1-40 0 0,0 1-8 0 0,1 0 0 0 0,0-1-144 0 0,-1 1 0 0 0,0 0 0 0 0,0-1 0 0 0,-1 1 0 0 0,0-1 0 0 0,1 0 0 0 0,0 0 0 0 0,0-1 88 0 0,-1 0-16 0 0,1 0 0 0 0,0-1 0 0 0,0 0 152 0 0,0 0 32 0 0,0 0 8 0 0,0 0 0 0 0,1 0-48 0 0,-1-1-16 0 0,1 1 0 0 0,1 0 0 0 0,-2 0-8 0 0,0 0 0 0 0,7-2 0 0 0,-3 2 0 0 0,0 0-80 0 0,0 0-16 0 0,1-1-8 0 0,1 1 0 0 0,-2 1-88 0 0,1-1 0 0 0,1 0 0 0 0,-2 1 0 0 0,1-1 0 0 0,-1 1 0 0 0,0 1-80 0 0,0-2 80 0 0,-1 1-104 0 0,0 1 24 0 0,-1-1 8 0 0,0-1 0 0 0,-1 2 72 0 0,0 0-96 0 0,-1 0 96 0 0,-1 0-96 0 0,1 1 96 0 0,-1-1 0 0 0,-3 3 0 0 0,2-2 0 0 0,-1 1 96 0 0,-1 0-24 0 0,-1 0 0 0 0,0 0 0 0 0,0 1-72 0 0,-1-1 0 0 0,0-1-80 0 0,1 1 80 0 0,0-1 0 0 0,-1 0 0 0 0,1 0-64 0 0,0 0 64 0 0,0-2 0 0 0,1 2 0 0 0,0-2 0 0 0,-1 2 0 0 0,2-1 0 0 0,0-1 0 0 0,0 1 0 0 0,1-1 0 0 0,0 0 0 0 0,1 0 0 0 0,1 0 0 0 0,-1-1 0 0 0,1 0-80 0 0,1 0-16 0 0,-1-1-8 0 0,2-1 0 0 0,-1 1-568 0 0,1-1-104 0 0,2 0-24 0 0,-1-1-8 0 0,1-1-224 0 0,0 1-48 0 0</inkml:trace>
  <inkml:trace contextRef="#ctx0" brushRef="#br0" timeOffset="66">484 816 14279 2712 2044,'-5'1'632'0'0,"2"0"136"0"0,1 1-616 0 0,0 0-152 0 0,2-1 0 0 0,-1 1 0 0 0,1 0-504 0 0,0 2-128 0 0,-1 1-24 0 0,-1 3-8 0 0,1 0 128 0 0,-1 3 24 0 0,-1-1 8 0 0,1-1 0 0 0,0 0-256 0 0,1-1-48 0 0,-2-1-16 0 0,1-1 0 0 0,0-2 1024 0 0,0 0 208 0 0,1-2 40 0 0,1 1 0 0 0,0-2 800 0 0,0 1 160 0 0,1-1 32 0 0,2-1 8 0 0,0 0-560 0 0,0 0-120 0 0,2 0-16 0 0,1-1-8 0 0,0-1-272 0 0,0 0-56 0 0,0-1-16 0 0,1 0 0 0 0,0 0-256 0 0,-1 0-48 0 0,1-1-16 0 0,-2 0 0 0 0,0 0-160 0 0,-1-1-32 0 0,-1 1-8 0 0,-1 0 0 0 0,0 1-24 0 0,-2-1-8 0 0,0 1 0 0 0,-1-1 0 0 0,0 1 152 0 0,-3-1 0 0 0,2 1 0 0 0,-2 0 0 0 0,-1-1 0 0 0,0 0 0 0 0,-1 0 0 0 0,0 1 72 0 0,1 0-72 0 0,0 0 80 0 0,0 0-80 0 0,1 1 80 0 0,1 0-272 0 0,0 1-64 0 0,-1 1 0 0 0,3 0-8 0 0,-2 0-584 0 0,2 0-112 0 0,-1 0-32 0 0,0 0-5440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5T16:17:35.902"/>
    </inkml:context>
    <inkml:brush xml:id="br0">
      <inkml:brushProperty name="width" value="0.05292" units="cm"/>
      <inkml:brushProperty name="height" value="0.05292" units="cm"/>
      <inkml:brushProperty name="color" value="#0030AB"/>
      <inkml:brushProperty name="ignorePressure" value="1"/>
    </inkml:brush>
  </inkml:definitions>
  <inkml:trace contextRef="#ctx0" brushRef="#br0">1037 539 2759 2934 2930,'0'0'248'0'0,"0"0"-248"0"0,0 0 0 0 0,0-1 0 0 0,0 1 448 0 0,0 0 48 0 0,0-1 8 0 0,0-1 0 0 0,0 1 304 0 0,0 0 64 0 0,0-2 16 0 0,0 2 0 0 0,0 0-96 0 0,0 0-24 0 0,0 0 0 0 0,-1 0 0 0 0,0 0-128 0 0,1 0-32 0 0,-1 1-8 0 0,-1 0 0 0 0,0 1-88 0 0,-1 0-24 0 0,-1 0 0 0 0,1 0 0 0 0,-1 2-240 0 0,-1 0-56 0 0,0 0 0 0 0,-1 2-8 0 0,2 0-88 0 0,0-1-24 0 0,0 1 0 0 0,0 0 0 0 0,0-1 24 0 0,-1 1 0 0 0,3-1 0 0 0,-1 1 0 0 0,0 0 56 0 0,2-1 8 0 0,-2 1 8 0 0,2-2 0 0 0,0 2 56 0 0,0-1 16 0 0,1 0 0 0 0,-1 0 0 0 0,1 0 8 0 0,0 0 0 0 0,0 0 0 0 0,1-1 0 0 0,-1 1-16 0 0,1 1 0 0 0,0 0 0 0 0,2 0 0 0 0,-1 0-32 0 0,0-1-8 0 0,0-1 0 0 0,0-1 0 0 0,0 2-16 0 0,2-1-8 0 0,-1 0 0 0 0,2 0 0 0 0,0 0-40 0 0,1-1-16 0 0,0 0 0 0 0,0-1 0 0 0,1-1-16 0 0,-1 0-8 0 0,2 0 0 0 0,-2-1 0 0 0,1-1 0 0 0,-1 0 0 0 0,0-1 0 0 0,1 1 0 0 0,0-2-88 0 0,-1 0 96 0 0,1-1-96 0 0,0-1 96 0 0,-1 1-96 0 0,0-1 0 0 0,-1 0 0 0 0,0 0 64 0 0,-1 0-64 0 0,-2-1 0 0 0,1 2 0 0 0,-2-2 0 0 0,-1 2 0 0 0,1-2 0 0 0,-1 1 0 0 0,-1 2 0 0 0,0-2 0 0 0,-1 1 0 0 0,0 0 0 0 0,-2 1 0 0 0,2 0 0 0 0,-2 1 0 0 0,2 0 0 0 0,-2-1 0 0 0,1 2 0 0 0,-2-1 0 0 0,0 0 0 0 0,1 2 0 0 0,-1-2 0 0 0,0 2 0 0 0,-1-1 0 0 0,1 0 0 0 0,-2 1 0 0 0,2 0 0 0 0,-1-1 0 0 0,1 2 0 0 0,0-1 0 0 0,-1 1 0 0 0,2 0 0 0 0,0 0 0 0 0,-1 0 0 0 0,1 1 0 0 0,1 0 0 0 0,0 0 0 0 0,0 0 0 0 0,0 0 0 0 0,1 1 0 0 0,-1-1 0 0 0,2 0-112 0 0,-1-1 40 0 0,1 0 8 0 0,1 1 0 0 0,0-1-160 0 0,0 0-32 0 0,2 1-8 0 0,-1-1-5848 0 0,3 0-1176 0 0</inkml:trace>
  <inkml:trace contextRef="#ctx0" brushRef="#br0" timeOffset="1">1054 698 3703 2944 2841,'0'-1'328'0'0,"0"0"-264"0"0,0 1-64 0 0,0 0 0 0 0,1 1 0 0 0,-1-1 0 0 0,0 1 0 0 0,0-1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0,4-8 0 0 0,-3 9 0 0 0,-1-1 0 0 0,0 0 0 0 0,0 0 0 0 0,0 0 0 0 0,1 0 0 0 0,-1 0 0 0 0,0-1 0 0 0,0 1 0 0 0,0-1 0 0 0,0 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64 0 0,0 0-64 0 0,0 0 0 0 0,0 0 0 0 0,0 0 0 0 0,0 0 0 0 0,0 0 0 0 0,0 0-72 0 0,0 0 72 0 0,0 0 200 0 0,0 0 64 0 0,0 0 16 0 0,0 0 8 0 0,0 0 96 0 0,0 0 24 0 0,0-8 0 0 0,0 8 8 0 0,0-1 136 0 0,1 0 24 0 0,-1 0 8 0 0,1-1 24 0 0,-1 2 96 0 0,0-2 16 0 0,0 1 8 0 0,0 0 8 0 0,0 0 104 0 0,0-1 24 0 0,0 1 0 0 0,0 0 8 0 0,-1 1-112 0 0,0-2-24 0 0,1 2-8 0 0,-1-1 8 0 0,1 1-288 0 0,0-1-56 0 0,0 1-8 0 0,-1 0 0 0 0,1 0-248 0 0,-1 1-48 0 0,1 0-16 0 0,0 0 16 0 0,-1 1-88 0 0,1-1 0 0 0,0 2-96 0 0,-1 1 96 0 0,1 0-88 0 0,1 0 88 0 0,-1 1-96 0 0,0-1 96 0 0,0 4 0 0 0,1 0 0 0 0,-1 1 0 0 0,0 1 0 0 0,0 2 72 0 0,0-1 16 0 0,0 1 0 0 0,0 0 8 0 0,-1-1 56 0 0,1-1 8 0 0,-1 3 0 0 0,1-3 8 0 0,0 0 8 0 0,0 0 0 0 0,-1 3 0 0 0,1-1 0 0 0,0-2-48 0 0,0 2 0 0 0,1 4-8 0 0,-1 3 0 0 0,1-2-24 0 0,0 0-8 0 0,-1-1 0 0 0,1-2 0 0 0,0-1 0 0 0,-1 0 0 0 0,0-2 0 0 0,0 0 0 0 0,0 1-24 0 0,0-3-64 0 0,0 0 96 0 0,0 0-32 0 0,0-1 0 0 0,0 0-64 0 0,0-1 96 0 0,0 0-32 0 0,1 1-64 0 0,-1-2 96 0 0,0 0-96 0 0,0-1 96 0 0,1 0-96 0 0,0-1 80 0 0,-1 0-80 0 0,0-2 80 0 0,1 1-80 0 0,0 0 64 0 0,-1-2-64 0 0,0 0 64 0 0,0 0-64 0 0,0 0 0 0 0,0-1 72 0 0,0 0-72 0 0,0 1 64 0 0,1-1-64 0 0,-1-1 64 0 0,0 2-64 0 0,0-1 64 0 0,0 1-64 0 0,0-2 64 0 0,1 0-64 0 0,-1 1 64 0 0,0 0-64 0 0,0 0 64 0 0,0 0-64 0 0,0 0 0 0 0,0 0 64 0 0,0 0-64 0 0,0 0 0 0 0,0 0 0 0 0,2-9 0 0 0,-2 7 0 0 0,0 1 0 0 0,0 0 0 0 0,-1-2 0 0 0,1 2 0 0 0,0-2 0 0 0,-1 2 0 0 0,1-2 0 0 0,-2 2 0 0 0,2-1 0 0 0,-2 0 0 0 0,1 0 0 0 0,-1 0 0 0 0,1 1-64 0 0,-1 1-16 0 0,0 0 0 0 0,1-1 0 0 0,-2 1 0 0 0,1 1-8 0 0,-1-1 0 0 0,1 2 0 0 0,-1 0 0 0 0,1-1 88 0 0,-1 1-96 0 0,0 0 96 0 0,1 0-96 0 0,-1 0 96 0 0,2 0 0 0 0,-1 1 0 0 0,0-1 0 0 0,1 0 0 0 0,-1 0 0 0 0,2 1 0 0 0,-1 0 0 0 0,2 1 0 0 0,-1-1 0 0 0,2-1 0 0 0,-1 2 0 0 0,3-2 0 0 0,-2 1 0 0 0,1-1 0 0 0,2 0 0 0 0,-1 0 0 0 0,1 0 0 0 0,0-1 0 0 0,0 0 0 0 0,0 1 0 0 0,1-2 72 0 0,-2-1-72 0 0,1 0 80 0 0,1-1-80 0 0,-1-1 64 0 0,1 2-64 0 0,-1-3 64 0 0,0 1-64 0 0,-1-1 0 0 0,-1-1 72 0 0,-1 0-72 0 0,1 1 0 0 0,-1 0 0 0 0,-2-1 0 0 0,0 0 0 0 0,0 1 0 0 0,-2-1 0 0 0,0-1 0 0 0,0 1 0 0 0,-1 0 0 0 0,0 2 0 0 0,1 1-64 0 0,-1-1 64 0 0,0 2-72 0 0,0 0 72 0 0,0 0-80 0 0,-2 1 80 0 0,1 1-72 0 0,0 0 72 0 0,-1 0-64 0 0,0 1 64 0 0,0 0 0 0 0,0 1 0 0 0,1-1 0 0 0,-1 1 0 0 0,2 1 0 0 0,-1-2 0 0 0,0 1 0 0 0,2 1 0 0 0,-1-1 0 0 0,2 0 0 0 0,-1 0 0 0 0,1 0 0 0 0,1-1 0 0 0,0 1 0 0 0,2 1 0 0 0,-1-1 64 0 0,1-1-64 0 0,0 2 0 0 0,0-2 0 0 0,1 0 0 0 0,-1 2 0 0 0,1-1 0 0 0,0-1 0 0 0,-1 2 0 0 0,1-2 0 0 0,-1 0 0 0 0,2-1 0 0 0,0 0 0 0 0,0-1 64 0 0,0 0-64 0 0,0 0 80 0 0,1-2-80 0 0,0 0 80 0 0,1 0-80 0 0,-1-1 80 0 0,-1-1-80 0 0,1 0 64 0 0,-2 0-64 0 0,1-1 0 0 0,0 0 72 0 0,-4 1-72 0 0,2 0 0 0 0,-2 0 0 0 0,0 0 0 0 0,0 1 0 0 0,-2-2 0 0 0,0 1 0 0 0,-1 0 0 0 0,-2 1 0 0 0,1-1 0 0 0,1 2 0 0 0,-2 0 0 0 0,0 2 0 0 0,-1 0 0 0 0,1 1-80 0 0,0 0 80 0 0,1 0-80 0 0,-1 1 80 0 0,0 1-80 0 0,-2 0 80 0 0,1 0 0 0 0,0 1 0 0 0,0 0-64 0 0,0 0 64 0 0,0 0 0 0 0,2 0 0 0 0,1 0 0 0 0,0 0 0 0 0,0 1 0 0 0,1-1 0 0 0,0 0 0 0 0,2 0 0 0 0,0 1 0 0 0,0-1 0 0 0,0-2 0 0 0,2 0 0 0 0,-2 2 0 0 0,2-2 0 0 0,1 1 0 0 0,-2 0 0 0 0,3-1 0 0 0,-1 1 0 0 0,-1-2 64 0 0,2 1-64 0 0,0 0 88 0 0,0-2-16 0 0,0 1 0 0 0,0-1 0 0 0,1-1-72 0 0,-1 1 64 0 0,0-2-64 0 0,1-1 64 0 0,0 2-64 0 0,-1-2 64 0 0,0-1-64 0 0,0 0 64 0 0,-1 1-64 0 0,0-2 0 0 0,1 0 0 0 0,-2 0 0 0 0,0 1 0 0 0,-1-1 0 0 0,-1 0 64 0 0,-1 0-64 0 0,0 0 0 0 0,-1 1 0 0 0,0 1 0 0 0,-1 0 0 0 0,2 1 0 0 0,-3 0 0 0 0,1 2 0 0 0,-1-1 0 0 0,0 1 0 0 0,0 0 0 0 0,-1 1-80 0 0,1-1 80 0 0,0 2-72 0 0,0 0 72 0 0,1 0-64 0 0,-1 0 64 0 0,0 0 0 0 0,0 1 0 0 0,0-1 0 0 0,1 1-64 0 0,1 0 64 0 0,-1-1 0 0 0,1 1 0 0 0,0 1 0 0 0,1 0 0 0 0,0 0 0 0 0,2 1 0 0 0,0-1 0 0 0,1-1 0 0 0,0 1 0 0 0,1-1 0 0 0,-1 0 0 0 0,2 0 0 0 0,1-1 0 0 0,-1 0 0 0 0,1-1 0 0 0,-1 0 0 0 0,1-1 0 0 0,-1-1 0 0 0,2 0 0 0 0,-2-1 0 0 0,1 1 0 0 0,-2-1 64 0 0,2-1-64 0 0,-2-1 0 0 0,0 0 72 0 0,0 0-72 0 0,-1 0 0 0 0,0-1 0 0 0,-1 1 0 0 0,0-1 0 0 0,-1-1 0 0 0,0 0 0 0 0,-1 2 0 0 0,1 0 0 0 0,-1 0 0 0 0,-2 1 0 0 0,1 1 0 0 0,-1 0 0 0 0,0 0 0 0 0,1 2 0 0 0,-1 0-72 0 0,0 2 72 0 0,0-1-64 0 0,-2 1 64 0 0,3 1-80 0 0,-2 1 80 0 0,0 1-80 0 0,1 1 80 0 0,0-1 0 0 0,0-1 0 0 0,0 0 0 0 0,1 1 0 0 0,0-1 0 0 0,1-1 0 0 0,1 0 0 0 0,0 1 0 0 0,0-2 0 0 0,0 0 0 0 0,1-1 0 0 0,0 0 0 0 0,0 0 0 0 0,1 0 0 0 0,0-2 0 0 0,-1 0 0 0 0,2 0 0 0 0,0 0 0 0 0,0 0 64 0 0,1-1-64 0 0,0 0 0 0 0,-1 1-88 0 0,1-1 88 0 0,0-1-280 0 0,0 2-8 0 0,-1-1 0 0 0,2 0-5888 0 0,-1 1-1184 0 0</inkml:trace>
  <inkml:trace contextRef="#ctx0" brushRef="#br0" timeOffset="2">1045 1172 1375 2906 2723,'0'0'128'0'0,"0"0"-128"0"0,0 0 0 0 0,0 0 0 0 0,0 0 520 0 0,0 0 88 0 0,0 0 8 0 0,-1 1 8 0 0,0-1 208 0 0,0 0 32 0 0,1 0 16 0 0,0 0 0 0 0,0 0 152 0 0,0 0 32 0 0,0 0 8 0 0,0 0 0 0 0,0 0-40 0 0,0 0-8 0 0,0 0 0 0 0,0 0 0 0 0,0 0-264 0 0,0 0-56 0 0,-6 5-16 0 0,5-3 0 0 0,0 0-296 0 0,-1 0-56 0 0,1 1-16 0 0,-2-1 0 0 0,2 0-112 0 0,-2 2-24 0 0,0-1-8 0 0,-1 2 0 0 0,-1 0-80 0 0,-1 1-24 0 0,1 0 0 0 0,-2 0 0 0 0,-1 1-72 0 0,-1 2 96 0 0,2-3-96 0 0,-2 2 96 0 0,-2 3-96 0 0,-1-1 96 0 0,-2 3-96 0 0,-1 0 96 0 0,1 0-96 0 0,-1 0 0 0 0,1 0 72 0 0,-1 0-72 0 0,0-3 80 0 0,2 1-16 0 0,2-1-64 0 0,-1-1 96 0 0,0-2-8 0 0,0 0-8 0 0,2-1 0 0 0,0 0 0 0 0,1 0 16 0 0,2-1 8 0 0,2-1 0 0 0,0-1 0 0 0,-1 1 16 0 0,0-1 0 0 0,2 0 0 0 0,-1 1 0 0 0,1 0-24 0 0,-1-1-8 0 0,1 0 0 0 0,0 0 0 0 0,0 0-88 0 0,1-1 64 0 0,1 1-64 0 0,0-2 64 0 0,1 0-64 0 0,0 0 0 0 0,0 0 72 0 0,0 0-72 0 0,0-1 0 0 0,1 1 64 0 0,-1 0-64 0 0,1 0 0 0 0,0-1 0 0 0,-1 0 0 0 0,1 0 0 0 0,0 0 0 0 0,-1 1 0 0 0,1-1 0 0 0,0 0 0 0 0,0 0 64 0 0,0 0-64 0 0,0 0 0 0 0,0 0 0 0 0,0 0 0 0 0,0 0 0 0 0,0 0 0 0 0,0 0 0 0 0,0 0 0 0 0,0 0 0 0 0,0 0 0 0 0,0 0 0 0 0,0 0 64 0 0,3-9-64 0 0,-2 6 0 0 0,0 2 0 0 0,0-1 0 0 0,-1 0 0 0 0,0 1 0 0 0,1-1 0 0 0,-1 1 0 0 0,1-2 0 0 0,-1 1 0 0 0,0 0 0 0 0,-1 0 0 0 0,1 0 0 0 0,-1 0 0 0 0,1 1 0 0 0,-1-1 0 0 0,0 1 0 0 0,-1-1 0 0 0,1 0 0 0 0,-1 1 0 0 0,0 1-96 0 0,0-1 32 0 0,-1 1 0 0 0,1 0 0 0 0,-1 1-8 0 0,1 0 0 0 0,0 0 0 0 0,0 1 0 0 0,-1-1 72 0 0,0 2 0 0 0,0 0-72 0 0,-1 1 72 0 0,-1 0 0 0 0,2 0 0 0 0,-1 0 0 0 0,1 1 0 0 0,-1 1 0 0 0,2-1 0 0 0,0-1 0 0 0,1 1 0 0 0,1-1 0 0 0,0-1 0 0 0,1 0 0 0 0,1 0 0 0 0,0 0 0 0 0,3-1 0 0 0,-2-1 72 0 0,1 0-72 0 0,2-1 104 0 0,0-2-8 0 0,-1 1-8 0 0,0 0 0 0 0,-1-1-24 0 0,1 0 0 0 0,0-1 0 0 0,-1 0 0 0 0,1-1-64 0 0,-1 0 0 0 0,-1 1 0 0 0,-1-1 64 0 0,1 0-64 0 0,-2 0 0 0 0,0-1 0 0 0,-2 1 0 0 0,0 0 0 0 0,0 1 0 0 0,-1 1 0 0 0,-1-2 0 0 0,1 2 0 0 0,-2 0 0 0 0,0 1 0 0 0,-1 1 0 0 0,0 1 0 0 0,0-1 0 0 0,0 2 0 0 0,0 1 0 0 0,1 1 0 0 0,-2 0 0 0 0,0 1 0 0 0,1 1 0 0 0,1 0 0 0 0,1-1 0 0 0,-2 1 0 0 0,2 0 0 0 0,1 0 0 0 0,0 0 0 0 0,1-1 0 0 0,1 0 0 0 0,0-2 0 0 0,1-1 0 0 0,0 1 0 0 0,1-2 0 0 0,1 0 0 0 0,1 0 0 0 0,-1-1 0 0 0,1-2 0 0 0,2 0 0 0 0,0-1 64 0 0,0-1 0 0 0,-1 1 0 0 0,0 0-64 0 0,0-1 80 0 0,-1 0-80 0 0,1-1 80 0 0,1 0-80 0 0,-2-1 0 0 0,1 1 0 0 0,-2 0 0 0 0,0 1 0 0 0,-1-1 0 0 0,-1 1 0 0 0,0-2-88 0 0,-1 2 88 0 0,-1-2-104 0 0,1 2 40 0 0,-2 0 64 0 0,0 0-80 0 0,0 2 80 0 0,-1 0 0 0 0,-1 0-72 0 0,1 2 72 0 0,-2 0 0 0 0,1 1 0 0 0,-2 0-64 0 0,2 1 64 0 0,-1 0 0 0 0,1 1 0 0 0,-1 2 0 0 0,0-1 0 0 0,1 0 0 0 0,0 1 0 0 0,3-1 0 0 0,0 0 0 0 0,0-2 0 0 0,2 1 0 0 0,1 0 0 0 0,0-2-256 0 0,1 0 0 0 0,2 0-8 0 0,1-2-8896 0 0</inkml:trace>
  <inkml:trace contextRef="#ctx0" brushRef="#br0" timeOffset="3">633 1508 2759 3213 2662,'-1'-1'120'0'0,"0"0"32"0"0,1 1-152 0 0,0-1 0 0 0,0 1 0 0 0,0 0 0 0 0,0 0 704 0 0,-1 0 120 0 0,0 0 16 0 0,-1 0 8 0 0,2-2 240 0 0,-1 2 40 0 0,-1 0 16 0 0,1-1 0 0 0,0 2-224 0 0,1-2-48 0 0,0 1-8 0 0,-2 0 0 0 0,1 0-160 0 0,0 0-32 0 0,0 1 0 0 0,-1 0-8 0 0,0 0-248 0 0,0 1-40 0 0,-1 1-16 0 0,-1 0 0 0 0,0 0-104 0 0,0 1-16 0 0,-1 0-8 0 0,0 1 0 0 0,0-1 0 0 0,-1 2 0 0 0,0 1 0 0 0,-1-1 0 0 0,-2 2-48 0 0,1 0-16 0 0,0-2 0 0 0,-1 1 0 0 0,0-1-40 0 0,0 2 0 0 0,-1 0-8 0 0,0 0 0 0 0,0-1-48 0 0,-2 0-8 0 0,1 1 0 0 0,-3 1 0 0 0,1 2-64 0 0,0-3 96 0 0,3-1-96 0 0,0 0 96 0 0,-1 0 8 0 0,-1 1 8 0 0,1-1 0 0 0,0 0 0 0 0,0-1-112 0 0,1-1 0 0 0,0 1 0 0 0,2-2 0 0 0,1 0 72 0 0,0-1-72 0 0,1 0 64 0 0,1 0-64 0 0,1 0 88 0 0,0-1-24 0 0,1-1-64 0 0,-1 2 96 0 0,1-1-96 0 0,0-1 72 0 0,0 1-72 0 0,0 0 64 0 0,1-1-64 0 0,0 1 0 0 0,0-1 0 0 0,-1 0 0 0 0,1 1 0 0 0,0-1 0 0 0,0 0 64 0 0,0 0-64 0 0,0 0 0 0 0,1 0 0 0 0,0-1 72 0 0,-1 1-72 0 0,1 0 64 0 0,0 0-64 0 0,1-1 80 0 0,0 0-80 0 0,-1 0 72 0 0,1 0-72 0 0,0 0 64 0 0,1 0-64 0 0,-1-1 0 0 0,0 0 0 0 0,0 1 64 0 0,0 0-64 0 0,0 0 0 0 0,6-9 0 0 0,-4 5 0 0 0,0 1 0 0 0,-1 1 0 20-26,0-1 0-2-2,0 1 0 0 3,0 0-88-18 25,-2 1 88 0 0,0 1-80 0 0,-1 0 80 17-28,1 0-80-17 28,-2 0 80 0 0,1 2-104 0 0,-1 0 40 0 0,-1 2 64 0 0,0-1-104 0 0,0 2 40 0 0,0 0 64 0 0,-1 0-104 0 0,1 1 32 16-25,1 0 8-16 25,1-1 0 0 0,-1 0 0 0 0,0 0 64 0 0,1 0 0 0 0,1 0 0 0 0,-1-1 0 0 0,2-2 0 0 0,0 2 0 0 0,0-2 0 0 0,1 0 0 0 0,0-1 0 0 0,2 0 0 0 0,-1 0 0 0 0,1-1 64 0 0,0-1-64 0 0,0 0 64 0 0,2-2-64 17-28,0 0 64-17 28,2-1 0 0 0,-1-1 0 0 0,-1-1 0 0 0,-1 2 0 0 0,-1 0-64 0 0,0-1 0 0 0,-2 1 0 0 0,-1 1 0 0 0,0 0 0 0 0,-1 0 0 0 0,0 2 0 0 0,-2 0 0 0 0,1 0 0 0 0,-1 1 0 0 0,0 1 0 0 0,0 0 0 0 0,-1 1 0 0 0,0 0 0 0 0,0 1 0 0 0,2 0 64 0 0,-2 0-64 0 0,3 0 0 0 0,-2 0 0 17-26,2-1 0-17 26,0 2 0 0 0,0-2 0 0 0,0 1 0 0 0,1 0 0 0 0,1-1 0 0 0,0 1 0 0 0,0-2 0 0 0,0 1 0 0 0,1-2 0 0 0,0 1 0 0 0,-1-1 0 0 0,2-1 0 0 0,-1 0 0 0 0,1-1 88 0 0,-1 1-88 0 0,1-1 96 0 0,-1 0-96 0 0,1-1 0 0 0,-1-1 72 15-28,1 0-72-15 28,0 0 0 0 0,-1 1 72 0 0,0-1-72 0 0,0 0 0 0 0,-1 1 64 0 0,-1 0-64 0 0,1 1 0 0 0,-1-1 0 0 0,-1 2 0 0 0,1 1 0 0 0,0-1 0 0 0,0 1 0 0 0,-1 0 0 0 0,1 0 0 0 0,-1 1 0 0 0,0-1 0 0 0,0 2 0 0 0,0 0-88 0 0,0 0 88 0 0,0 1-104 0 0,0 0 104 0 0,-1 0-72 0 0,1 1 72 0 0,-1-1-64 0 0,0 1 64 0 0,0-1 0 0 0,0 0 64 0 0,1 0-64 0 0,-2 1 0 0 0,1-1 0 0 0,1 1 0 0 0,-1-2 64 0 0,1 0-64 0 0,1 0 0 0 0,0-1 64 0 0,0 0-64 0 0,1 1 0 0 0,1-2 72 0 0,1-1-72 0 0,0 0 0 0 0,1-1 72 0 0,-1-1-72 0 0,3 0 0 0 0,-1-1 72 0 0,-1 1-72 0 0,0-1 0 0 0,0 0 0 0 0,-1 1 0 0 0,1 0-288 0 0,-2 0-16 0 0,0 0-8 0 0,-1 1 0 0 0,0 0-976 0 0,-1 0-200 0 0,0 2-40 0 0,0-1-5816 0 0</inkml:trace>
  <inkml:trace contextRef="#ctx0" brushRef="#br0" timeOffset="4">672 1498 2759 3270 2745,'0'0'248'0'0,"-1"0"-248"0"0,1 0 0 0 0,0 0 0 0 0,0 1 512 0 0,0-1 64 0 0,-1-1 0 0 0,1 1 8 0 0,-1 0 360 0 0,2-1 72 0 0,-2 0 8 0 0,1 1 8 0 0,0 0-168 0 0,0 0-40 0 0,0 0-8 0 0,0 0 0 0 0,0 0-8 0 0,0 0 0 0 0,0 0 0 0 0,0 0 0 0 0,0 0-72 0 0,0 0-24 0 0,-2 10 0 0 0,1-5 0 0 0,1 2-280 0 0,-1 0-56 0 0,0 1-16 0 0,1 1 0 0 0,0 1-48 0 0,-1 3-16 0 0,1-3 0 0 0,0 1 0 0 0,1 0-40 0 0,-1 0-16 0 0,1 0 0 0 0,0-1 0 0 0,-1 3-80 0 0,0-1-24 0 0,1 0 0 0 0,-1 1 0 0 0,0-1-32 0 0,1 1-8 0 0,-1-1 0 0 0,0 0 0 0 0,0-1-8 0 0,0 0-8 0 0,0 1 0 0 0,0-2 0 0 0,-1 2 0 0 0,0-3 0 0 0,1 2 0 0 0,0-1 0 0 0,-2-2 0 0 0,2 1 0 0 0,0-1 0 0 0,-1-1 0 0 0,0 0-80 0 0,1-1 96 0 0,-1 1-96 0 0,0-1 96 0 0,1 0-32 0 0,0-2-64 0 0,0-1 96 0 0,0-1-32 0 0,0 1-64 0 0,0-2 64 0 0,0-1-64 0 0,0 0 64 0 0,1 0-64 0 0,0 0 64 0 0,-1 0-64 0 0,1-2 64 0 0,0 0-64 0 0,-1 0 96 0 0,2-1-96 0 0,-1 0 96 0 0,0 1-96 0 0,0-2 0 0 0,-1 0 72 0 0,0 1-72 0 0,1-1 0 0 0,-1 0 0 0 0,0 1 0 0 0,0 0 0 0 0,-1-1 0 0 0,1 0 0 21-26,0 2 0-4 0,-1-1 0-17 26,-1 1 0 19-28,0 0 0-1 0,1 0 0-1 2,-1 1-64-17 26,0 1-16 18-28,-1 0 0-18 28,0 1 0 0 0,0 2 0 0 0,-1 0 0 0 0,1 1 0 0 0,-1 1 0 0 0,-1-1 0 0 0,2 1 80 0 0,-1 0 0 0 0,2 0-72 0 0,-1 0 72 0 0,1 1 0 0 0,-1 1 0 0 0,2-1 0 0 0,-1 2 0 0 0,2-3 0 0 0,2-1 0 0 0,-1 0 0 0 0,0-1 0 0 0,2-1 0 0 0,0 1 0 0 0,0-2 0 0 0,1 0 0 0 0,-1 0 0 0 0,0-2 0 17-27,1 0 0-17 27,0 1 64 0 0,0-4-64 0 0,0 1 96 0 0,1 0-96 0 0,-1-1 96 0 0,-1 0-96 0 0,1 0 0 0 0,-2 0 72 0 0,0 0-72 0 0,-1 1 0 0 0,0 0 0 0 0,0 0 0 0 0,-2 2 0 0 0,1-1 0 0 0,0 1 0 0 0,-1 0 0 0 0,-1 1 0 0 0,0 0 0 0 0,1 1 0 0 0,-2 0 0 0 0,1 1 0 0 0,-1 1 0 0 0,1 0 0 0 0,-1 1 0 0 0,2-2 0 0 0,0 0 0 0 0,0 1 0 0 0,1-1 0 0 0,1-1 0 0 0,0 0 0 0 0,0 0 0 0 0,2-1 0 0 0,-1 0 0 0 0,2-2 0 0 0,0 1 0 0 0,1-1 0 0 0,0-1 0 0 0,-1-1-96 0 0,2 0 16 0 0,-1-1 8 0 0,0 1 0 0 0,-2 0-24 0 0,1 0 0 0 0,-3 2 0 0 0,1-1 0 0 0,-2 0 96 0 0,0 0-104 0 0,-2 1 40 0 0,0 0 64 0 0,-1 1 0 0 0,-2-1 0 0 0,0 1 0 0 0,-2 1 0 0 0,1 0 0 0 0,0 0 0 0 0,-1 1 0 0 0,1 0 0 0 0,-1 1 0 0 0,2 0 0 0 0,1-2 0 0 0,1 2 0 0 0,2-1 0 0 0,0-1 0 0 0,2 0 0 0 0,0-1 0 0 0,3-1-416 0 0,0-1-40 0 0,1-1-16 0 0,1-1-8616 0 0</inkml:trace>
  <inkml:trace contextRef="#ctx0" brushRef="#br0" timeOffset="5">714 1485 5063 3212 2783,'-2'-2'224'0'0,"2"2"48"0"0,-1-1-272 0 0,0 1 0 0 0,0-1 0 0 0,1 0 0 0 0,0 1 952 0 0,-1 0 136 0 0,0-1 24 0 0,1 1 8 0 0,0 0 120 0 0,0 0 24 0 0,-1 2 8 0 0,1-2 0 0 0,0 2-472 0 0,0 0-96 0 0,1 0-24 0 0,-1 1 0 0 0,0 0-112 0 0,2 0-24 0 0,1 2-8 0 0,-1 0 0 0 0,1 1-192 0 0,1 0-40 0 0,1 0-8 0 0,0 2 0 0 0,2 0-40 0 0,0 2-16 0 0,0 0 0 0 0,0 1 0 0 0,1 0-48 0 0,-2 0 0 0 0,2-1-8 0 0,-1 1 0 0 0,-1 0-56 0 0,1 0-16 0 0,0 0 0 0 0,0 0 0 0 0,0 1-16 0 0,0 0 0 0 0,-1-1 0 0 0,0 0 0 0 0,0-1-16 0 0,-1 0-8 0 0,1 1 0 0 0,2 1 0 0 0,-2-1 16 0 0,1 0 0 0 0,0-1 0 0 0,-1-1 0 0 0,0 0 8 0 0,0-1 8 0 0,-1 1 0 0 0,1-2 0 0 0,0 0 0 0 0,-1 0 0 0 0,-1-2 0 0 0,1 1 0 0 0,0 0-16 0 0,1 1-8 0 0,0-1 0 0 0,-1-1 0 0 0,-1 1-80 0 0,1-1 80 0 0,0-1-80 0 0,-1 0 80 0 0,0 0-80 0 0,-1-1 0 0 0,0 0 72 0 0,-2-2-72 0 0,1 0 64 0 0,0 0-64 0 0,-2 0 64 0 0,1 0-64 0 0,0-1 0 0 0,-1 0 64 0 0,1 0-64 0 0,0 1 0 0 0,-1-1 64 0 0,0 0-64 0 0,0 0 64 0 0,0 1-64 0 0,0-1 0 0 0,0 0 64 0 0,0 0-64 0 0,0 0 0 0 0,0 0 0 0 0,0 0 0 0 0,0 0 0 0 0,0 0 64 18-25,0 0-64-18 25,0 0 0 0 0,0 0 0 0 0,0 0 0 0 0,0 0 0 0 0,0 0 0 0 0,0 0 0 0 0,0 0 0 0 0,0 0 0 18-25,0 0 0-18 25,0 0 0 0 0,0 0 0 0 0,0 0 0 0 0,0 0 0 0 0,0 0 0 0 0,0 0 0 0 0,0 0 0 0 0,0 0 0 0 0,0 0 0 0 0,-2-10 0 0 0,2 7 0 0 0,-1-1 0 0 0,1 1 0 0 0,-1 0 0 0 0,0 1-64 0 0,-1-1 0 20-25,0 2 0-20 25,-2-2 0 0 0,0 3-32 0 0,2 0-8 0 0,0-1 0 0 0,-1 2 0 0 0,0-1 8 0 0,0 2 0 0 0,0 0 0 0 0,-1 2 0 0 0,-1 0 96 0 0,2 1-72 0 0,1-1 72 0 0,-1 0-64 0 0,1 1 64 0 0,0 0 0 0 0,0 0 0 0 0,2 2 0 0 0,0-1 0 0 0,0-1 0 0 0,2 0 0 0 0,0-1 0 0 0,3 0 0 0 0,0-2 0 0 0,-1 1 0 0 0,1-2 0 0 0,0-1 0 0 0,3 0 0 0 0,0-2 0 0 0,0 0 0 18-25,0-1 0-18 25,-2-1 0 0 0,1 0 0 0 0,-1-1 0 16-27,-2 2 0-16 27,-1-1 0 0 0,0 1 0 0 0,-1-1-64 0 0,-1 1 64 0 0,0 1-64 0 0,-1-2 64 0 0,-1 2-64 20-26,0 0 64-20 26,-1 0 0 0 0,1 1 0 0 0,-2 0 0 0 0,1 1 0 0 0,-1 0 0 0 0,-1 1 0 16-28,1 1 0-16 28,0-1 0 0 0,-1 2 0 0 0,-1 0 0 0 0,0 1 0 0 0,2 1 0 0 0,-1 0 0 0 0,2 0 0 0 0,-1-1 64 0 0,1 0-64 0 0,1 0 0 0 0,1-1 0 0 0,0 0 64 0 0,1-1-64 0 0,2 0 0 0 0,-1-1 0 0 0,2 0 64 0 0,1-1-64 0 0,0-2 0 0 0,1 1 0 0 0,2-3 0 0 0,-2 0 0 0 0,2 0 0 0 0,-1-1 0 0 0,0-1 0 0 0,0 0 0 0 0,-1 1-64 0 0,-1-1 64 0 0,-1 1-96 0 0,-1 1-8 0 0,-1-1-8 0 0,0 1 0 0 0,-2 0 0 0 0,-2 0 32 0 0,-1 1 8 0 0,-1 0 0 0 0,1 1 0 0 0,-1 0 72 0 0,-1 2 0 0 0,-2 0 0 0 0,-3 2 0 0 0,1 0 160 0 0,-1 2-8 0 0,1 0 0 0 0,-1-1 0 0 0,3 1-8 0 0,0-1 0 0 0,1 1 0 0 0,1 0 0 0 0,1-1-32 0 0,1 0-8 0 0,1-1 0 0 0,1 1 0 0 0,1-1-104 0 0,1 1 0 0 0,0-2 0 0 0,1-1 0 0 0,2 0-264 0 0,1 0-56 0 0,2-2 0 0 0,2 0-9664 0 0</inkml:trace>
  <inkml:trace contextRef="#ctx0" brushRef="#br0" timeOffset="6">1122 1178 2303 3158 3177,'-1'0'200'0'0,"-1"0"-200"0"0,1 1 0 0 0,0-1 0 0 0,1 0 592 0 0,0 0 80 0 0,-2 0 8 0 0,-1 1 8 0 0,1 0 224 0 0,-1 0 48 0 0,1-1 0 0 0,0 1 8 0 0,2-1-80 0 0,0 0-24 0 0,0 0 0 0 0,1 0 0 0 0,2 0-256 0 0,-1-1-48 0 0,1 1-16 0 0,2 0 0 0 0,-1 0-72 0 0,0 1-24 0 0,1-1 0 0 0,0 2 0 0 0,0 0 16 0 0,1-1 0 0 0,2 2 0 0 0,-1 1 0 0 0,1 0-136 0 0,2 0-24 0 0,0 1-8 0 0,2 0 0 0 0,0 0-40 0 0,1 1 0 0 0,2 0-8 0 0,-2-2 0 0 0,-1 1-56 0 0,2-1-16 0 0,2 1 0 0 0,-1 1 0 0 0,-2-1-16 0 0,1 1-8 0 0,2 1 0 0 0,1 0 0 0 0,0 1-32 0 0,-1 0-8 0 0,0 0 0 0 0,0-1 0 0 0,-1 0-16 0 0,1 0 0 0 0,0 1 0 0 0,-1-2 0 0 0,1 1-8 0 0,-2-1-8 0 0,1 1 0 0 0,-1-2 0 0 0,1 0-16 0 0,-2 0 0 0 0,1 0 0 0 0,-2-1 0 0 0,2 0-64 0 0,-3 0 0 0 0,-1-1 72 0 0,0 1-72 0 0,0-2 64 0 0,0 1-64 0 0,-2-1 80 0 0,0 0-80 0 0,1-1 64 0 0,-2 0-64 0 0,0 0 0 0 0,-2-1 72 0 0,0 1-72 0 0,0-1 96 0 0,-1 1-96 0 0,0-1 96 0 0,-2 1-96 0 0,0 0 0 0 0,0 0 72 0 0,0-1-72 0 0,-1 0 0 0 0,0 1 0 0 0,0 1 0 0 0,0-1 64 0 0,0 0-64 0 0,1-1 0 0 0,-2 2 64 0 0,1-1-64 0 0,1 0 0 0 0,-1-1 0 0 0,0 1 0 0 0,1 0 64 0 0,-1 0-64 0 0,0 0 0 0 0,0-1 0 0 0,0 1 64 0 0,1 0-64 0 0,-1-1 64 0 0,0 2-64 0 0,0-1 64 0 0,0-1-64 0 0,0 0 64 0 0,-1 1-64 0 0,1-1 64 0 0,-1 1-64 0 0,0-1 0 0 0,1 0 0 0 0,-1 0 0 0 0,0 0 0 0 0,0-1 0 0 0,0 1 0 0 0,0-1 0 0 0,0 0 0 0 0,0-1 0 0 0,-1 0 0 0 0,1 0 64 0 0,-1 0-64 0 0,-2 0 0 0 0,1 0 0 0 0,-1 0 0 0 0,0 0 0 0 0,-1 1 0 0 0,-2 1 0 0 0,0 0 0 0 0,1 0 0 0 0,0 2 0 0 0,-2 1 0 0 0,0 0 0 0 0,0 0 0 0 0,1 0 0 0 0,0 1 0 0 0,1 1-64 0 0,1-2 64 0 0,0 2 0 0 0,2-1 0 0 0,0 0 0 0 0,1 0 0 0 0,1-1 0 0 0,0-1 0 0 0,0 1 0 0 0,1-1 0 0 0,1 1 0 0 0,0-1 0 0 0,2 0 0 0 0,0 0 0 0 0,1 0 0 0 0,-1-1 0 0 0,1-1 0 0 0,1 0 0 0 0,-1 0 0 0 0,2-1 0 0 0,-1-1 64 0 0,-1 1-64 0 0,1-3 0 0 0,0 1 0 0 0,-1 0 0 0 0,0-1 0 0 0,-2 0 0 0 0,0 0 0 0 0,-2 0 0 0 0,1 0 0 0 0,-1 0 0 0 0,0 0 0 0 0,-2 1 0 0 0,1 0 0 0 0,-2-1 0 0 0,0 1 0 0 0,0 1 0 0 0,-1 0 0 0 0,-1 1 0 0 0,1 0 0 0 0,-2 1 0 0 0,0 0 0 0 0,0 1 0 0 0,0 2 0 0 0,-1-2-64 0 0,2 3 64 0 0,-1-2 0 0 0,0 2 0 0 0,0 0 0 0 0,0 2 0 0 0,1-1 0 0 0,0 0 0 0 0,3-1 0 0 0,-1 0 0 0 0,1 0 0 0 0,1-2 0 0 0,0 1 0 0 0,1 1 0 0 0,1-2 0 0 0,-1 1 0 0 0,1-2 0 0 0,1 1 0 0 0,1-1 0 0 0,0-1 0 0 0,1 0 0 0 0,0 0 0 0 0,0-2 0 0 0,1 0 0 0 0,-2 1 0 0 0,0-1 0 0 0,1-1 0 0 0,2 0 0 0 0,-1-2 64 0 0,0-1-64 0 0,-1 1 0 0 0,-1 0 0 0 0,0 1-64 0 0,-3 0 64 0 0,0 0-104 0 0,-1 1 40 0 0,-1 0 64 0 0,-1 0-80 0 0,-1 2 80 0 0,-1-1 0 0 0,0 2-72 0 0,0 0 72 0 0,0 1 0 0 0,-2 0 0 0 0,1 0 0 0 0,-1 2 0 0 0,1-1 88 0 0,0 1-88 0 0,0 1 96 0 0,1-1-24 0 0,1-1 0 0 0,1 1 0 0 0,1-2 0 0 0,0 2-72 0 0,2-2 0 0 0,-1 1 72 0 0,1 0-72 0 0,1-1 0 0 0,1 0 0 0 0,-1-1 0 0 0,1 1 0 0 0,1-1 0 0 0,1 0 64 0 0,-1-1-64 0 0,-1 0 0 0 0,0 0 0 0 0,1 1 64 0 0,-2-2-64 0 0,-1 2 0 0 0,1-2 0 0 0,-1 2 0 0 0,-1-1 0 0 0,2 1 0 0 0,-2-1 0 0 0,1 1 0 0 0,-1-1 0 0 0,1 0 0 0 0,-1 1 0 0 0,0 0 0 0 0,0 0 0 0 0,1-1 0 0 0,0 1 0 0 0,-1 0 0 0 0,1-1 0 0 0,-1 1 0 0 0,0 0 0 0 0,0 0-64 0 0,0 0 64 0 0,0 0-64 0 0,0 0 64 0 0,0 0-104 0 0,0 0 40 0 0,0 0 64 0 0,0 0-112 0 0,0 0 40 0 0,0 0 8 0 0,0 0 0 0 0,0 0-24 0 0,0 0 0 0 0,0 0 0 0 0,0 0 0 0 0,0 0-64 0 0,0 0-8 0 0,0 0-8 0 0,0 0 0 0 0,0 0-456 0 0,0 0-88 0 0,0 0-24 0 0,0 0 0 0 0,0 0-960 0 0,0 0-192 0 0</inkml:trace>
  <inkml:trace contextRef="#ctx0" brushRef="#br0" timeOffset="7">1720 1449 919 2987 3505,'0'-1'80'0'0,"0"1"-80"0"0,0-1 0 0 0,0 0 0 0 0,0 1 632 0 0,-1 0 104 0 0,1 0 32 0 0,0 0 0 0 0,0 0 512 0 0,-2-1 96 0 0,1 1 32 0 0,1 0 0 0 0,0 0-280 0 0,0 0-48 0 0,0 0-16 0 0,-6 8 0 0 0,4-4-496 0 0,0-1-104 0 0,1 3-16 0 0,-1 0-8 0 0,0 4-56 0 0,-2 0-16 0 0,2 2 0 0 0,-3 2 0 0 0,1 3 40 0 0,-2 0 8 0 0,-1 2 0 0 0,0-1 0 0 0,1-4 32 0 0,-1 1 0 0 0,-2 1 8 0 0,0 1 0 0 0,0 0-120 0 0,-1 0-24 0 0,1 0-8 0 0,0-2 0 0 0,2-1-48 0 0,-1-1-16 0 0,3 0 0 0 0,0-3 0 0 0,1-1-128 0 0,0 0-24 0 0,2-2-8 0 0,-1-2 0 0 0,2-1-16 0 0,0 0 0 0 0,0-1 0 0 0,1-2 0 0 0,0 1 0 0 0,0-1-64 0 0,0 0 96 0 0,0-2-32 0 0,0 0 0 0 0,0-1-64 0 0,0 2 96 0 0,0-1-32 0 0,0-2 24 0 0,0 3 0 0 0,0 0 0 0 0,0 0 0 0 0,1-9-88 0 0,-1 6 0 0 0,0 1 0 0 0,-1-1 0 0 0,1 0 0 0 0,-1 0 0 0 0,0-1 0 0 0,-1 1 0 0 0,0 0 0 0 0,1 2 0 0 0,-2-1 0 0 0,1 0 0 0 0,-1 1 0 0 0,1 1 0 0 0,-2 0 0 0 0,1 0 0 0 0,-1 0 0 0 0,0 1 0 0 0,0 2-64 0 0,-1-1 64 0 0,0 2-64 0 0,-2 1 64 0 0,1-1-80 0 0,1 2 80 0 0,0-1 0 0 0,-1 1 0 0 0,1 1 0 0 0,0-1 0 0 0,1 0 0 0 0,0 0 0 0 0,1 0 0 0 0,-2 0 0 0 0,4 1 0 0 0,-1-1 0 0 0,1-1 0 0 0,1-1 0 0 0,1-1 0 0 0,0-1 0 0 0,1 1 0 0 0,2 0 0 0 0,0-2 0 0 0,0 0 0 0 0,2-1 0 0 0,-1 0 0 0 0,0 0 0 0 0,0-2 104 0 0,0 0-32 0 0,0 1-8 0 0,1-2-64 0 0,0 0 64 0 0,-2 1-64 0 0,-1-1 64 0 0,1 0-64 0 0,-1 0 0 0 0,-1 0 0 0 0,-1 0 0 26-21,1 1 64-26 21,-2-2-64 27-19,0 1 0-27 19,-1 0 64 0 0,-1 1-64 0 0,1 1 0 0 0,-1-1 0 0 0,0 1 0 0 0,-1 1-64 26-21,0 0 64-26 21,0 1 0 0 0,-1 1 0 0 0,0 0 0 0 0,1 1 0 0 0,-1 0-72 0 0,0 2 72 0 0,-1-1 0 0 0,1 0 0 0 0,1-1 0 0 0,1 1 0 0 0,0 0 0 0 0,0-1 0 0 0,1 1 0 0 0,1 0 0 0 0,0 0 0 25-21,0-1 0-25 21,1-1 0 0 0,1 0 0 0 0,0 0 0 0 0,1-2 0 0 0,0 1 0 0 0,1-1 0 0 0,0 0 0 0 0,0-1 0 0 0,1 0 0 0 0,1-2 0 0 0,2 1 80 0 0,-2-1-80 0 0,-1-1 80 25-19,1 2-80-25 19,-3-1 0 0 0,1 0 0 0 0,0 0 0 0 0,1-1 0 0 0,-3 1 0 0 0,1-1 0 0 0,-3 0-72 0 0,0 0 72 0 0,0 2-64 0 0,0-1 64 0 0,-2 0 0 0 0,-1 0-72 0 0,1-1 72 0 0,-2-1 0 0 0,0 1 0 0 0,-1-1 0 0 0,0 2-72 0 0,0 1 72 0 0,1 1-80 0 0,0 1 80 0 0,0 0-72 0 0,-1 2 72 0 0,2-1-64 0 0,-1 2 64 0 0,1 0 0 0 0,-1 1-64 0 0,2 0 64 0 0,-1-1 0 0 0,2 3 0 0 0,-1-2 0 0 0,1-1 0 0 0,1 0-64 0 0,0 0 64 0 0,0-1-104 0 0,2 0 40 0 0,-1 0 64 0 0,0-1-328 0 0,2 0-8 0 0,-1 0 0 0 0,0-1 0 0 0,0 0-816 0 0,2 0-168 0 0,-1 0-32 0 0,0 0-8 0 0,1 0-480 0 0,-1-1-96 0 0</inkml:trace>
  <inkml:trace contextRef="#ctx0" brushRef="#br0" timeOffset="8">1529 1869 1375 3063 3041,'-1'-1'64'0'0,"1"1"8"0"0,0 0-72 0 0,-1-1 0 0 0,1 1 0 0 0,0 0 0 0 0,0 0 544 0 0,0 0 96 0 0,0-1 24 0 0,0 1 0 0 0,0-1 104 0 0,0 1 16 0 0,0 0 8 0 0,0 0 0 0 0,0 0-240 0 0,0 0-40 0 0,0 0-16 0 0,0 0 0 0 0,7-6-56 0 0,-7 5-16 0 0,2 0 0 0 0,-2 1 0 0 0,1-1 136 0 0,-1 0 24 0 0,2 0 8 0 0,-2 1 0 0 0,0-1 104 0 0,1 0 16 0 0,-1 1 8 0 0,0 0 0 0 0,0 0-40 0 0,0 0-8 0 0,0-1 0 0 0,0 1 0 0 0,0 0-240 0 0,1 0-48 0 0,-1 0-16 0 0,0 0 0 0 0,0-1-176 0 0,0 1-40 0 0,0 0-8 0 0,0 0 0 0 0,0 0-8 0 0,0 0 0 0 0,0 0 0 0 0,0 0 0 0 0,0 0-8 0 0,0 0-8 0 0,0 0 0 0 0,0 0 0 0 0,0 0-32 0 0,0 0-8 0 0,0 0 0 0 0,0 0 0 0 0,0 0-16 0 0,0 0-64 0 0,0 0 96 0 0,0 0-32 0 0,0 0-64 0 0,0 0 64 0 0,0 0-64 0 0,0 0 64 0 0,0 0-64 0 0,0 0 80 0 0,0 0-80 0 0,0 0 80 0 0,0 0-80 0 0,0 0 0 0 0,0 0 0 0 0,0 0 64 0 0,0 0-64 0 0,0 0 0 0 0,0 0 0 0 0,0 0 64 0 0,0 0-64 0 0,0 0 0 0 0,0 0 72 0 0,0 0-72 0 0,0 0 0 0 0,0 0 72 0 0,0 0-72 0 0,0 0 0 0 0,0 0 64 0 0,0 0-64 0 0,-8 5 0 0 0,7-3 0 0 0,0-2 0 0 0,1 2 0 0 0,-1 0 64 0 0,-1-1-64 0 0,1 2 0 0 0,0-1 0 0 0,-1 1 64 0 0,0 0-64 0 0,1 1 0 0 0,-2 1 0 0 0,1 0 64 0 0,-1 1-64 0 0,-1 0 0 0 0,0 0 0 0 0,1 0 64 0 0,-2 0-64 0 0,1 3 0 0 0,-2 0 64 0 0,0 0-64 0 0,0 1 0 0 0,0 0 80 0 0,-1 1-80 0 0,1-1 64 0 0,-1 0-64 0 0,1 0 96 0 0,0-1-32 0 0,-1 0 0 0 0,0 1 0 0 0,0-2 0 0 0,0 0 0 0 0,2 0 0 0 0,-2 0 0 0 0,0 2 0 0 0,-2 0-64 0 0,1 2 96 0 0,-1 1-32 0 0,1-2 0 0 0,0 0-64 0 0,-1 1 96 0 0,1-2-32 0 0,0-1 0 0 0,1 0-64 0 0,0-1 96 0 0,1-1-32 0 0,1 0 16 0 0,0-1 0 0 0,1-1 0 0 0,0 1 0 0 0,0 0-80 0 0,0-2 80 0 0,1 1-80 0 0,1-1 80 0 0,-1 0-80 0 0,1 0 0 0 0,0 0 0 0 0,0-2 64 0 0,0 1-64 0 0,-1 1 0 0 0,2-2 0 0 0,-1 0 64 0 0,0 0-64 0 0,1-1 0 0 0,-1 1 0 0 0,2-2 64 0 0,-1 0-64 0 0,1 1 0 0 0,0-1 0 0 0,0 0 64 0 0,0-1-64 0 0,0 1 0 0 0,0-1 0 0 0,0 0 0 0 0,0 1 0 0 0,0 0 64 0 0,4-7-64 0 0,-3 3 64 0 0,0 0-64 0 0,2 0 0 0 0,-2 0 0 0 0,1 0 0 24-25,0-1 0-3 3,-2 1 0 1-2,0 1-88-22 24,0 0 88 0 0,0 0-96 21-23,0 2 16-21 23,-2-2 8 0 0,0 3 0 22-24,1-2-24-22 24,-1 2-8 0 0,-1 0 0 0 0,0 0 0 0 0,1 1 8 0 0,-2 0 0 0 0,0 1 0 0 0,0 0 0 0 0,1 1 32 0 0,-2 1 64 0 0,-1 1-104 0 0,1-1 40 0 0,0 1 64 0 0,0-1 0 0 0,1 2 0 0 0,-2 1 0 0 0,3-2 0 0 0,-1 0 0 0 0,1 0 0 0 0,1 0 0 0 0,0-1 0 0 0,2 0 0 0 0,-2 0 0 0 0,2 0 0 0 0,0-1 0 0 0,2-1 0 0 0,-2 0 0 20-25,2 0 0-20 25,1 0 64 0 0,1-1-64 0 0,-1-1 64 0 0,1 0-64 0 0,0-1 96 0 0,0-1-24 0 0,0 0 0 0 0,1 0 0 0 0,-1-1-72 0 0,1 0 96 0 0,-1 0-96 0 0,-1-1 96 0 0,0 1-96 0 0,-2 0 0 0 0,1-1 0 0 0,-1 1 0 0 0,-1 0 0 0 0,0 0 0 0 0,-2 1 0 0 0,1 0 0 0 0,0 1 0 0 0,-1-1 0 0 0,-1 2-64 0 0,2 0 64 0 0,-2 0-88 0 0,2 0 24 0 0,-2 2 0 0 0,1 0 0 0 0,-1 0 64 0 0,1 0-80 0 0,-1 1 80 0 0,2-2-80 0 0,1 1 80 0 0,-1 0 0 0 0,1-1 0 0 0,0 0 0 0 0,0 1 0 0 0,1-1 0 0 0,0 0 0 0 0,0 0 0 0 0,1 0 0 0 0,-1-1 0 0 0,1 1 0 0 0,0-1 0 0 0,-1 0-128 0 0,1 1 24 0 0,0-1 0 0 0,-1 0 0 0 0,2 0-56 0 0,-2-1-16 0 0,1 1 0 0 0,-1 0 0 0 0,1-1 0 0 0,-2 1 0 0 0,1 0 0 0 0,-1 0 0 19-23,1 0 8-19 23,-1 0 0 0 0,0-1 0 0 0,0 0 0 0 0,0 0 168 0 0,-1 0 0 0 0,1 1-72 0 0,0-1 72 0 0,-1-1 0 0 0,1 2 0 0 0,0 0 0 0 0,0 0 0 0 0,0 0 0 0 0,0 0 0 0 0,0 0 64 0 0,0 0-64 0 0,0 0 64 0 0,0 0 0 0 0,0 0-64 0 0,-7 3 96 0 0,5-2 0 0 0,1 1 0 0 0,-1-1 0 0 0,0 1 0 0 0,1 1-8 0 0,-1-2-8 0 0,-1 2 0 0 0,0 1 0 0 0,0-1-16 0 0,0 2-64 0 0,-1 0 96 0 0,0-1-32 0 0,-1 1 0 0 0,1 1-64 0 0,-2 1 96 0 0,1 1-32 0 0,-2 0 0 0 0,0 0-64 0 0,-2 2 96 0 0,0-2-32 0 0,1 2 16 0 0,-1 0 0 0 0,-1 0 0 0 0,0 0 0 0 0,1 0-8 0 0,0-1 0 0 0,0 0 0 0 0,1 0 0 0 0,-1 0-8 0 0,0-1 0 0 0,2 0 0 0 0,-1-1 0 0 0,1 0-64 0 0,0-1 64 0 0,1 0-64 0 0,0-1 64 0 0,1-1 16 0 0,-1-1 0 0 0,2 0 0 0 0,0 0 0 0 0,0 0 0 0 0,0 0 0 0 0,0 0 0 0 0,0 0 0 0 0,0-1-8 0 0,1 0 0 0 0,1 0 0 0 0,-1 0 0 0 0,1 0-72 0 0,1-2 64 0 0,-1 1-64 0 0,1 0 64 0 0,1-1-64 19-24,0 0 0-19 24,0-1 0 0 0,1 0 0 0 0,-1 1 0 0 0,2-2 0 0 0,-1 0 0 0 0,-1 1 64 20-25,1 0-64-20 25,1-1 0 21-26,-1 0 0-21 26,0 0 0 22-31,-1 1 0-1 3,0 0-72-3 2,0-1 72-18 26,0 1-80 0 0,0 1 80 0 0,0 0-96 0 0,-1 0 96 0 0,0 0-96 18-27,-1 1 24-18 27,1 2 0 18-27,-1-2 0-18 27,0 2 0 18-28,1 1 72-18 28,-2 1-96 17-28,2-1 96-17 28,-1 0-96 0 0,1 1 96 0 0,-1-1 0 0 0,2 0 0 0 0,0 0 0 0 0,0 0 0 0 0,0-2 0 0 0,0 1 0 0 0,1-2 0 0 0,1 1 0 16-28,0-2 0-16 28,1 0 0 0 0,-2-1 0 0 0,3 0 0 0 0,-1-1 0 0 0,0-1 0 17-27,1 1-64-17 27,-2-1 64 0 0,1-1-96 0 0,0 0 96 0 0,-1 0-96 0 0,-2 0 96 17-30,2 2-104-2 3,-2-1 40-15 27,0-1 64 0 0,0 2-96 0 0,-2 0 96 0 0,1 0-96 0 0,-1-1 96 0 0,0 2-88 0 0,-1-1 88 0 0,1 1-64 0 0,-2 1 64 0 0,3 0-72 0 0,0 0 72 0 0,-1 0-80 0 0,1 0 80 0 0,1 0-104 0 0,-1 0 24 0 0,1 0 8 0 0,0 0 0 0 0,0 0-232 0 0,1 1-48 0 0,1-1 0 0 0,-2 0-5712 0 0,0 0-1136 0 0</inkml:trace>
  <inkml:trace contextRef="#ctx0" brushRef="#br0" timeOffset="9">1245 2303 6911 3212 2416,'-1'-1'304'0'0,"0"1"64"0"0,1-1-296 0 0,-1 0-72 0 0,1 1 0 0 0,0-1 0 0 0,0 1 696 0 0,0 0 120 0 0,0 0 24 0 0,1-1 8 0 0,-1 0-48 0 0,0 1-16 0 0,0 0 0 0 0,0 0 0 0 0,0 0-344 0 0,0 0-72 0 0,0 0-16 0 0,0 0 0 0 0,0 0 112 0 0,0 0 16 0 0,5 9 8 0 0,-5-5 0 0 0,1-1-72 0 0,-1 1-24 0 0,0 2 0 0 0,0 0 0 0 0,1 1-112 0 0,-1 0-24 0 0,0 3-8 0 0,1-1 0 0 0,-1 1 48 0 0,-1 2 16 0 0,1-1 0 0 0,-1 0 0 0 0,1 2-24 0 0,-1 0-8 0 0,-1-1 0 0 0,0 1 0 0 0,1 4-88 0 0,-2 0-8 0 0,2-1-8 0 0,-1 0 0 0 0,0 1-32 0 0,1-1-8 0 0,-1 0 0 0 0,1-2 0 0 0,1-1-32 0 0,0 0-8 0 0,1-2 0 0 0,-1-1 0 0 0,2-2-96 0 0,-2-2 64 0 0,1 2-64 0 0,-1-2 0 0 0,0 0 112 0 0,0-1-24 0 0,1 0-8 0 0,-1-1 0 0 0,0 0-16 0 0,0-2 0 0 0,0 0 0 0 0,0-1 0 0 0,0-1-64 0 0,0 1 80 0 0,-1-2-80 0 0,1 0 80 0 0,0 0-8 0 0,-1-2 0 0 0,-1 2 0 0 0,0-2 0 0 0,2-1-8 0 0,-1 0-64 0 0,0 1 96 0 0,-1-1-32 0 0,1 1-64 0 0,0 0 0 0 0,0 1 0 0 0,-1 0 0 0 0,1 1 0 0 0,1 1 0 0 0,-1 0 0 0 0,0 0 0 0 0,0 0-72 0 0,0 1-32 17-26,1 0-8-17 26,-1 1 0 0 0,0 0 0 16-29,1 1 0 1 1,-2 0 0-17 28,2 0 0 14-27,0 0 112-14 27,-1 0 0 0 0,2 0-80 0 0,0-1 80 0 0,0 0 0 0 0,1 0-88 15-27,0-1 88-15 27,0 0-64 0 0,2-1-32 0 0,-1 0 0 0 0,0 0 0 0 0,2-2 0 0 0,-1 1-8 0 0,-1-1-8 0 0,0 0 0 0 0,0 0 0 0 0,-1 0 0 0 0,0 1 0 0 0,-1-1 0 0 0,-1 1 0 0 0,0 0 40 0 0,0 0 8 0 0,0-1 0 0 0,-2 1 0 15-28,0 0 64-15 28,0 0 0 0 0,-2 0 0 0 0,0 1 0 0 0,1-1 88 0 0,-1 1-24 0 0,2-1 0 0 0,-2 0 0 0 0,2 0-64 0 0,-1 0 64 0 0,2 1-64 0 0,1-2 64 0 0,0 0-224 0 0,2 0-40 0 0</inkml:trace>
  <inkml:trace contextRef="#ctx0" brushRef="#br0" timeOffset="10">1272 2306 3479 3280 2423,'-2'-3'72'0'0,"1"1"24"0"0,1 0 0 0 0,-1 1 0 0 0,1 0-96 0 0,0 0 0 0 0,0 1 0 0 0,0-2 0 0 0,1 1 1792 0 0,-1-2 328 0 0,0 1 72 0 0,0 0 16 0 0,1 0-600 0 0,0 1-112 0 0,0 0-24 0 0,-1 2-8 0 0,2 0-664 0 0,-1 1-136 0 0,1 0-24 0 0,0 2-8 0 0,1 0-280 0 0,-1 2-48 0 0,2-1-16 0 0,-1 0 0 0 0,2 3-160 0 0,0-1-32 0 0,3 3 0 0 0,-2-1-8 0 0,3 0-16 0 0,-2 0 0 0 0,1 1 0 0 0,1-1 0 0 0,-2 1 16 0 0,1-1 0 0 0,0-1 0 0 0,-2 1 0 0 0,2 0 8 0 0,1 1 8 0 0,-2 0 0 0 0,1-1 0 0 0,-1 0 16 0 0,0 0 0 0 0,-2-1 0 0 0,2 0 0 0 0,0 1 16 0 0,0 0 8 0 0,0 1 0 0 0,1 1 0 0 0,-2-2-64 0 0,1 0-16 0 0,0 0 0 0 0,-2-1 0 0 0,0 0 0 0 0,0 0 0 0 0,-1-2 0 0 0,1 0 0 0 0,-3-1-64 0 0,1-1 0 0 0,-1-2 72 0 0,-1 1-72 0 0,0-1 0 0 0,-1-1 0 0 0,1 0 0 0 0,-1 0 64 0 0,-1-1 0 0 0,1 0 8 0 0,0 0 0 0 0,0 0 0 0 0,0 0-8 0 0,0 0 0 0 0,0 0 0 0 0,0 0 0 0 0,0 0 0 0 0,0 0-64 0 0,0 0 96 0 0,0 0-32 0 0,0 0-64 0 0,0 0 80 0 0,0 0-80 0 0,0 0 80 0 0,0 0-80 0 0,0 0 0 0 0,-9-4 0 0 0,8 2 0 0 0,0 0 0 0 0,-2 0 0 0 0,2 0-96 0 0,-2 1 96 0 0,1 1-88 0 0,-1-1 88 0 0,0 1-64 0 0,0 1 64 0 0,0 0-88 0 0,0 2 88 0 0,-1 0-104 0 0,1 0 40 0 0,0 0-8 0 0,1 0 0 0 0,0-1 0 0 0,1 2 0 0 0,1-2 72 0 0,0 0 0 0 0,2 1 0 0 0,-1-1 0 0 0,2-1-64 0 0,0 0 64 0 0,1 0-64 0 0,0-1 64 0 0,1 0-128 0 0,0 0 24 0 0,-1-2 0 0 0,0 0 0 0 0,1 1 32 0 0,-2-2 8 0 0,1 2 0 0 0,-1-1 0 0 0,-1 0 64 0 0,0 0 0 0 0,-1 1-72 0 0,0 0 72 0 0,-1 1 0 0 0,0 0 0 0 0,0 0 0 0 0,0 0 0 0 0,-1 0 0 0 0,0 0 0 0 0,0 1 80 0 0,0 1-80 0 0,-1-1 192 0 0,2-1-24 0 0,0 0 0 0 0,0 0 0 0 0,-4 7-56 0 0,2-5-16 0 0,2-1 0 15-26,0 1 0-15 26,1-1-96 0 0,0 0 0 0 0,0 1 0 0 0,1-2 0 0 0,0 0-272 0 0,2-1-48 0 0,-1 0-16 0 0,1-1-6320 0 0,1-1-1272 0 0</inkml:trace>
  <inkml:trace contextRef="#ctx0" brushRef="#br0" timeOffset="11">148 1912 4143 3311 2894,'-1'2'368'0'0,"0"1"-296"0"0,1-2-72 0 0,0 1 0 0 0,-1-1 280 0 0,0 1 40 0 0,-1 1 0 0 0,0 2 8 0 0,-1 2-64 0 0,-2 3-8 0 0,2-1-8 0 0,1-1 0 0 0,-1-1-184 0 0,1 0-64 0 0,0-2 0 0 0,0-1 72 0 0,1 0-272 0 0,1-2-56 0 0,-1-1-16 0 0,-1 0 0 0 0,0-2 272 0 0</inkml:trace>
  <inkml:trace contextRef="#ctx0" brushRef="#br0" timeOffset="12">52 2081 5063 3401 2713,'-4'3'224'0'0,"3"-2"48"0"0,-2 2-272 0 0,1-2 0 0 0,1 0 0 0 0,0 0 0 0 0,0 1 272 0 0,0 0 0 0 0,-2 0 0 0 0,0 2 0 0 0,0 1-272 0 0,1-1-152 0 0,1 0 24 0 0,2-3 0 0 0</inkml:trace>
  <inkml:trace contextRef="#ctx0" brushRef="#br0" timeOffset="13">637 1954 6911 3236 2716,'-4'1'608'0'0,"2"-1"-480"0"0,0 1-128 0 0,0 0 0 0 0,2 0 728 0 0,0 1 120 0 0,-2-2 24 0 0,0 4 8 0 0,0 0-384 0 0,-2 3-80 0 0,1-1-8 0 0,2 1-8 0 0,-1-1-680 0 0,1 2-136 0 0,1-3-24 0 0,-1 1-8 0 0</inkml:trace>
  <inkml:trace contextRef="#ctx0" brushRef="#br0" timeOffset="14">602 2121 5527 3233 2584,'-2'2'488'0'0,"0"0"-392"0"0,2 0-96 0 0,0-2 0 0 0,0 1 896 0 0,-2 1 152 0 0,1 0 32 0 0,-1 2 8 0 0,-2 2-368 0 0,2 0-72 0 0,0-1-8 0 0,1 0-8 0 0,0-2-536 0 0,1 1-96 0 0,0-1 0 0 0,-1-1-3488 0 0,1 2-656 0 0</inkml:trace>
  <inkml:trace contextRef="#ctx0" brushRef="#br0" timeOffset="15">1003 1964 15199 2993 2676,'-4'2'672'0'0,"2"0"144"0"0,0 0-656 0 0,1 0-160 0 0,1-1 0 0 0,0 1 0 0 0,0 0 0 0 0,0 1 0 0 0,1 2 0 0 0,2 0 0 0 0,-1 2-752 0 0,2-1-184 0 0,3-1-40 0 0,-2-1-8 0 0</inkml:trace>
  <inkml:trace contextRef="#ctx0" brushRef="#br0" timeOffset="16">1035 2078 1839 3101 2770,'-3'3'160'0'0,"0"-2"-160"0"0,1 1 0 0 0,0 0 0 0 0,1 0 1544 0 0,0-1 280 0 0,1 0 48 0 0,0 2 16 0 0,-2 0-544 0 0,1 1-112 0 0,0 1-16 0 0,1-1-8 0 0,1 0-936 0 0,1-1-184 0 0,0-1-88 0 0,1-1-5776 0 0</inkml:trace>
  <inkml:trace contextRef="#ctx0" brushRef="#br0" timeOffset="17">817 2583 8287 3316 2205,'-1'0'736'0'0,"1"1"-584"0"0,-1 0-152 0 0,1-1 0 0 0,0 1 272 0 0,0 0 24 0 0,-2 1 8 0 0,0 1 0 0 0,-1 1 256 0 0,1 0 48 0 0,-2 0 16 0 0,2 0 0 0 0,-1 1-216 0 0,1-2-48 0 0,-1 1-8 0 0,0 0 0 0 0,-1 0-416 0 0,1 0-96 0 0,-1-1-8 0 0,0 0-5392 0 0</inkml:trace>
  <inkml:trace contextRef="#ctx0" brushRef="#br0" timeOffset="18">730 2700 919 3305 2076,'-1'1'80'0'0,"-1"0"-80"0"0,2-1 0 0 0,-1 1 0 0 0,1-1 776 0 0,0 1 144 0 0,-2 1 24 0 0,-1-1 8 0 0,1 2-88 0 0,-1-1-24 0 0,1 1 0 0 0,0-1 0 0 0,1 0-840 0 0,1-2-96 0 0,1 0-64 0 0,-1 0 0 0 0</inkml:trace>
  <inkml:trace contextRef="#ctx0" brushRef="#br0" timeOffset="19">1230 2740 15199 3213 2184,'-5'5'672'0'0,"3"-1"144"0"0,0 0-656 0 0,1-1-160 0 0,0-1 0 0 0,1-1 0 0 0,0 2-88 0 0,0 2-48 0 0,1 3-16 0 0,0 0 0 0 0,2 1-1416 0 0,1-1-288 0 0,1-3-64 0 0,0 0 0 0 0</inkml:trace>
  <inkml:trace contextRef="#ctx0" brushRef="#br0" timeOffset="20">1225 2941 12895 3216 1933,'-6'4'576'0'0,"3"-2"112"0"0,0 0-552 0 0,1 0-136 0 0,1-2 0 0 0,1 1 0 0 0,-1-1 280 0 0,0 1 24 0 0,1 1 8 0 0,0-1 0 0 0,1 1-1016 0 0,1-1-192 0 0,0-2-48 0 0,1-1-8 0 0,1 0 792 0 0,1-2 160 0 0</inkml:trace>
  <inkml:trace contextRef="#ctx0" brushRef="#br0" timeOffset="21">1563 2738 14279 2926 2019,'1'1'1272'0'0,"-1"0"-1016"0"0,0 0-256 0 0,2 0 0 0 0,0 1-880 0 0,-1-1-224 0 0,3 1-48 0 0,1 2 0 0 0,5-1 64 0 0,-1 1 8 0 0,0 0 8 0 0,0 0 0 0 0</inkml:trace>
  <inkml:trace contextRef="#ctx0" brushRef="#br0" timeOffset="22">1652 2825 2759 2966 1854,'2'2'120'0'0,"-1"0"32"0"0,1 0-152 0 0,-1-1 0 0 0,0 0 0 0 0,-1 0 0 0 0,0 0 704 0 0,2 1 120 0 0,0 0 16 0 0,0 2 8 0 0,1 0 56 0 0,-1 0 16 0 0,1-1 0 0 0,-1 1 0 0 0,0-1-344 0 0,-1 0-64 0 0,1 0-8 0 0,-1 0-8 0 0,0-1-400 0 0,1 1-96 0 0,0 0 0 0 0,-1-1-4840 0 0</inkml:trace>
  <inkml:trace contextRef="#ctx0" brushRef="#br0" timeOffset="23">2309 1879 4607 2866 3137,'0'0'408'0'0,"0"0"-328"0"0,0 0-80 0 0,0 0 0 0 0,0 0 576 0 0,0 0 96 0 0,0 0 16 0 0,0 0 8 0 0,1 1 296 0 0,0 0 64 0 0,1 0 16 0 0,0 1 0 0 0,1 1-48 0 0,1 1-16 0 0,1-1 0 0 0,0 1 0 0 0,2 1-248 0 0,2 0-56 0 0,1 2 0 0 0,2-1-8 0 0,-2 2-248 0 0,1-2-40 0 0,1 1-16 0 0,-1 1 0 0 0,2-1-80 0 0,-2 0-24 0 0,0 1 0 0 0,0 1 0 0 0,1 2-96 0 0,-1 0-16 0 0,-1-2-8 0 0,1-1 0 0 0,1 0-32 0 0,-2 1-8 0 0,2-1 0 0 0,-1 1 0 0 0,0-2 16 0 0,2-1 0 0 0,1 1 0 0 0,0 0 0 0 0,-5-2-40 0 0,1 1-8 0 0,2-1 0 0 0,0 1 0 0 0,-1 1-96 0 0,-2-2 72 0 0,-1-1-72 0 0,-1 0 64 0 0,-1 0-64 0 0,-2 0 0 0 0,-1-1 0 0 0,0 0 64 0 0,0 0-64 0 0,-2-1 0 0 0,0 0 0 0 0,-1 0 0 0 0,1 1 64 0 0,-1 0-64 0 0,1-2 0 0 0,-1 0 64 0 0,1 2-64 0 0,-1-2 64 0 0,2-1-64 0 0,-2-1 64 0 0,1 2-64 0 0,1 0 0 0 0,-1 0 0 0 0,1 0 64 0 0,1 2-64 0 0,-2 0 0 0 0,2 2 0 0 0,-2-1 0 0 0,1-2 0 0 0,0-1 0 0 0,1 1 0 0 0,-1 0 0 0 0,0 1 0 0 0,1-2 0 0 0,-3 1 0 0 0,2-1 0 0 0,0 0 0 0 0,-1-1 0 0 0,-1 0 0 0 0,1 0 0 0 0,0 2 0 0 0,-1-2 0 0 0,1 0 64 0 0,-1-1-64 0 0,0 0 0 0 0,0-3 0 0 0,0-2 0 0 0,-1-1 0 0 0,0 3 0 0 0,0-1 64 0 0,0 2-64 0 0,-1 1 0 0 0,0-1 0 0 0,0-1 0 0 0,-1-1 0 0 0,0 2 0 0 0,1 2 0 0 0,-2 0 0 0 0,1 1 0 0 0,0-1 0 0 0,-1-1 0 0 0,0 2 0 0 0,-1 0 0 0 0,1 1 0 0 0,0 2 0 0 0,-1 1 0 0 0,1-2 0 0 0,1 2 0 0 0,0 2 0 0 0,0 0 0 0 0,2-1 0 0 0,1 1 0 0 0,1 1 0 0 0,1 0 0 0 0,0-3 0 0 0,1 0 0 0 0,1 0 0 0 0,0 0 0 0 0,1 0 0 0 0,-1-2 0 0 0,2 0 0 0 0,0-1 0 0 0,2 0 0 0 0,-2-1 0 0 0,2-1 0 0 0,0 1 0 0 0,-1-1 0 0 0,1-1 0 0 0,-1-1-72 0 0,0 0 72 0 0,-2 0 0 0 0,-1-1 0 0 0,-1 3-96 0 0,-1-2 96 0 0,0-2-96 0 0,-2 1 96 0 0,0 2-80 0 0,-1 0 80 0 0,-1-1-64 0 0,-1-1 64 0 0,-1 0-64 0 0,0 2 64 0 0,0 0-64 0 0,-2 2 64 0 0,1 4 0 0 0,-2-1-80 0 0,-1 0 80 0 0,0 2 0 0 0,0-1 0 0 0,1 1 0 0 0,-1 2 0 0 0,3-2 0 0 0,-1 2 0 0 0,2-1 64 0 0,1-2-64 0 0,1 1 72 0 0,2-1-72 0 0,0-1 0 0 0,1-1 72 0 0,0 1-72 0 0,2-1 0 0 0,0 0 0 0 0,1-1 0 0 0,1 0 0 0 0,2 0 0 0 0,-1-2 64 0 0,2 0-64 0 0,0-2 0 0 0,-1 0 0 0 0,2 0 72 0 0,-3-1-72 0 0,0 1 0 0 0,0-1 0 0 0,-1-2 0 0 0,-2 2 0 0 0,-1 0 0 0 0,0 0 0 0 0,-1 1 0 0 0,-1-1 0 0 0,0 0 0 0 0,-1 1 0 0 0,1-1 0 0 0,-2 0-104 0 0,2-2 40 0 0,-1 3-184 0 0,-1-1-32 0 0,0 1-8 0 0,0-1-9032 0 0</inkml:trace>
  <inkml:trace contextRef="#ctx0" brushRef="#br0" timeOffset="24">2271 1908 2759 2916 3116,'-3'0'248'0'0,"1"2"-248"0"0,0 0 0 0 0,1 0 0 0 0,0-1 544 0 0,1 0 56 0 0,-3 2 8 0 0,0 1 8 0 0,-1 1 312 0 0,1 0 56 0 0,2 1 8 0 0,1-2 8 0 0,1-1-312 0 0,2-2-64 0 0,2-1-16 0 0,0-1 0 0 0,0-1-256 0 0,-1 0-48 0 0,2-2-16 0 0,-2 2 0 0 0,0 0-136 0 0,-3-1-32 0 0,1 2-8 0 0,0-1 0 0 0,-2-2-112 0 0,-2 1 0 0 0,1-1 0 0 0,-1 3 0 0 0,0 1-552 0 0,0-2-136 0 0</inkml:trace>
  <inkml:trace contextRef="#ctx0" brushRef="#br0" timeOffset="25">1247 689 3223 2773 3059,'0'0'288'0'0,"0"-1"-288"0"0,0 0 0 0 0,0 1 0 0 0,1-1 608 0 0,-1 0 64 0 0,1 1 8 0 0,-1-2 8 0 0,1 0 288 0 0,1-1 56 0 0,0 0 16 0 0,1 0 0 0 0,-2-1-96 0 0,1 1-24 0 0,-1 1 0 0 0,1 0 0 0 0,0-1-152 0 0,0-1-32 0 0,0 1-8 0 0,0-1 0 0 0,-1 2-128 0 0,1-1-24 0 0,0 0-8 0 0,-1 1 0 0 0,0 0-120 0 0,-1 0-24 0 0,1 0-8 0 0,0 1 0 0 0,-1 0-128 0 0,0 1-24 0 0,0-1-8 0 0,0 0 0 0 0,0 1-96 0 0,0-1-16 0 0,0 1-8 0 0,-1 0 0 0 0,1 0-64 0 0,0 0-16 0 0,0 1 0 0 0,-1 0 0 0 0,1-1-64 0 0,0 0 0 0 0,0 0 72 0 0,0 0-72 0 0,0 10 0 0 0,0-6 0 0 0,0-1 0 0 0,1-1 64 0 0,-1 3-64 0 0,0 0 64 0 0,0 1-64 0 0,0 0 64 0 0,0 1-64 0 0,0-1 96 0 0,1 1-32 0 0,-1 1 0 0 0,0-1-64 0 0,0 0 96 0 0,1 1-32 0 0,0-2 0 0 0,-1 0-64 0 0,0-1 64 0 0,1 1-64 0 0,0-2 64 0 0,-1 0-64 0 0,1 0 0 0 0,0-2 0 0 0,0 0 0 0 0,0 0-80 0 0,0-1-24 0 0,0 0-8 0 0,0-1-9336 0 0</inkml:trace>
  <inkml:trace contextRef="#ctx0" brushRef="#br0" timeOffset="26">1264 760 5527 2773 3112,'0'0'488'0'0,"0"0"-392"0"0,0 0-96 0 0,0 0 0 0 0,0 0 1032 0 0,0 1 184 0 0,0-1 40 0 0,1 0 8 0 0,-1 1 272 0 0,1-1 48 0 0,1 1 16 0 0,-2-1 0 0 0,0 0-592 0 0,0 0-112 0 0,10 2-32 0 0,-6-2 0 0 0,1 0-392 0 0,-1 0-88 0 0,1 0-8 0 0,0-2-8 0 0,1 1-192 0 0,1 0-40 0 0,-1-1-8 0 0,0 1 0 0 0,0 1-128 0 0,0 0 64 0 0,-1-1-64 0 0,-1 1 0 0 0,-1 0 0 0 0,0 0 0 0 0,0 0 0 0 0,-1 0 0 0 0,-1 1-320 0 0,1-1-88 0 0</inkml:trace>
  <inkml:trace contextRef="#ctx0" brushRef="#br0" timeOffset="27">1236 1035 9215 3048 3662,'0'-1'816'0'0,"1"0"-656"0"0,-1 0-160 0 0,1 1 0 0 0,0-1 832 0 0,-1 0 128 0 0,1-1 24 0 0,2 0 8 0 0,-1-2 192 0 0,2 1 32 0 0,0-2 16 0 0,0 2 0 0 0,0 0-632 0 0,0 1-128 0 0,0 0-24 0 0,-1 1-8 0 0,1 0-248 0 0,0 1-56 0 0,-2 0-8 0 0,2 0 0 0 0,-1 1-64 0 0,0 1-64 0 0,0 0 96 0 0,-1-1-96 0 0,0 2 88 0 0,0-1-88 0 0,0 1 80 0 0,-1 1-80 0 0,0 0 64 0 0,-1 0-64 0 0,-1 1 0 0 0,0-1 72 0 0,-2 1-72 0 0,2 1 0 0 0,-2-2 0 0 0,0 2 64 0 0,0-1-64 0 0,-1 1 0 0 0,0 0 0 0 0,0-1 64 0 0,0 0-64 0 0,1 0 64 0 0,0 0-64 0 0,0-2 64 0 0,1 1 64 0 0,0-1 0 0 0,0-1 8 0 0,1 0 0 0 0,1-1 24 0 0,-1 0 0 0 0,1 0 0 0 0,1 0 0 0 0,-1-1-8 0 0,1 1 0 0 0,1-1 0 0 0,0 0 0 0 0,1 0 8 0 0,0 0 0 0 0,0 0 0 0 0,1 0 0 0 0,0 0 16 0 0,2 0 8 0 0,-1 0 0 0 0,0 0 0 0 0,-1 0-96 0 0,2 0-24 0 0,1-1 0 0 0,0 1 0 0 0,1-1 0 0 0,-2 0-64 0 0,1 1 96 0 0,-2 0-32 0 0,1 0-64 0 0,-3 0 0 0 0,0 0 0 0 0,0 1 64 0 0,-1 0-64 0 0,0-1 0 0 0,-1 1 0 0 0,-1-1 0 0 0,1 1 0 0 0,-1-1-96 0 0,0 1 32 0 0,0 0 64 0 0,1 0-336 0 0,-1-1-8 0 0,0 1 0 0 0,0-1 0 0 0,0 1-168 0 0,1 0-40 0 0,-1-1-8 0 0,0 0-8560 0 0</inkml:trace>
  <inkml:trace contextRef="#ctx0" brushRef="#br0" timeOffset="28">514 1307 4607 3091 3505,'-1'-1'408'0'0,"1"1"-328"0"0,-1-1-80 0 0,1 1 0 0 0,0 0 528 0 0,0-1 88 0 0,-1 0 24 0 0,1 1 0 0 0,-1-2 192 0 0,1 0 48 0 0,-1 0 8 0 0,2 0 0 0 0,0-1 16 0 0,1 1 8 0 0,-1-1 0 0 0,1 0 0 0 0,0 0-80 0 0,1 0-8 0 0,-1 2-8 0 0,1-3 0 0 0,-1 3-128 0 0,2-1-24 0 0,-1 0-8 0 0,1 0 0 0 0,-1 0-240 0 0,0 1-40 0 0,0 1-16 0 0,0 0 0 0 0,2 0-200 0 0,-2 1-48 0 0,2-1-8 0 0,-3 3 0 0 0,1-1-104 0 0,-1 0 0 0 0,0 1 0 0 0,0 1 0 0 0,-1 1 0 0 0,-1 0-96 0 0,1 1 96 0 0,-2 0-104 0 0,1 0-48 0 0,-1 0-8 0 0,-1 1 0 0 0,0-1 0 0 0,0-1 72 0 0,-1 0 16 0 0,0-1 0 0 0,1-1 0 0 0,-1 1 72 0 0,1-1 0 0 0,1 0 0 0 0,-1-1 0 0 0,0-3 0 0 0,2 0 72 0 0,0 0-8 0 0,-1 0-64 0 0,1 1 256 0 0,1-1 0 0 0,-1-1 0 0 0,0 1 0 0 0,2 1-128 0 0,0-1-24 0 0,1 0-8 0 0,0-1 0 0 0,1 2-96 0 0,1 0 72 0 0,0 0-72 0 0,0 0 64 0 0,0 0-64 0 0,0 2 0 0 0,0 0 72 0 0,0-1-72 0 0,-1 2 0 0 0,0-1 0 0 0,-1 0 0 0 0,-1 2 0 0 0,0-1 0 0 0,-1 0 0 0 0,-1 1 0 0 0,0 0 0 0 0,-2 0 0 0 0,1-1 0 0 0,-1 0 0 0 0,-1 1 64 0 0,0-1-64 0 0,0 0 0 0 0,-1 0 0 0 0,0-1 64 0 0,-1 1-64 0 0,0-1 0 0 0,1 0 0 0 0,-1 0 64 0 0,1-2-64 0 0,-1 0 0 0 0,1 0 0 0 0,0 0 0 0 0,-2 0 0 0 0,2 0 0 0 0,-2 0 0 0 0,2 0 64 0 0,-1 0-64 0 0,1-1 0 0 0,1 1 64 0 0,0 0-64 0 0,0-1 0 0 0,1 1 0 0 0,0-1 0 0 0,1 1 0 0 0,0 1 0 0 0,1-1 0 0 0,0 0 0 0 0,0 0 0 0 0,1 0 0 0 0,0 0-160 0 0,1 1 32 0 0,0 0-6096 0 0,-2-1-1224 0 0</inkml:trace>
  <inkml:trace contextRef="#ctx0" brushRef="#br0" timeOffset="29">1814 1308 7831 2519 3027,'3'-1'696'0'0,"-2"0"-560"0"0,-1 1-136 0 0,-1 0 0 0 0,1-1 960 0 0,0 1 168 0 0,0-2 32 0 0,1 1 8 0 0,-1-2 296 0 0,1 2 56 0 0,-1-2 16 0 0,0 2 0 0 0,1 0-736 0 0,-1 1-136 0 0,0-1-32 0 0,-1 2-8 0 0,1 0-368 0 0,-1 1-80 0 0,0 1-16 0 0,-1 0 0 0 0,2-3-64 0 0,-5 8-8 0 0,3-3-8 0 0,-1 0 0 0 0,0 1-80 0 0,1 0 64 0 0,-1-1-64 0 0,1 0 64 0 0,-1 2-64 0 0,1-2 80 0 0,1 0-80 0 0,-1-1 80 0 0,1 0-16 0 0,1-1-64 0 0,0-1 96 0 0,0 2-32 0 0,0-3 32 0 0,0 1 8 0 0,1-1 0 0 0,1 1 0 0 0,-1-1 8 0 0,1-1 0 0 0,1 0 0 0 0,-1 1 0 0 0,1-1 16 0 0,1 0 8 0 0,0 0 0 0 0,1 0 0 0 0,0 1-24 0 0,0 0-8 0 0,2-1 0 0 0,-2 0 0 0 0,2 0-104 0 0,0 0 72 0 0,0 0-72 0 0,0 0 64 0 0,-1 0-64 0 0,0 0 0 0 0,-1 0 0 0 0,-1-1 0 0 0,-1 0-88 0 0,0 1-32 0 0,0-1-8 0 0,-1 0 0 0 0,0 1-400 0 0,0-2-80 0 0,-2 2-24 0 0,1-1-8712 0 0</inkml:trace>
  <inkml:trace contextRef="#ctx0" brushRef="#br0" timeOffset="30">1910 1316 3223 2458 3088,'0'0'288'0'0,"-1"0"-288"0"0,1 0 0 0 0,0 0 0 0 0,-1 0 1440 0 0,1 0 240 0 0,0 1 48 0 0,-1 1 0 0 0,0-1 192 0 0,-1 3 40 0 0,0-1 8 0 0,1 0 0 0 0,0 1-880 0 0,0 0-184 0 0,1 1-32 0 0,0 1-8 0 0,0-1-472 0 0,0 2-96 0 0,0 0-16 0 0,0 1-8 0 0,0-2-144 0 0,0 0-24 0 0,0 0-8 0 0,0 1 0 0 0,0-2 16 0 0,0 0 0 0 0,-1 1 0 0 0,1 0 0 0 0,0-1-16 0 0,-1 0 0 0 0,1 1 0 0 0,0-2 0 0 0,-1-1-96 0 0,1 2 88 0 0,0-1-88 0 0,0-1 80 0 0,0 1-80 0 0,-1-1 0 0 0,1-1 0 0 0,0 1 64 0 0,0-1-64 0 0,0 0 0 0 0,0 0 0 0 0,0 0 0 0 0,1-1 0 0 0,-1 1 0 0 0,1-1 0 0 0,-1 0 0 0 0,1-1 0 0 0,0 0-96 0 0,0-1 32 0 0,1 0 64 0 0,0-1-392 0 0,0 1-24 0 0</inkml:trace>
  <inkml:trace contextRef="#ctx0" brushRef="#br0" timeOffset="31">2926 2108 7831 2572 3150,'0'-1'696'0'0,"0"0"-560"0"0,1 1-136 0 0,-1 0 0 0 0,0 0 640 0 0,0-1 96 0 0,0 0 16 0 0,0 0 8 0 0,0-1 360 0 0,-1 1 80 0 0,1 1 16 0 0,-1-1 0 0 0,0 2-536 0 0,-1 0-104 0 0,1 2-16 0 0,0-1-8 0 0,-1 3-296 0 0,1 0-64 0 0,-2 1-16 0 0,1 0 0 0 0,0 1 48 0 0,-1 0 0 0 0,0 1 8 0 0,0-1 0 0 0,0 1 72 0 0,0-2 16 0 0,1 0 0 0 0,-1 0 0 0 0,2-2-128 0 0,0 0-16 0 0,-1-1-8 0 0,1-1 0 0 0,1 1-16 0 0,-1-2-8 0 0,1 1 0 0 0,1 0 0 0 0,-1-2-24 0 0,1 1-8 0 0,0 0 0 0 0,0 0 0 0 0,1-1 16 0 0,1 1 8 0 0,-1 0 0 0 0,1-1 0 0 0,2 0 48 0 0,0 0 8 0 0,1-1 0 0 0,-1 0 0 0 0,2 0-24 0 0,-1 0 0 0 0,0 1 0 0 0,1-1 0 0 0,-1 1-40 0 0,2 0 0 0 0,0-1-8 0 0,-2 1 0 0 0,0-1-120 0 0,0 1 72 0 0,-1-1-72 0 0,1 1 64 0 0,-3-1-64 0 0,0 1 0 0 0,1-1 0 0 0,-3 1 0 0 0,2-1-240 0 0,-1-1-40 0 0,0 2-8 0 0,0-2-6464 0 0,-1 0-1304 0 0</inkml:trace>
  <inkml:trace contextRef="#ctx0" brushRef="#br0" timeOffset="32">3003 2126 3223 2602 3111,'-1'-2'288'0'0,"0"1"-288"0"0,1 1 0 0 0,-1-1 0 0 0,0 1 288 0 0,1 0 8 0 0,0 0 0 0 0,-1 0 0 0 0,0 1 1016 0 0,0-1 208 0 0,0 2 40 0 0,0 0 8 0 0,-1 1-408 0 0,2 0-72 0 0,-2 2-24 0 0,0 1 0 0 0,1-1-208 0 0,1 2-48 0 0,-1 0-8 0 0,0 1 0 0 0,0-1-256 0 0,1 2-48 0 0,-1-1-16 0 0,1-1 0 0 0,0-1-112 0 0,0 1-24 0 0,-1-1-8 0 0,0 1 0 0 0,1-1-64 0 0,-1 0-16 0 0,1 1 0 0 0,0-1 0 0 0,-1 0-104 0 0,1-1-24 0 0,0-1-8 0 0,0 0 0 0 0,0-1-40 0 0,0 0-8 0 0,0-1 0 0 0,1 0 0 0 0,-1 0-72 0 0,1-1 0 0 0,0 0 0 0 0,0-3 64 0 0,1 1-64 0 0,0-1-136 0 0,1-2 32 0 0,1 0-9248 0 0</inkml:trace>
  <inkml:trace contextRef="#ctx0" brushRef="#br0" timeOffset="33">3173 2178 3679 2487 3183,'0'0'80'0'0,"0"0"16"0"0,0 1 8 0 0,0 0 0 0 0,0-1-104 0 0,0 0 0 0 0,0 1 0 0 0,-1 0 0 0 0,1 0 696 0 0,1 1 112 0 0,0 0 24 0 0,-1-2 8 0 0,1 1 40 0 0,-1 0 8 0 0,1-1 0 0 0,-1 0 0 0 0,1 0-168 0 0,0-2-32 0 0,0 2-8 0 0,0-1 0 0 0,-1 0-120 0 0,1-1-24 0 0,0 0-8 0 0,0 0 0 0 0,0 0-40 0 0,0-1-8 0 0,-1 1 0 0 0,0 0 0 0 0,0-2-40 0 0,0 1-16 0 0,0 1 0 0 0,0-1 0 0 0,0 0-136 0 0,0 1-32 0 0,-1-2-8 0 0,1 1 0 0 0,-2 1-96 0 0,0-2-24 0 0,2 1 0 0 0,-1 1 0 0 0,0-1-64 0 0,-1 2-64 0 0,1-2 96 0 0,-2 1-96 0 0,2-1 72 0 0,-2 2-72 0 0,0-2 0 0 0,0 2 72 0 0,0 0-72 0 0,-1 1 0 0 0,-1-1 0 0 0,0 1 64 0 0,0 1-64 0 0,0 0 0 0 0,0 0 0 0 0,1 1 64 0 0,-1 0-64 0 0,1 2 0 0 0,1-1 0 0 0,-1 0 0 0 0,-1 2 0 0 0,3 1 0 0 0,-1-2 0 0 0,0 2 0 0 0,1-1 0 0 0,1 1 0 0 0,-1-1 0 0 0,2-1 0 0 0,0 0 0 0 0,1-1 0 0 0,0 1 0 0 0,1-1 0 0 0,0 0 64 0 0,0-2 32 0 0,1 0 0 0 0,-1 0 0 0 0,3 0 80 0 0,-1-1 16 0 0,0-2 8 0 0,1 0 0 0 0,0 0-56 0 0,-1 0-16 0 0,1-2 0 0 0,0 2 0 0 0,-1-1-48 0 0,1-1-16 0 0,0 2 0 0 0,-1 0 0 0 0,-1-2-64 0 0,1 2 80 0 0,-1 0-80 0 0,-2 1 80 0 0,1 1-80 0 0,0-1 80 0 0,-1 0-80 0 0,-1 1 80 0 0,2 0-80 0 0,0 0 0 0 0,-2 2 72 0 0,2-1-72 0 0,-2 1 0 0 0,2 0 0 0 0,-1 2 0 0 0,-1-1 0 0 0,1 1 0 0 0,0-1 0 0 0,-1 1 0 0 0,0 1 64 0 0,0-1-64 0 0,-1 1 0 0 0,0 0 0 0 0,0 0 0 0 0,-1 0 0 0 0,0-1 0 0 0,0 1 0 0 0,0-1 0 0 0,0 0 0 0 0,-1 0 0 0 0,-1 1 0 0 0,0-1 64 0 0,0 0-64 0 0,0 0 0 0 0,-2 1 0 0 0,2-2 0 0 0,0 0 0 0 0,-1-1 64 0 0,1 0-64 0 0,-2 1 0 0 0,3-2 64 0 0,-1 0-64 0 0,-1 1 64 0 0,1-2-64 0 0,-1 1 80 0 0,1-1-16 0 0,1 1-64 0 0,1-1 96 0 0,-2 1-96 0 0,2-1 88 0 0,-2 0-88 0 0,2 1 80 0 0,-1-1-80 0 0,3 0 0 0 0,-2 0 0 0 0,1-1 64 0 0,0 1-64 0 0,0 0 0 0 0,1 0 0 0 0,-1-1 0 0 0,0 1 0 0 0,1 0 0 0 0,0-1 0 0 0,0 1 0 0 0,1 0-120 0 0,0 0-8 0 0,0 0-8 0 0,0 0 0 0 0,1-1-400 0 0,-2 1-72 0 0</inkml:trace>
  <inkml:trace contextRef="#ctx0" brushRef="#br0" timeOffset="34">2295 1882 2303 2826 3283,'-1'-1'200'0'0,"0"1"-200"0"0,1 0 0 0 0,-1 0 0 0 0,0 0 400 0 0,0 0 40 0 0,0 0 8 0 0,-3-1 0 0 0,0 1 128 0 0,0-1 24 0 0,0 2 8 0 0,0 0 0 0 0,0 0 72 0 0,1 1 24 0 0,0 0 0 0 0,1 1 0 0 0,0 0-64 0 0,0 1 0 0 0,1 0-8 0 0,0-1 0 0 0,1 1-152 0 0,-1-2-24 0 0,2 2-8 0 0,-1 0 0 0 0,1-1-88 0 0,1 0-16 0 0,1-1-8 0 0,-1 0 0 0 0,1 0 0 0 0,1-1 0 0 0,0-1 0 0 0,-1 0 0 0 0,0 0-48 0 0,1 0 0 0 0,-1-1-8 0 0,0 0 0 0 0,2-1-112 0 0,-1 0-16 0 0,0-1-8 0 0,0 1 0 0 0,-1-1-144 0 0,0-1 64 0 0,-1 2-64 0 0,0 0 0 0 0,-1-1 0 0 0,0 1 0 0 0,0-1 0 0 0,-2-1 0 0 0,1 2 0 0 0,-1-1 0 0 0,0 0 0 0 0,-2 1 0 0 0,2 0-128 0 0,-2 0 0 0 0,0 1 0 0 0,-1-1 0 0 0,-1 2-64 0 0,1 0-8 0 0,-1 0-8 0 0,0 1 0 0 0,1 0 128 0 0,0 0 80 0 0,0 2-96 0 0,-1-1 96 0 0,1 2 0 0 0,1-1 96 0 0,-1 2 0 0 0,0-1 0 0 0,1 2 160 0 0,0 0 24 0 0,1 0 8 0 0,0 0 0 0 0,2 1 16 0 0,0-3 8 0 0,1 1 0 0 0,0 0 0 0 0,2-1-24 0 0,1-1-8 0 0,0 0 0 0 0,1-1 0 0 0,1 0-56 0 0,0-1-16 0 0,1-1 0 0 0,0-1 0 0 0,1-1-64 0 0,1-1-16 0 0,1-1 0 0 0,-2 0 0 0 0,-1 1-64 0 0,1-2-64 0 0,-2 0 96 0 0,1 0-96 0 0,-2 1 0 0 0,-2-2 0 0 0,0 2 0 0 0,-3-1 0 0 0,1 0 0 0 0,-2 0 0 0 0,0-1 0 0 0,-2 1 0 0 0,0-1 0 0 0,-2 2 0 0 0,-1-1 0 0 0,0 1 0 0 0,0 1 0 0 0,-2 2 0 0 0,2 0 0 0 0,0 1 0 0 0,1 1 0 0 0,-1 0 0 0 0,0 2 0 0 0,-1 1 0 0 0,1 1 0 0 0,0 0 0 0 0,1 0 0 0 0,1 2 0 0 0,0-1 0 0 0,2 0 80 0 0,0 0-80 0 0,2-1 64 0 0,2 2-64 0 0,0-2 0 0 0,3 0 0 0 0,2-1 0 0 0,3 0-472 0 0,2-1-56 0 0</inkml:trace>
  <inkml:trace contextRef="#ctx0" brushRef="#br0" timeOffset="35">2299 1896 4607 2858 3223,'-1'-1'408'0'0,"1"0"-328"0"0,-1 0-80 0 0,1 1 0 0 0,-1 0 336 0 0,0 0 48 0 0,0-1 16 0 0,-2 0 0 0 0,0 1 104 0 0,-2 0 16 0 0,-1-1 8 0 0,0 2 0 0 0,0-1-184 0 0,-1 2-40 0 0,1 0-8 0 0,1 0 0 0 0,-1 1 64 0 0,1 0 16 0 0,1 1 0 0 0,0-1 0 0 0,2 0 104 0 0,0 1 16 0 0,2 0 8 0 0,0 0 0 0 0,0 1 8 0 0,3-1 0 0 0,0 0 0 0 0,1-1 0 0 0,1 0-16 0 0,0 0 0 0 0,0 1 0 0 0,2-2 0 0 0,-1 0-152 0 0,1-1-32 0 0,-1-1-8 0 0,0 0 0 0 0,-1-1-136 0 0,0 1-24 0 0,1-2-8 0 0,-2 0 0 0 0,0-1-40 0 0,0 1-16 0 0,-2-2 0 0 0,0 0 0 0 0,-1 1-80 0 0,0-1 80 0 0,-1 0-80 0 0,-1 0 80 0 0,0 0-80 0 0,0-1 0 0 0,-2 3 0 0 0,1-2 64 0 0,-1 2 8 0 0,1 0 0 0 0,-2 1 0 0 0,0-1 0 0 0,0 2 88 0 0,0 0 8 0 0,-1 2 8 0 0,1-1 0 0 0,0 2-48 0 0,-1-1-16 0 0,0 1 0 0 0,1 1 0 0 0,0-1-112 0 0,0 1 88 0 0,1-1-88 0 0,0 1 80 0 0,1-1-80 0 0,1 0 0 0 0,-1-1 0 0 0,2 1 0 0 0,2-2 0 0 0,0 1-112 0 0,2 0 16 0 0,1-2-5584 0 0,3-1-1112 0 0</inkml:trace>
  <inkml:trace contextRef="#ctx0" brushRef="#br0" timeOffset="36">1913 1544 6911 3405 2969,'0'0'608'0'0,"0"0"-480"0"0,0 0-128 0 0,0 0 0 0 0,0 0 584 0 0,0 1 96 0 0,1 0 24 0 0,1 0 0 0 0,0 0 256 0 0,1-1 64 0 0,0 2 0 0 0,0 0 8 0 0,1-2-512 0 0,-2 2-104 0 0,2 0-16 0 0,-2-1-8 0 0,0 1-296 0 0,1-1-96 0 0,-1 2 0 0 0,2-1 0 0 0,-2-1-432 0 0,0 0-144 0 0</inkml:trace>
  <inkml:trace contextRef="#ctx0" brushRef="#br0" timeOffset="37">2007 1603 4607 3270 2966,'0'0'408'0'0,"0"0"-328"0"0,0 0-80 0 0,0 0 0 0 0,0 0 608 0 0,0 0 96 0 0,0 0 32 0 0,1 0 0 0 0,-1 0-440 0 0,0 1-80 0 0,0 0-24 0 0,0-1 0 0 0,0 0-192 0 0</inkml:trace>
  <inkml:trace contextRef="#ctx0" brushRef="#br0" timeOffset="38">1786 1488 5983 3515 3073,'0'1'536'0'0,"0"-1"-432"0"0,0 0-104 0 0,1 0 0 0 0,-1 1 480 0 0,1-1 80 0 0,0 1 16 0 0,0 0 0 0 0,2 0 432 0 0,0 1 88 0 0,1-1 24 0 0,1 2 0 0 0,0-1-384 0 0,1 1-64 0 0,0-1-24 0 0,-1 1 0 0 0,0-2-424 0 0,-1 2-80 0 0,1 0-16 0 0,0-1-8 0 0,0 1-120 0 0,-2-1 0 0 0,1 1 0 0 0,-1-1-4432 0 0,2 0-832 0 0</inkml:trace>
  <inkml:trace contextRef="#ctx0" brushRef="#br0" timeOffset="39">2002 1620 9215 3351 3029,'-3'-1'408'0'0,"2"1"80"0"0,0 0-392 0 0,0 1-96 0 0,1-1 0 0 0,0 0 0 0 0,0 0 0 0 0,1 1 88 0 0,0-1-88 0 0,0 2 80 0 0,2 0 152 0 0,-3-2 32 0 0,0 0 8 0 0,10 4 0 0 0,-7-2 200 0 0,1 0 40 0 0,-1-1 0 0 0,1 2 8 0 0,-2-2-200 0 0,1 1-48 0 0,0 0-8 0 0,-1 0 0 0 0,2 0-136 0 0,-2-1-24 0 0,1 1-8 0 0,-1 0 0 0 0,0-1-96 0 0,0 0 0 0 0,0 0 0 0 0,-1 0-4016 0 0,1 0-768 0 0</inkml:trace>
  <inkml:trace contextRef="#ctx0" brushRef="#br0" timeOffset="40">2125 1731 9215 3413 2884,'0'0'816'0'0,"0"1"-656"0"0,0-1-160 0 0,0 0 0 0 0,0 1 344 0 0,0-1 32 0 0,0 1 8 0 0,1 0 0 0 0,-1 0 80 0 0,2 2 16 0 0,0 0 8 0 0,-1-1 0 0 0,3 0-328 0 0,-1 0-64 0 0,-1-1-8 0 0,2-1-8 0 0,-2 2-80 0 0,1 1-88 0 0,0-2 24 0 0,-1 1-5496 0 0</inkml:trace>
  <inkml:trace contextRef="#ctx0" brushRef="#br0" timeOffset="41">2210 1810 12439 3283 2816,'-2'0'544'0'0,"1"0"128"0"0,0 0-544 0 0,0 0-128 0 0,1 1 0 0 0,0 0 0 0 0,1-1 296 0 0,0 2 32 0 0,0-1 8 0 0,1 2 0 0 0,1-1 72 0 0,1 1 8 0 0,1 1 8 0 0,0-2 0 0 0,1 1-224 0 0,1 0-40 0 0,0 0-16 0 0,-2-1 0 0 0,2 2-144 0 0,-1-2 0 0 0,0 0 0 0 0,-2 1 0 0 0,-1-2 0 0 0,0 1 0 0 0,0-1 0 0 0,-2-1 0 0 0,1 2-376 0 0,-1-2-48 0 0,1 0-16 0 0,-2 0 0 0 0,0 1-480 0 0,0 0-96 0 0,0 0-16 0 0,0 0-4176 0 0</inkml:trace>
  <inkml:trace contextRef="#ctx0" brushRef="#br0" timeOffset="42">2515 1761 919 3048 3019,'0'-2'80'0'0,"1"1"-80"0"0,-1 0 0 0 0,0 0 0 0 0,0 0 336 0 0,0 0 48 0 0,0-1 16 0 0,2-2 0 0 0,0 0 368 0 0,-1-1 64 0 0,0 0 24 0 0,1 1 0 0 0,-1 0 176 0 0,0 1 40 0 0,0 0 8 0 0,-1 2 0 0 0,0-1-48 0 0,1 1-8 0 0,-1 0 0 0 0,1 1 0 0 0,-1 0-224 0 0,-1 0-56 0 0,1 2-8 0 0,-1 0 0 0 0,1 0-288 0 0,-1 2-64 0 0,0 1-16 0 0,-2 1 0 0 0,2 0-152 0 0,-2 1-32 0 0,0 2-8 0 0,-1-1 0 0 0,0 0-64 0 0,0 0-16 0 0,1-2 0 0 0,0 0 0 0 0,1 1 8 0 0,0-2 0 0 0,0-1 0 0 0,1 0 0 0 0,0 0 32 0 0,1-2 8 0 0,0 0 0 0 0,0 0 0 0 0,2 1 48 0 0,-1-3 0 0 0,0 1 8 0 0,1 0 0 0 0,0-1-16 0 0,0 0-8 0 0,1 0 0 0 0,-1 0 0 0 0,2-1-40 0 0,0 1-8 0 0,0-1 0 0 0,1 1 0 0 0,0-1-56 0 0,-1 0-8 0 0,1 0-64 0 0,1 0 96 0 0,0 0-32 0 0,-1 1-64 0 0,0 0 88 0 0,0 0-88 0 0,-1 0 64 0 0,0 0-64 0 0,0 0 0 0 0,-1 0 0 0 0,0 0 0 0 0,-1 0 0 0 0,1 0 0 0 0,-1 0 0 0 0,0 0-352 0 0,0-1-80 0 0,0 0-16 0 0,1 0-8456 0 0</inkml:trace>
  <inkml:trace contextRef="#ctx0" brushRef="#br0" timeOffset="43">2614 1752 4607 2945 3104,'0'0'200'0'0,"0"-1"48"0"0,0 1-248 0 0,-1 0 0 0 0,1 1 0 0 0,0-1 0 0 0,-1 2 984 0 0,0-1 144 0 0,0 2 32 0 0,-2 2 8 0 0,0 2 104 0 0,1-1 16 0 0,-1 2 8 0 0,0-1 0 0 0,2 0-312 0 0,-1 0-64 0 0,1 1-16 0 0,0-1 0 0 0,1 0-240 0 0,-2 1-56 0 0,2-1 0 0 0,0 1-8 0 0,0-1-216 0 0,0-1-48 0 0,0 0-8 0 0,0-1 0 0 0,0-1-144 0 0,0 1-32 0 0,0 1-8 0 0,0 0 0 0 0,0-2-72 0 0,0 0-8 0 0,0 0-64 0 0,0-2 96 0 0,1 1-96 0 0,0-2 0 0 0,-1 2 0 0 0,0-2 0 0 0,0-1 0 0 0,2 1 0 0 0,-2-1 0 0 0,2 0 0 0 0,-1 0-224 0 0,-1-1-64 0 0,2 0-8 0 0,0-1-8 0 0,-1 0-1136 0 0,1 0-232 0 0</inkml:trace>
  <inkml:trace contextRef="#ctx0" brushRef="#br0" timeOffset="44">2753 1784 2759 2812 2698,'1'0'248'0'0,"-1"0"-248"0"0,0 0 0 0 0,0 0 0 0 0,1 0 448 0 0,-1-1 48 0 0,1 1 8 0 0,-1 0 0 0 0,2-1 232 0 0,0 0 40 0 0,-1 0 16 0 0,0 0 0 0 0,0 1 8 0 0,0 0 8 0 0,1-1 0 0 0,-2 0 0 0 0,1 0 24 0 0,-1 0 0 0 0,1 1 0 0 0,0-1 0 0 0,-1 0-96 0 0,1 0-8 0 0,-1 0-8 0 0,0 1 0 0 0,0-1-272 0 0,0 0-48 0 0,0 0-16 0 0,-1 0 0 0 0,1 0-216 0 0,-2 1-40 0 0,2-1-16 0 0,-1 1 0 0 0,-1-1-112 0 0,0 0 64 0 0,1 1-64 0 0,-2 0 0 0 0,1 0 72 0 0,-1 0-72 0 0,0 2 64 0 0,0-1-64 0 0,-1 0 0 0 0,2 1 0 0 0,-1-1 64 0 0,-1 0-64 0 0,1 2 64 0 0,0-2-64 0 0,0 3 96 0 0,1-2-32 0 0,0 1-64 0 0,0 0 0 0 0,1-1 0 0 0,-1 1 0 0 0,2-1 0 0 0,-1 1 0 0 0,0 0 0 0 0,1 0 0 0 0,1 0 0 0 0,0 0 0 0 0,0-1 0 0 0,1 0 0 0 0,0 0 88 0 0,0 0-24 0 0,0 0-64 0 0,1 0 96 0 0,0-1 48 0 0,0 0 8 0 0,1 2 0 0 0,0-2 0 0 0,1 1 16 0 0,-1 0 8 0 0,1 0 0 0 0,0 1 0 0 0,-2-1-40 0 0,2 0-8 0 0,-2 1 0 0 0,1-1 0 0 0,0 1-48 0 0,1 0-16 0 0,-3-1 0 0 0,1 1 0 0 0,0-1-64 0 0,0 2 0 0 0,-1-1 0 0 0,-1 1 0 0 0,0-1 0 0 0,0-1 0 0 0,-1 1 0 0 0,-1-1 0 0 0,1 1 0 0 0,-1 0 0 0 0,0-1 0 0 0,-1 2 0 0 0,0-2 0 0 0,1 0 0 0 0,-2 2 0 0 0,0-2 0 0 0,0 1 0 0 0,-1 0 0 0 0,0-1 0 0 0,0 0 0 0 0,1 0 0 0 0,-1-1 0 0 0,0 1 0 0 0,-1-1 0 0 0,2-1 0 0 0,-1 0 0 0 0,1 0 64 0 0,-1 0-64 0 0,2-1 0 0 0,0 0 0 0 0,0 0 0 0 0,0-1 64 0 0,1 0-64 0 0,-1 0 0 0 0,1-1 72 0 0,0 0-72 0 0,0 0 80 0 0,1-1-16 0 0,0 0-64 0 0,0-2 96 0 0,1 0-96 0 0,0 1 88 0 0,2 0-88 0 0,-2-1 80 0 0,3 2-80 0 0,-1 0 64 0 0,0 0-64 0 0,0 1 64 0 0,3-1-64 0 0,-1-1 0 0 0,1 1 0 0 0,0 1 0 0 0,-2-1 0 0 0,1 1 0 0 0,1 0 64 0 0,-2-1-64 0 0,1 0 0 0 0,0-1 0 0 0,0 2 0 0 0,-1-1 0 0 0,-2 2 0 0 0,0-2 0 0 0,0 0 0 0 0,-1 0 0 0 0,0 0 0 0 0,-1-1 0 0 0,-1 0 0 0 0,0 0 0 0 0,-1 1 64 0 0,0 0-64 0 0,-1 1 64 0 0,0-1-64 0 0,0 1 0 0 0,0 1 64 0 0,-1 0-64 0 0,0 0 0 0 0,0 2 64 0 0,0-1-64 0 0,1 0 0 0 0,-1 1 64 0 0,0 0-64 0 0,1 0 0 0 0,0 1 0 0 0,-1 0 0 0 0,1 0 0 0 0,1 1 0 0 0,-1-1 0 0 0,1 2 0 0 0,0 0-296 0 0,0 0-24 0 0,2 1-8 0 0,0 0-8768 0 0</inkml:trace>
  <inkml:trace contextRef="#ctx0" brushRef="#br0" timeOffset="45">1023 138 3679 3213 3054,'0'-2'328'0'0,"0"1"-264"0"0,0-1-64 0 0,0 2 0 0 0,0-1 536 0 0,0 0 88 0 0,0-1 16 0 0,0 0 8 0 0,1-2 344 0 0,-1 0 64 0 0,-1 1 8 0 0,1 0 8 0 0,0 0-240 0 0,0 1-56 0 0,0 0-8 0 0,0 1 0 0 0,0 1-224 0 0,0-1-40 0 0,0 0-16 0 0,0 1 0 0 0,0 0-120 0 0,0 0-24 0 0,0 0-8 0 0,0 0 0 0 0,0 0-16 0 0,0 0-8 0 0,0 0 0 0 0,0 0 0 0 0,0 0 16 0 0,0 0 8 0 0,0 11 0 0 0,0-7 0 0 0,0 0-56 0 0,0 1-16 0 0,0 1 0 0 0,-1 3 0 0 0,1-1-16 0 0,-1 1-8 0 0,1 0 0 0 0,-1 1 0 0 0,1 0-32 0 0,-1 2-8 0 0,0-2 0 0 0,1 1 0 0 0,0-1-104 0 0,0 0-32 0 0,0 2 0 0 0,0 0 0 0 0,0 1 0 0 0,1 0-64 0 0,0 0 96 0 0,0-1-32 0 0,0 0 0 0 0,0-2-64 0 0,-1 0 96 0 0,0 0-32 0 0,0-1 8 0 0,1-3 0 0 0,0 1 0 0 0,-1-3 0 0 0,1 1-8 0 0,-1 1 0 0 0,-1-2 0 0 0,1 0 0 0 0,0-1 0 0 0,-1 1-64 0 0,0 0 96 0 0,1-1-32 0 0,0 0-64 0 0,-2 0 0 0 0,1-1 72 0 0,-1 0-72 0 0,2-1 0 0 0,-1 1 0 0 0,0 0 0 0 0,1-2 64 0 0,-2 1-64 0 0,2 0 0 0 0,-1 0 0 0 0,0-1 0 0 0,1 0 0 0 0,-1 0 0 0 0,0 0 0 0 0,0-1 0 0 0,0 0 0 0 0,0 0 0 0 0,0 0 0 0 0,-1-2 0 0 0,1 1 0 0 0,-2-2 0 0 0,2 1 0 0 0,-1-2 0 0 0,-1 1 0 0 0,2 0 0 0 0,-1-1 0 0 0,0 0 0 0 0,0 2 0 0 0,0-1 0 0 0,2-1-64 0 0,-3 1 64 0 0,1-1-72 0 0,1 1 72 0 0,-1 0-80 0 0,0 1 80 0 0,1 1 0 0 0,-1-1-72 0 0,1 1 72 0 0,0 0 0 0 0,0 0 0 0 0,0 0 0 0 0,0 1 0 0 0,0-1 0 0 0,1 1 0 0 0,-1 0 0 0 0,0 0 0 0 0,0-1-64 0 0,1 2 64 0 0,0-2 0 0 0,0 2 0 0 0,0 0 0 0 0,0 0 0 0 0,0 0 0 0 0,0 0 0 0 0,0 0 0 0 0,1 1 0 0 0,0 0 0 0 0,-1-1 0 0 0,0 0 0 0 0,0 0 0 0 0,4 9 0 0 0,-3-6 0 0 0,0 1 0 0 0,1 2 0 0 0,0-1 0 0 0,0-1 0 0 0,0 2 0 0 0,1 0 0 0 0,0 1 96 0 0,-1-2-32 0 0,1 0 0 0 0,-1 0 0 0 0,0 1 8 0 0,2-1 0 0 0,-1 0 0 0 0,0 0-8 0 0,0-1 0 0 0,0 1 0 0 0,0-2 0 0 0,-2 0 0 0 0,1-1-64 0 0,0 0 96 0 0,0-1-32 0 0,1 1 16 0 0,-1-2 0 0 0,0 0 0 0 0,3 0 0 0 0,-2-2 48 0 0,1-1 0 0 0,2-1 8 0 0,0-1 0 0 0,-1-1 24 0 0,3-2 8 0 0,-1 0 0 0 0,1-1 0 0 0,-1 0-16 0 0,0 1-8 0 0,-2-1 0 0 0,0 3 0 0 0,-1 0-72 0 0,-1 1-8 0 0,-1 2-64 0 0,-1 1 96 0 0,0-1-96 0 0,-1 3 0 0 0,0-1 0 0 0,0 1 0 0 0,-1 0 0 0 0,1-1 0 0 0,0 2 0 0 0,0-1 0 0 0,1 0-480 0 0,1 0-96 0 0,0-1-24 0 0,2-1-9720 0 0</inkml:trace>
  <inkml:trace contextRef="#ctx0" brushRef="#br0" timeOffset="46">1322 110 2303 3041 3175,'0'0'200'0'0,"0"-1"-200"0"0,0 0 0 0 0,-1 1 0 0 0,1-1 632 0 0,0 0 80 0 0,0 1 24 0 0,0-1 0 0 0,-1-2 448 0 0,0 2 96 0 0,1-2 24 0 0,-1 1 0 0 0,0 0-248 0 0,0 0-56 0 0,0 0-8 0 0,1 1 0 0 0,-1 0-208 0 0,0 0-48 0 0,1 1 0 0 0,-2-1-8 0 0,2 1-168 0 0,-1 0-32 0 0,1 1-8 0 0,-1-1 0 0 0,0 1-184 0 0,0 1-40 0 0,0 1-8 0 0,0 0 0 0 0,1 1-96 0 0,-1 0-32 0 0,0 2 0 0 0,1-1 0 0 0,-2 3 16 0 0,2-2 0 0 0,0 1 0 0 0,-1 1 0 0 0,1 0 24 0 0,0 0 8 0 0,0 0 0 0 0,0 0 0 0 0,-1-1-120 0 0,1 0-24 0 0,0 2-64 0 0,0-2 96 0 0,0 1 0 0 0,0 0 0 0 0,0 0 0 0 0,0 0 0 0 0,0 0 8 0 0,0 0 0 0 0,0 0 0 0 0,0-1 0 0 0,1 0-24 0 0,-1-1-8 0 0,0 1 0 0 0,1-2 0 0 0,-1 0-72 0 0,1-1 96 0 0,-1 0-96 0 0,1-1 96 0 0,-1-1-96 0 0,0 0 0 0 0,1 0 0 0 0,-1-1 0 0 0,0-1 0 0 0,0 1 0 0 0,0 0 0 0 0,0-2 0 0 0,0 0-320 0 0,1 0-48 0 0,-1 0-16 0 0,1-1-9024 0 0</inkml:trace>
  <inkml:trace contextRef="#ctx0" brushRef="#br0" timeOffset="47">1303 116 6911 3038 3163,'-1'-3'304'0'0,"0"0"64"0"0,1 2-296 0 0,0-2-72 0 0,0 2 0 0 0,0 1 0 0 0,0-2 576 0 0,0 0 96 0 0,2-2 16 0 0,-1-1 8 0 0,0 0 456 0 0,1-2 88 0 0,1 1 16 0 0,1-1 8 0 0,-1 1-504 0 0,1 0-104 0 0,2 1-16 0 0,-1-1-8 0 0,1 1-232 0 0,0 1-48 0 0,2 1 0 0 0,1-1-8 0 0,-4 3-24 0 0,1 0 0 0 0,1 1 0 0 0,-2 1 0 0 0,1 0-152 0 0,-1 2-32 0 0,-1 0-8 0 0,0 0 0 0 0,-1 1-128 0 0,-1 1 0 0 0,-1 1 0 0 0,-1 0 0 0 0,0 2 80 0 0,-1 0-16 0 0,-1 1 0 0 0,0 1 0 0 0,-3-1-64 0 0,2 1 0 0 0,-2-1 0 0 0,1-1 0 0 0,-1 1 0 0 0,0-3-88 0 0,0 1 24 0 0,0-1 0 0 0,0-2 64 0 0,0 1 0 0 0,0-1 64 0 0,1-1-64 0 0,-1-1 88 0 0,1 1-24 0 0,0-2 0 0 0,1 0 0 0 0,0 0 72 0 0,0-1 16 0 0,1 0 0 0 0,0 0 0 0 0,1-1-64 0 0,0 0-16 0 0,0 0 0 0 0,1-1 0 0 0,0 0-216 0 0,1 0-48 0 0,1 0 0 0 0,0 0-8608 0 0</inkml:trace>
  <inkml:trace contextRef="#ctx0" brushRef="#br0" timeOffset="48">1450 223 3223 2887 3090,'-1'-2'136'0'0,"1"1"40"0"0,0 0-176 0 0,0-1 0 0 0,0 2 0 0 0,0 0 0 0 0,0-1 584 0 0,0 0 88 0 0,1-1 8 0 0,0 1 8 0 0,-1-2 944 0 0,1 0 184 0 0,1 1 40 0 0,0 0 0 0 0,-1 0-608 0 0,1 1-128 0 0,0-2-32 0 0,1 2 0 0 0,-1-1-352 0 0,1 1-80 0 0,0 0-16 0 0,0 0 0 0 0,1 1-256 0 0,-2-1-48 0 0,1 0-16 0 0,-2 1 0 0 0,2 1-152 0 0,-2-1-32 0 0,1 1-8 0 0,0-1 0 0 0,-1 1 0 0 0,0-1-8 0 0,0 2 0 0 0,0-1 0 0 0,-1 0-120 0 0,0 0 0 0 0,1-1 0 0 0,-1 1 0 0 0,0-1 0 0 0,-1 1 0 0 0,1 0 0 0 0,-1-1 0 0 0,0 1 96 0 0,0 0-24 0 0,-1-1-8 0 0,-1 2 0 0 0,1-1-64 0 0,-1 0 0 0 0,-1 2 0 0 0,-1-2 0 0 0,0 2 0 0 0,0-1 0 0 0,-1 1 0 0 0,2-1 0 0 0,-1 0 0 0 0,0 2 0 0 0,2-2 0 0 0,-1 1 0 0 0,2-1 0 0 0,0 0 0 0 0,1 0 0 0 0,0 0 0 0 0,1 0 0 0 0,0 0 0 0 0,2 0 0 0 0,-1 1 0 0 0,2 0 0 0 0,0-1 0 0 0,0 2 0 0 0,1-1 0 0 0,0 0 0 0 0,1 1 0 0 0,-1-1 0 0 0,0 1 0 0 0,1 0 0 0 0,-1 1 0 0 0,0-1 0 0 0,0 1 0 0 0,-1-1 0 0 0,0 1 0 0 0,-2 1 0 0 0,1-2 0 0 0,-1 1 0 0 0,-1-1 0 0 0,0 1 0 0 0,-1 0 0 0 0,-1-1 0 0 0,1 0 0 0 0,-2 0 0 0 0,2-1 0 0 0,-3-1 0 0 0,1 0 0 0 0,0 0 0 0 0,-1-1 0 0 0,1 0 0 0 0,-1 0 0 0 0,0-1 0 0 0,1-1 0 0 0,-1 0 0 0 0,0 0 0 0 0,1 0 0 0 0,-1-1 0 0 0,0 1 0 0 0,-1-1 0 0 0,1-1 0 0 0,1 1 0 0 0,0 0 0 0 0,-1-1 0 0 0,2 1 0 0 0,0-1 0 0 0,0 1 0 0 0,1 0 0 0 0,0 1 0 0 0,1 0 0 0 0,0-1-416 0 0,2 2-32 0 0,-1-1 0 0 0,2 1-5456 0 0,1 0-1096 0 0</inkml:trace>
  <inkml:trace contextRef="#ctx0" brushRef="#br0" timeOffset="49">1573 245 2759 2895 3094,'0'-2'248'0'0,"1"0"-248"0"0,-1 0 0 0 0,0 1 0 0 0,0 1 752 0 0,0-1 104 0 0,0 0 16 0 0,-1 1 8 0 0,1-1 1056 0 0,-1 0 208 0 0,0 1 48 0 0,-1 0 8 0 0,2 1-1048 0 0,-2 1-200 0 0,1 0-48 0 0,-1 1-8 0 0,2 1-464 0 0,-2 0-96 0 0,2 2-16 0 0,0-2-8 0 0,-1 2-176 0 0,1-1-32 0 0,1 1-8 0 0,-1-1 0 0 0,1 1 16 0 0,0-1 0 0 0,0-1 0 0 0,1-1 0 0 0,0 0-16 0 0,1 1-8 0 0,-1-3 0 0 0,1 1 0 0 0,-1-1-88 0 0,1-1 96 0 0,1 0-96 0 0,-1 0 96 0 0,1-1-8 0 0,0-1 0 0 0,0 0 0 0 0,-1-1 0 0 0,1 1-24 0 0,-1-2-64 0 0,2 1 96 0 0,-3-1-32 0 0,1 0-64 0 0,0-1 96 0 0,-1 0-96 0 0,0 0 96 0 0,0 0-96 0 0,0 0 0 0 0,-1 1 72 0 0,0 1-72 0 0,0 1 0 0 0,-1 0 0 0 0,0 0 0 0 0,0 1 64 0 0,0 0-64 0 0,0-1 0 0 0,0 2 0 0 0,-1 0 0 0 0,1 0 0 0 0,-1 0 0 0 0,1 0 0 0 0,-1 0 64 0 0,1 1-64 0 0,-1 0 0 0 0,1-1 0 0 0,0 0 0 0 0,0 0 0 0 0,0 0 0 0 0,0 0 0 0 0,-1 10 0 0 0,2-8 0 0 0,0 0 0 0 0,0 2 0 0 0,1 0 0 0 0,-2-2 0 0 0,2 1 0 0 0,1 0 0 0 0,0-1 0 0 0,-2 1 0 0 0,2-1 0 0 0,0 0 0 0 0,0 0 0 0 0,-1 0 0 0 0,2-1 0 0 0,-1 0 0 0 0,0-1 0 0 0,0 1 120 0 0,1-1-16 0 0,0 0 0 0 0,0-1 0 0 0,0 0-104 0 0,0 1 0 0 0,0-2 64 0 0,0 0-64 0 0,0 0 64 0 0,0-1-64 0 0,0 0 88 0 0,0 1-88 0 0,-1-1 0 0 0,0 0 0 0 0,0-1 0 0 0,1 0 0 0 0,0-2 0 0 0,1 1 0 0 0,-1-1 0 0 0,-1-1 0 0 0,0 1 0 0 0,1 0 0 0 0,-1-1 0 0 0,-1 1 0 0 0,1-1 0 0 0,-2 2 0 0 0,0 0 0 0 0,-1 0 0 0 0,0 1 0 0 0,0 0 0 0 0,0 0 0 0 0,-1 1 0 0 0,0 0 0 0 0,1 0 0 0 0,-2-1 0 0 0,2 2 0 0 0,-1-1 64 0 0,1 0-64 0 0,0 1 0 0 0,-1-1 0 0 0,0 1 72 0 0,1 1-8 0 0,0-1-64 0 0,0 2 96 0 0,0 0-96 0 0,0-1 0 0 0,0 1 0 0 0,0 0 0 0 0,-1 1 0 0 0,1 0 0 0 0,0 1 0 0 0,-1 0 0 0 0,1 1 0 0 0,-1 0 0 0 0,1-1 0 0 0,0 2 0 0 0,0 1 0 0 0,0-1 0 0 0,0 1 0 0 0,0-1 0 0 0,0 2 0 0 0,0-1 0 0 0,0 1 0 0 0,1 1 0 0 0,0-1 0 0 0,-1 1 0 0 0,1-1 0 0 0,-1-1 0 0 0,0 2 0 0 0,0-1 0 0 0,0 2 0 0 0,0 0 0 0 0,0-4 0 0 0,1 2 0 0 0,0 0 0 0 0,-1 0 0 0 0,0 2 0 0 0,1-3 0 0 0,0 1 0 0 0,0 0 0 0 0,1-2 0 0 0,-2 1 0 0 0,2-2 0 0 0,0 0 0 0 0,-1-1 0 0 0,0 1 0 0 0,0-1 0 0 0,0-2 0 0 0,0 0 0 0 0,0 0 0 0 0,0 0 0 0 0,0 0 0 0 0,0-1 0 0 0,0-2 0 0 0,0 1 0 0 0,0-1 72 0 0,0-1 48 0 0,0 0 8 0 0,0 1 0 0 0,1-2 0 0 0,0 0-24 0 0,0-3 0 0 0,0 3 0 0 0,-1-1 0 0 0,2 0-32 0 0,0-1-8 0 0,0 1 0 0 0,1 1 0 0 0,-1 0-64 0 0,0 3 0 0 0,1-1 0 0 0,0 0 0 0 0,-2 2 0 0 0,2 0 0 0 0,-2 0 0 0 0,0 1 0 0 0,0 1 0 0 0,0 1 0 0 0,-1-1 0 0 0,0 1 0 0 0,0 1-144 0 0,0-1 32 0 0,-1 3 8 0 0,0-2 0 0 0,0 0-64 0 0,-1 0-16 0 0,0 2 0 0 0,0 1 0 0 0,0-1 64 0 0,-1 0 16 0 0,0 0 0 0 0,1 1 0 0 0,0-2 104 0 0,-1-1 0 0 0,1 1-80 0 0,-1-1 80 0 0,0 0 0 0 0,2-1 0 0 0,-2 1 0 0 0,2-2 0 0 0,0 0 0 0 0,0 1 0 0 0,0-2 0 0 0,0 1 0 0 0,1-1 96 0 0,0 0-32 0 0,0 0 0 0 0,2 0 0 0 0,-2 0 16 0 0,3-1 0 0 0,-1-1 0 0 0,1 1 0 0 0,0 0-80 0 0,0-2 80 0 0,1 0-80 0 0,0 0 80 0 0,0 0-80 0 0,-1-1 0 0 0,0 1 0 0 0,1-1 0 0 0,-1 0 72 0 0,1 0-72 0 0,-1-1 80 0 0,-1 1-80 0 0,0 0 0 0 0,1 0 0 0 0,-1 0 0 0 0,1 0 0 0 0,-1 1 96 0 0,0 1-24 0 0,0 0-8 0 0,0 0 0 0 0,0 1-64 0 0,0-1 0 0 0,0 2 0 0 0,-1 0 0 0 0,1 2 0 0 0,-1-1 0 0 0,0 0 0 0 0,-1 0 0 0 0,1 1 0 0 0,-1 1 0 0 0,0 0 0 0 0,0 1 0 0 0,-1 0-88 0 0,0 0 88 0 0,-1 0-64 0 0,-1 0 64 0 0,1 0-72 0 0,0-1 72 0 0,-3 1-80 0 0,2 0 80 0 0,-1 0 0 0 0,-2 0 0 0 0,1-1 0 0 0,0-1 0 0 0,0 1 0 0 0,1-1 0 0 0,-1 0 0 0 0,0-1 0 0 0,1-1 0 0 0,0 1 0 0 0,0-1 0 0 0,1 0 0 0 0,-2 0 0 0 0,2-1 0 0 0,-1 1 0 0 0,-1-2-6432 0 0,1 0-1216 0 0</inkml:trace>
  <inkml:trace contextRef="#ctx0" brushRef="#br0" timeOffset="50">206 514 2759 3358 3030,'0'-2'248'0'0,"0"0"-248"0"0,0 1 0 0 0,0 0 0 0 0,0 1 496 0 0,0-1 48 0 0,0 1 16 0 0,0-2 0 0 0,0 2 496 0 0,0-2 104 0 0,0 0 24 0 0,0 0 0 0 0,0 1-248 0 0,0-1-40 0 0,0 1-16 0 0,0-1 0 0 0,0 1-176 0 0,1 1-32 0 0,-1-1 0 0 0,0 1-8 0 0,0 0-184 0 0,0 0-32 0 0,0 0 0 0 0,1 1-8 0 0,-1-1-152 0 0,0 0-24 0 0,0 0-8 0 0,4 9 0 0 0,-1-3 40 0 0,-1-1 8 0 0,1 2 0 0 0,0 0 0 0 0,0 2-80 0 0,-1-1-24 0 0,1 1 0 0 0,-1-1 0 0 0,1 1-40 0 0,0-2 0 0 0,0 0-8 0 0,0 0 0 0 0,0 0-40 0 0,1 0-8 0 0,-1 0 0 0 0,0-2 0 0 0,-1-1 8 0 0,2 1 0 0 0,-2-1 0 0 0,1 0 0 0 0,1 1-112 0 0,-2-2 72 0 0,1-1-72 0 0,-1 0 64 0 0,0-1 24 0 0,0 0 0 0 0,0-1 0 0 0,0 0 0 0 0,0-1 16 0 0,0 0 8 0 0,0-2 0 0 0,1 0 0 0 0,-1-2 32 0 0,1 0 8 0 0,1-1 0 0 0,0-1 0 0 0,0-1-32 0 0,-1 0-8 0 0,1 0 0 0 0,0-2 0 0 0,1-1 0 0 0,0 0 0 0 0,-1 1 0 0 0,-1 0 0 0 0,0 3-16 0 0,1 0 0 0 0,-3-1 0 0 0,2 2 0 0 0,-3 2-96 0 0,2-1 0 0 0,-2 2 0 0 0,1-1 0 0 0,-1 1 0 0 0,0 2 0 0 0,0-2 72 0 0,0 1-72 0 0,0 1 64 0 0,-1-1-64 0 0,1 1 0 0 0,0 1 64 0 0,0-2-64 0 0,0 0 0 0 0,1 2 0 0 0,-1-2 0 0 0,0 1 0 0 0,0 1 0 0 0,0-1 0 0 0,0 1 0 0 0,0 0 0 0 0,0 0 0 0 0,0 0 0 0 0,0 0 0 0 0,-1 1-328 0 0,1 2-8 0 0,0-1 0 0 0,1 1-6240 0 0,-1 1-1248 0 0</inkml:trace>
  <inkml:trace contextRef="#ctx0" brushRef="#br0" timeOffset="51">432 646 1839 3270 3073,'-1'-1'160'0'0,"1"0"-160"0"0,0 0 0 0 0,0 0 0 0 0,0 1 792 0 0,0 0 120 0 0,0-1 24 0 0,0 0 8 0 0,1 0 448 0 0,0 0 88 0 0,0-1 24 0 0,0-1 0 0 0,1 1-240 0 0,-1 1-48 0 0,1 0 0 0 0,1-1-8 0 0,-1 0-384 0 0,0 2-80 0 0,0 0-8 0 0,0-1-8 0 0,-1 1-272 0 0,2 0-48 0 0,-1 0-16 0 0,-1 0 0 0 0,1 0-152 0 0,0 0-32 0 0,-2 0-8 0 0,2 0 0 0 0,-1 0 0 0 0,1 0 0 0 0,-2 1 0 0 0,1-1 0 0 0,-1 0-136 0 0,0 0-64 0 0,1-1 64 0 0,-1 1-64 0 0,0 1 80 0 0,0-1-80 0 0,0 0 96 0 0,-1-1-96 0 0,1 1 88 0 0,0 0-88 0 0,0 0 80 0 0,0 0-80 0 0,0 0 64 0 0,-10 3-64 0 0,8-1 0 0 0,-2-1 72 0 0,0 1-72 0 0,-2 0 0 0 0,1 0 0 0 0,-1 0 0 0 0,1 1 0 0 0,1-1 0 0 0,-1 1 0 0 0,1-2 0 0 0,1 2 0 0 0,0-2 0 0 0,1 1 0 0 0,1 0 0 0 0,-1-2 0 0 0,2 2 0 0 0,-1 0 0 0 0,1 0 0 0 0,1 1 0 0 0,1 0 0 0 0,-1 0 0 0 0,3 0 0 0 0,-2-1 0 0 0,1 0 0 0 0,0 0 0 0 0,0 0 0 0 0,1 1 0 0 0,-1-1 0 0 0,1 1 0 0 0,-1 0 0 0 0,1 0 0 0 0,-1 1 0 0 0,-1 2 0 0 0,1-2 0 0 0,-1-1 0 0 0,-2 0 0 0 0,1 0 0 0 0,-2 1 0 0 0,1 1 0 0 0,-1-2 0 0 0,-1-1 0 0 0,0 0 0 0 0,-1 2 0 0 0,1-1 0 0 0,-2-3 0 0 0,1 0 0 0 0,-1 3 0 0 0,1-3 0 0 0,0-1 0 0 0,0 0 0 0 0,0 2 0 0 0,-1-2 0 0 0,2-2 0 0 0,-1 0 0 0 0,1 0 0 0 0,0 1 0 0 0,1-1 0 0 0,0 3 0 0 0,-1-2 0 0 0,2 1 0 0 0,0 2 0 0 0,0 1 0 0 0,0-2-112 0 0,2-2-16 0 0,-1 0 0 0 0,2 0 0 0 0,0-1-1024 0 0,1 2-200 0 0,1-1-48 0 0,-1 1-8 0 0</inkml:trace>
  <inkml:trace contextRef="#ctx0" brushRef="#br0" timeOffset="52">542 650 6967 3076 3011,'0'-2'152'0'0,"0"1"32"0"0,-1 0 8 0 0,0 1 0 0 0,1 0-192 0 0,-1 0 0 0 0,0 0 0 0 0,0 0 0 0 0,1 0 1424 0 0,-2 1 240 0 0,0 0 56 0 0,1 1 8 0 0,-2 0-960 0 0,2 0-192 0 0,1-1-40 0 0,-1 1-8 0 0,0 0-288 0 0,0 2-56 0 0,0-1-16 0 0,1 0 0 0 0,0 3-16 0 0,1 0-8 0 0,0-2 0 0 0,-1 1 0 0 0,2 1 40 0 0,-2-1 8 0 0,3-2 0 0 0,-1 0 0 0 0,1 2-80 0 0,-1-2-16 0 0,2-2 0 0 0,-2 0 0 0 0,1-1-24 0 0,1 0-8 0 0,-1-1 0 0 0,-1 0 0 0 0,1 1 40 0 0,0-1 8 0 0,0 1 0 0 0,1-3 0 0 0,-2 0-8 0 0,1 1 0 0 0,-1-1 0 0 0,1 0 0 0 0,0 1 8 0 0,0-3 0 0 0,-1 1 0 0 0,0 0 0 0 0,-1 0 32 0 0,0 0 8 0 0,1 1 0 0 0,-1 1 0 0 0,-1-2-24 0 0,0 1 0 0 0,1 0 0 0 0,-1 0 0 0 0,0-1 0 0 0,0 2-8 0 0,0 0 0 0 0,0 2 0 0 0,-1 0-48 0 0,1 0-8 0 0,0 0 0 0 0,0 0 0 0 0,0 0-64 0 0,0 0 0 0 0,0 1 0 0 0,-1 1 64 0 0,1 0-64 0 0,0-2 0 0 0,0 0 0 0 0,0 11 0 0 0,1-8 0 0 0,-1 1 0 0 0,1 0 0 0 0,1 0 0 0 0,-1 1 0 0 0,2 0 0 0 0,-1-2 0 0 0,2 1 0 0 0,-2 0 0 0 0,2-1 0 0 0,-1-2 0 0 0,-1 0 0 0 0,2-1 0 0 0,-1 1 0 0 0,1-1 0 0 0,0 1 0 0 0,-1-1 0 0 0,1 1 0 0 0,-1-1 0 0 0,1-3 0 0 0,-1 1 0 0 0,1-2 0 0 0,0 2 0 0 0,-2-1 0 0 0,1 0 0 0 0,0 0 0 0 0,0-1 64 0 0,1-1-64 0 0,-1 0 0 0 0,0-1 0 0 0,1-1 0 0 0,-1 0 64 0 0,0-1-64 0 0,0 1 0 0 0,-1-1 0 0 0,0-1 0 0 0,-1 3 0 0 0,0-1 0 0 0,-1 1 0 0 0,0 0 0 0 0,0 1 0 0 0,-1 1 0 0 0,1 1 64 0 0,-1 0-64 0 0,0 0 0 0 0,-1 1 0 0 0,1 0 0 0 0,0 0 0 0 0,0 0 64 0 0,0 1-64 0 0,0 1 64 0 0,1-1-64 0 0,-1 0 72 0 0,0 1-72 0 0,0 0 80 0 0,1 2-80 0 0,-1-2 64 0 0,1 1-64 0 0,0 2 0 0 0,-1-1 72 0 0,1 1-72 0 0,0 1 0 0 0,1 0 0 0 0,-1 0 0 0 0,1 1 0 0 0,-1-1 0 0 0,1 1 0 0 0,0 1 0 0 0,0-1 0 0 0,-1 0 0 0 0,1 1 64 0 0,0-1-64 0 0,0-1 0 0 0,0 0 0 0 0,-1 0 0 0 0,1 0 0 0 0,0 1 0 0 0,1 1 0 0 0,-1 0 0 0 0,0-1 0 0 0,0 0 0 0 0,1 1 0 0 0,-1-1 0 0 0,1-1 0 0 0,-1 1 0 0 0,0-1 0 0 0,0 2 0 0 0,-1-2 0 0 0,1 1 0 0 0,0-3 0 0 0,0 0 0 0 0,0-1 0 0 0,-1 0 0 0 0,0 0 0 0 0,1 1 0 0 0,-1 0 0 0 0,0-2 0 0 0,1 0 0 0 0,-1 0 0 0 0,0-1 0 0 0,1-1 80 0 0,-1 0 0 0 0,0 2 0 0 0,0 0 0 0 0,3-11 16 0 0,-2 7 0 0 0,1 0 0 0 0,-1-1 0 0 0,2-1-96 0 0,0 1 64 0 0,1-2-64 0 0,0 2 64 0 0,-1 0-64 0 0,1 0 0 0 0,0 1 0 0 0,0 1 0 0 0,0 1 0 0 0,1 0 0 0 0,-2 2 0 0 0,-1 0 0 0 0,1 0 0 0 0,-2 1 0 0 0,2 1 0 0 0,-2 0 0 0 0,0 1-96 0 0,-1-1 24 0 0,0 2 0 0 0,0-1 0 0 0,-1 2-48 0 0,0-1-8 0 0,-2 0 0 0 0,2 0 0 0 0,-1 0 56 0 0,0 1 8 0 0,1 0 0 0 0,-1-1 0 0 0,1 0 64 0 0,0-2 0 0 0,-1 1 0 0 0,2 0-64 0 0,-1-1 64 0 0,1 0 0 0 0,1-1 0 0 0,-1 1 0 0 0,2 0 0 0 0,-1 0 0 0 0,0-1 0 0 0,2-1 0 0 0,-1 0 0 0 0,2-2 88 0 0,0-2-88 0 0,0 1 96 0 0,0 0-32 0 0,0 1 0 0 0,0-3 0 0 0,0 1 0 0 0,1 0-64 0 0,-1 0 64 0 0,2-1-64 0 0,-1 0 64 0 0,0 0-64 0 0,-1 1 64 0 0,1 1-64 0 0,-1-1 64 0 0,1 2-64 0 0,-1-1 80 0 0,0 2-80 0 0,0-1 80 0 0,0 1-16 0 0,0 0-64 0 0,0 0 96 0 0,-1 1-32 0 0,1 1-64 0 0,-2-1 0 0 0,1 2 0 0 0,-2-1 64 0 0,0 0-64 0 0,1 2 0 0 0,-2-1 0 0 0,0 1 0 0 0,0-1 0 0 0,-1 1 0 0 0,0 1 0 0 0,0-1 0 0 0,-1 0-96 0 0,0-1 96 0 0,0 1-96 0 0,-1 0 96 0 0,1 1-72 0 0,-2-1 72 0 0,0-1 0 0 0,0 1 0 0 0,1 0 0 0 0,-1 0 0 0 0,0-1 0 0 0,1 1 0 0 0,1-2 0 0 0,-1 0 0 0 0,1 0 0 0 0,0 0 0 0 0,0-1 0 0 0,1-1 0 0 0,0-1 0 0 0,0 1 0 0 0,0 0 0 0 0,0 1 0 0 0,1 0 0 0 0,0 0 0 0 0,0-1-128 0 0,1 0 0 0 0,1-2 0 0 0,0 2-9280 0 0</inkml:trace>
  <inkml:trace contextRef="#ctx0" brushRef="#br0" timeOffset="53">1288 2253 1375 3262 3400,'0'0'128'0'0,"-1"-1"-128"0"0,1 0 0 0 0,0 1 0 0 0,0 0 296 0 0,0 0 40 0 0,-1-1 8 0 0,1-2 0 0 0,-2 2 352 0 0,0-2 72 0 0,1 0 8 0 0,-1 1 8 0 0,0 0-32 0 0,1 0-8 0 0,-3 2 0 0 0,3-1 0 0 0,-2 0 16 0 0,0 0 0 0 0,1 2 0 0 0,-2 0 0 0 0,0 0-144 0 0,1 0-24 0 0,-1 1-8 0 0,0 0 0 0 0,1 1-328 0 0,-1-1-72 0 0,1 2-16 0 0,-2-1 0 0 0,2 2-168 0 0,0-2 64 0 0,0 0-64 0 0,1 0 0 0 0,0 1 0 0 0,1-1 0 0 0,0-1 0 0 0,1 1 0 0 0,0-1 0 0 0,0 0 64 0 0,1-1-64 0 0,0 1 0 0 0,1 0 176 0 0,0-1 0 0 0,1 0 0 0 0,0 0 0 0 0,1 0 144 0 0,2-2 32 0 0,-1 1 8 0 0,1-1 0 0 0,-1 0-128 0 0,1-1-24 0 0,-1 0-8 0 0,1-1 0 0 0,-2 0-72 0 0,0 1-8 0 0,0 0-8 0 0,-1-1 0 0 0,-1 1-112 0 0,-2-2 88 0 0,1 2-88 0 0,-2 0 80 0 0,1-1-80 0 0,-3 0 80 0 0,1 0-80 0 0,-1-1 80 0 0,1 1-8 0 0,-2 1 0 0 0,1-1 0 0 0,-1 1 0 0 0,1 0-8 0 0,-1 1 0 0 0,-1-1 0 0 0,1 1 0 0 0,1 1-64 0 0,0 0 80 0 0,0 1-80 0 0,0 1 80 0 0,0-1-80 0 0,-1 1 96 0 0,2 0-96 0 0,-1 2 96 0 0,0 0-8 0 0,0 0 0 0 0,0 1 0 0 0,2-1 0 0 0,-2 1-88 0 0,2 0 80 0 0,0-1-80 0 0,0 1 80 0 0,1 0 0 0 0,0-1 0 0 0,1 0 0 0 0,0 0 0 0 0,1-1-8 0 0,1 1 0 0 0,-1-1 0 0 0,0-1 0 0 0,3 0 24 0 0,-2 0 8 0 0,1-2 0 0 0,0 0 0 0 0,-1 0 24 0 0,2-2 0 0 0,-1 1 0 0 0,0-2 0 0 0,0 0-24 0 0,0 0 0 0 0,-1-1 0 0 0,0 0 0 0 0,-1 1-104 0 0,0-1 72 0 0,0-1-72 0 0,-2-1 64 0 0,0 1-64 0 0,0 0 0 0 0,-2 1 72 0 0,0 0-72 0 0,0-1 0 0 0,-1 1 0 0 0,-1 0 0 0 0,1 1 0 0 0,-1 1 0 0 0,1 0 0 0 0,-2 1 0 0 0,1 0 0 0 0,-1 1 0 0 0,0 1-120 0 0,0 1 24 0 0,0 0 0 0 0,1 0 0 0 0,-1 0 8 0 0,1 2 0 0 0,0-1 0 0 0,1 0 88 0 0,0 0 0 0 0,2 1 0 0 0,-1 0 0 0 0,0 0 0 0 0,2-1 0 0 0,0 0 0 0 0,0 1 0 0 0,0 0 0 0 0,2 0 0 0 0,0 0 0 0 0,0-1 0 0 0,1 0 0 0 0,-1 0 72 0 0,2 0-72 0 0,0-1 80 0 0,0 0 16 0 0,0-1 0 0 0,0 0 0 0 0,1-1 0 0 0,1-1-16 0 0,-1 1 0 0 0,0-2 0 0 0,0 0 0 0 0,0-1-16 0 0,0 0-64 0 0,-1 0 96 0 0,1-1-32 0 0,-1 1-64 0 0,-1-1 0 0 0,0-1 0 0 0,-1 0 64 0 0,0 1-64 0 0,-2-1 0 0 0,0 1 0 0 0,-1 0 64 0 0,0 0-64 0 0,-1 1 0 0 0,0-1 0 0 0,-2 1 0 0 0,0 1 0 0 0,1 0 0 0 0,-1 1 0 0 0,-1 1 0 0 0,1 1-112 0 0,0 0 40 0 0,-1 2 8 0 0,1-1 0 0 0,-1 2 64 0 0,0 0-80 0 0,1 1 80 0 0,-1 0-80 0 0,2 1 80 0 0,1-2 0 0 0,0 0 0 0 0,1 0 0 0 0,0 1 0 0 0,1-1 0 0 0,2 0 64 0 0,0-1-64 0 0,1 1 0 0 0,0-1 0 0 0,2-1 0 0 0,0 0 64 0 0,1 0-64 0 0,0-1 0 0 0,-1 0 0 0 0,1 0 0 0 0,1-1-232 0 0,0 0-88 0 0</inkml:trace>
  <inkml:trace contextRef="#ctx0" brushRef="#br0" timeOffset="54">1013 1917 1839 3116 3172,'0'-2'160'0'0,"0"0"-160"0"0,0 1 0 0 0,0 0 0 0 0,0 0 544 0 0,0 0 80 0 0,-1 0 16 0 0,1-3 0 0 0,-1 0 288 0 0,-1-1 56 0 0,0 1 8 0 0,-1 0 8 0 0,1 2-152 0 0,-1 0-32 0 0,-1 1-8 0 0,0 1 0 0 0,0 1-216 0 0,-1 1-48 0 0,-1 0 0 0 0,1 1-8 0 0,0 0-248 0 0,-1 1-40 0 0,0 0-16 0 0,2 1 0 0 0,-1-1-24 0 0,2 2-8 0 0,1-1 0 0 0,0-1 0 0 0,2 1-64 0 0,-1 0-8 0 0,0 0-8 0 0,1-1 0 0 0,1 1 96 0 0,0-1 16 0 0,0 0 8 0 0,1-1 0 0 0,1 1 32 0 0,0-2 8 0 0,2-1 0 0 0,-1 0 0 0 0,1 0-32 0 0,0-2-8 0 0,0 1 0 0 0,1-2 0 0 0,2 0-16 0 0,-2-1-8 0 0,0 0 0 0 0,1-1 0 0 0,-3 1-104 0 0,1-1-16 0 0,-1 1-8 0 0,-1-1 0 0 0,0 0-88 0 0,-2 1 0 0 0,0 0 0 0 0,0-1 0 0 0,-1 0 0 0 0,-1 0 0 0 0,-1 1 64 0 0,1 0-64 0 0,-1-1 0 0 0,-1 1 0 0 0,-1 0 0 0 0,1 1 0 0 0,-1 0 0 0 0,1 0 0 0 0,-1 2 0 0 0,1 0 0 0 0,-1 1 0 0 0,2 1 0 0 0,-2-1 0 0 0,1 0 64 0 0,0 2-64 0 0,0 0 96 0 0,1-1-96 0 0,-1 1 96 0 0,1 1 40 0 0,1-1 16 0 0,-1-1 0 0 0,2 2 0 0 0,0-2-56 0 0,1 1 0 0 0,1-1-8 0 0,-1 0 0 0 0,2-1-88 0 0,0 0 0 0 0,0 0 0 0 0,2 0 0 0 0,-2-1-224 0 0,1-1-32 0 0,2 0 0 0 0,-1 0-8 0 0,0 0-1264 0 0,0-1-248 0 0,0 0-48 0 0,0 1-16 0 0</inkml:trace>
  <inkml:trace contextRef="#ctx0" brushRef="#br0" timeOffset="55">672 1878 1375 3216 3245,'-1'0'128'0'0,"-1"1"-128"0"0,2-1 0 0 0,-1 1 0 0 0,1 0 560 0 0,-2 0 88 0 0,-1 0 24 0 0,0 2 0 0 0,-2 0 288 0 0,0 1 64 0 0,1-1 16 0 0,1 1 0 0 0,1-2-144 0 0,1 0-24 0 0,0 0-8 0 0,1 0 0 0 0,1-1-96 0 0,1 0-32 0 0,1-1 0 0 0,0 0 0 0 0,2 0-192 0 0,-1-1-32 0 0,1 0-16 0 0,-1 0 0 0 0,-1 0-152 0 0,2-1-32 0 0,-3 1-8 0 0,2-1 0 0 0,-1 0-224 0 0,-1 0-80 0 0,1 0 0 0 0,-2-1 72 0 0,1 2-72 0 0,-1-3 0 0 0,-1 3 0 0 0,0-2 0 0 0,-1 2 0 0 0,-1-1 0 0 0,1 0 0 0 0,-2 0 64 0 0,0 0-64 0 0,-1-1 0 0 0,0 1 0 0 0,-1 1 0 0 0,0 0 80 0 0,1 0-80 0 0,-1 1 96 0 0,1 0-96 0 0,0 2 0 0 0,0-1 0 0 0,1 0 0 0 0,-1 1 0 0 0,1 0 80 0 0,0 0-80 0 0,0 0 64 0 0,1 1-64 0 0,-1 0 112 0 0,2 0-16 0 0,-2 1-8 0 0,2 0 0 0 0,0-1 64 0 0,0 1 8 0 0,1 0 8 0 0,0 0 0 0 0,1-1-8 0 0,0 1 0 0 0,2-1 0 0 0,-1-1 0 0 0,1 1 16 0 0,0-1 0 0 0,1 0 0 0 0,0-1 0 0 0,1-1-16 0 0,0 0 0 0 0,0 0 0 0 0,1 0 0 0 0,-1-1-56 0 0,-1-1-8 0 0,0 0-8 0 0,1 0 0 0 0,-1 0-24 0 0,0-2-64 0 0,-2 0 96 0 0,1 0-32 0 0,-2 1-64 0 0,1-1 0 0 0,-1 0 0 0 0,-1 0 0 0 0,-1 0 0 0 0,-1 0 0 0 0,1-1 0 0 0,-2 1 0 0 0,0 0 64 0 0,-1 0-64 0 0,0 1 64 0 0,-1 0-64 0 0,-1 1 0 0 0,1 2 0 0 0,-1 0 0 0 0,1 1 0 0 0,-1 1 0 0 0,1 0 0 0 0,0 1 0 0 0,1 1 0 0 0,0 0 0 0 0,-1 1-88 0 0,2 0 88 0 0,-1 0-64 0 0,1 1 64 0 0,2-2 0 0 0,-1 1 0 0 0,2 0 0 0 0,1-1 0 0 0,1 0 0 0 0,0-1 0 0 0,1-1 0 0 0,0 1-288 0 0,1-1-8 0 0,2-2-8 0 0,-1 0-5376 0 0,3 0-1072 0 0</inkml:trace>
  <inkml:trace contextRef="#ctx0" brushRef="#br0" timeOffset="56">239 1787 2303 3358 3476,'0'-2'200'0'0,"0"1"-200"0"0,0 1 0 0 0,-1-1 0 0 0,1 0 480 0 0,-1 1 48 0 0,0-2 16 0 0,-1 0 0 0 0,-1-1 8 0 0,-2 0 8 0 0,1 2 0 0 0,-1 0 0 0 0,0 1-176 0 0,1 1-40 0 0,0 0-8 0 0,0 2 0 0 0,2 0-16 0 0,-2 0-8 0 0,2 0 0 0 0,-1 1 0 0 0,0 0 112 0 0,1 0 24 0 0,2 1 8 0 0,-1-1 0 0 0,1 0 88 0 0,1 1 24 0 0,1 0 0 0 0,1-2 0 0 0,0 2-72 0 0,0-2-16 0 0,2 0 0 0 0,1-1 0 0 0,0 1-40 0 0,1-2-16 0 0,0 0 0 0 0,1-2 0 0 0,-1 1-144 0 0,2-1-32 0 0,-1-2-8 0 0,0 0 0 0 0,-1 1-64 0 0,0-1-16 0 0,0-2 0 0 0,-2 2 0 0 0,0-1-72 0 0,0-1-24 0 0,-3 3 0 0 0,0-2 0 0 0,0 0-64 0 0,-2-1 0 0 0,-1 2 0 0 0,0-1 0 0 0,-1 0 0 0 0,-1 0 0 0 0,-1 1 64 0 0,0 0-64 0 0,-1 0 0 0 0,0 1 0 0 0,0 0 0 0 0,0 0 0 0 0,1 1-224 0 0,-2 0 24 0 0,1 1 0 0 0,0 0 0 0 0,1 1 8 0 0,-1 0 8 0 0,1 1 0 0 0,0 0 0 0 0,-1 0 88 0 0,1 1 24 0 0,0 0 0 0 0,0 1 0 0 0,1 0 136 0 0,-1-1 32 0 0,1 1 8 0 0,1 0 0 0 0,0 1 160 0 0,0-1 32 0 0,2 0 8 0 0,0 0 0 0 0,0-1-72 0 0,0 1-8 0 0,1-1-8 0 0,1 1 0 0 0,0-2 40 0 0,1 1 0 0 0,0-1 8 0 0,0 0 0 0 0,2-1-88 0 0,0 0-16 0 0,1-2-8 0 0,1 0 0 0 0,-1 0-16 0 0,0-2 0 0 0,1 1 0 0 0,0-1 0 0 0,0-1-136 0 0,0 1 80 0 0,-1-1-80 0 0,-1-1 64 0 0,-1 0-64 0 0,-1 1 0 0 0,0-1 0 0 0,-2 0 0 0 0,0 0 0 0 0,-1 0 0 0 0,-1 0 64 0 0,-1 0-64 0 0,-1 1 0 0 0,0-1 0 0 0,-2 1 0 0 0,0 1 0 0 0,-1 1 0 0 0,0-1 0 0 0,-1 1 0 0 0,0 2 0 0 0,0 0 0 0 0,1 2 0 0 0,-1 0-96 0 0,1 2 96 0 0,0 0 0 0 0,0 1 0 0 0,1 0 0 0 0,0 0 0 0 0,2 2 0 0 0,-1-1 0 0 0,3 1 0 0 0,1-2 0 0 0,0-1 0 0 0,1 1 0 0 0,0 0 0 0 0,3-1 0 0 0,1 1-624 0 0,3-1-64 0 0</inkml:trace>
  <inkml:trace contextRef="#ctx0" brushRef="#br0" timeOffset="57">2761 2211 6447 2744 1783,'0'0'576'0'0,"0"-1"-464"0"0,0 0-112 0 0,-1 1 0 0 0,1 0 736 0 0,0 0 120 0 0,0 0 24 0 0,-2 0 8 0 0,0 0-384 0 0,1 0-80 0 0,-1 1-8 0 0,1 0-8 0 0,-2-1-408 0 0,1 1 0 0 0,2 0-72 0 0,-3-1 8 0 0,2 2 64 0 0,0-2 0 0 0,1 1 0 0 0,-1-1 64 0 0,0 0 320 0 0,1 0 64 0 0,0 0 8 0 0,0 0 8 0 0,0 0-80 0 0,0 0-8 0 0,0 1-8 0 0,1-1 0 0 0,-1 0-232 0 0,1 1-40 0 0,-1 1-16 0 0,0-1 0 0 0,0 2 120 0 0,0-1 24 0 0,1 2 8 0 0,-1 0 0 0 0,1 1 32 0 0,0-1 8 0 0,-1 2 0 0 0,2 0 0 0 0,-2-1-176 0 0,0 2-96 0 0,1 0 96 0 0,0 1-96 0 0,0-1 0 0 0,-1 1 0 0 0,2-1 0 0 0,-2 2 0 0 0,1 0 0 0 0,0 0 0 0 0,0 0 0 0 0,0 1 0 0 0,-1-1 64 0 0,2 2-64 0 0,0-1 0 0 0,-1 1 0 0 0,0 0 144 0 0,-1-1-24 0 0,1 0-8 0 0,0 0 0 0 0,0-2 72 0 0,-1 2 8 0 0,0 1 8 0 0,0-3 0 0 0,0 0-80 0 0,0 0-24 0 0,0 0 0 0 0,0 1 0 0 0,0-2-96 0 0,0 2 0 0 0,0-1 0 0 0,0-2 0 0 0,0 1 0 0 0,0-2 0 0 0,0 0 0 0 0,1 1 0 0 0,-1 1 0 0 0,0 0 0 0 0,0 0 0 0 0,0-1 0 0 0,0 0 72 0 0,-1 1-72 0 0,1-1 64 0 0,-1 0-64 0 0,0-1 128 0 0,0 1-24 0 0,0 1 0 0 0,0-1 0 0 0,1-1 24 0 0,0-1 0 0 0,-1 0 0 0 0,0-1 0 0 0,1 1 16 0 0,1 0 8 0 0,0-2 0 0 0,-1 1 0 0 0,1 0-56 0 0,-1-1 0 0 0,1 0-8 0 0,-1-1 0 0 0,1 1-88 0 0,0 0 64 0 0,0-2-64 0 0,-1 2 64 0 0,0-1-64 0 0,0 0 80 0 0,0-1-80 0 0,0 1 80 0 0,1 1-16 0 0,-1-1-64 0 0,0 0 96 0 0,0-1-32 0 0,0 1-64 0 0,0 0 0 0 0,0 0 72 14-25,0 0-72-14 25,1-1 0 0 0,-1 1 0 0 0,0 0 0 12-25,1 0 64 1 0,0 0-64-13 25,-1 0 0 0 0,0 0 0 0 0,0 1 0 0 0,0-1 0 12-25,0 1 0-12 25,0 0 0 0 0,-1-1 0 0 0,0 2 0 0 0,1-3 0 13-25,-1 1 0-13 25,1 1 0 0 0,-1-1 64 0 0,1-1 8 0 0,0 1 0 0 0,0-1 0 0 0,0 0-72 0 0,0 0 80 0 0,0 0-80 0 0,0 0 80 0 0,0 0-80 0 0,0-1 0 0 0,0 1 0 0 0,1-1 0 0 0,-1 1 0 11-25,0 0 0-11 25,0 0 64 0 0,0 0-64 0 0,3-7 0 0 0,-2 6 0 0 0,0-1 0 0 0,-1 1 0 0 0,0 0 0 0 0,1 1 0 0 0,-1-1 0 0 0,0 0 0 0 0,1 0 0 0 0,-1 1 0 0 0,0 0 0 0 0,0 0 0 0 0,0-1 0 0 0,1 1 0 0 0,-1-1 0 0 0,0 1 0 0 0,0-1 0 0 0,1 0 0 0 0,-1 0 0 0 0,0-1 0 0 0,0 1 0 0 0,0 0 0 0 0,0 0 0 0 0,0-1 0 0 0,0 1 0 0 0,0 0 0 0 0,0 0 0 0 0,0-2 0 0 0,1 3 0 0 0,-1-1 0 0 0,0 0 0 0 0,0 1 0 0 0,1-2 0 0 0,-1 2 0 0 0,0-1 0 0 0,0 0 0 0 0,-1 0 0 0 0,1 0 0 0 0,0 1 0 0 0,-1-1 0 0 0,1-1 0 0 0,0 1 0 0 0,-1 0 0 0 0,0 0 0 0 0,0 0 0 0 0,0 0 0 0 0,0 0 0 0 0,0 0 0 0 0,-1 0 0 0 0,2 0 0 0 0,-1 0 0 0 0,0 1 0 0 0,1-2 0 0 0,-2 1 0 0 0,2 0 0 0 0,-1 1 0 0 0,1-1 0 0 0,-1 1 0 0 0,0 0 0 0 0,1-1 0 0 0,-2 1 0 0 0,1 0 0 0 0,0 0 0 0 0,1 0 0 0 0,-1 0 0 0 0,0 0 0 0 0,0 0 0 0 0,0 0 0 0 0,1 0 0 0 0,-2 0 0 0 0,1 0 0 0 0,-1 1 0 0 0,2-1-72 0 0,-2 0 72 0 0,0 0 0 0 0,0 1 0 0 0,0 0-72 0 0,1 0 72 0 0,-1 0 0 0 0,0 0-72 0 0,0-1 72 0 0,-1 2-96 0 0,1 0 96 0 0,-1 0-96 0 0,1 0 96 0 0,0 0 0 0 0,1 1-72 0 0,0-1 72 0 0,-1 0 0 0 0,2 0 0 0 0,-1 0 0 0 0,1 1 0 0 0,0-1-64 0 0,0 1 64 0 0,0 0 0 0 0,1 0 0 0 0,-1 0 0 0 0,0 1 0 0 0,2-2 0 0 0,-2 2 0 0 0,1-1 0 0 0,-1 1 0 0 0,1 0 0 0 0,0-1 0 0 0,1 0 0 0 0,-2 0 0 0 0,2 2 0 0 0,0-1 0 0 0,-1-1 0 0 0,2 0 0 0 0,-1 0 0 0 0,0 1 0 0 0,1-2 0 0 0,0 0 0 0 0,0 2 0 0 0,0-3 0 0 0,1 3 96 0 0,-1-2 0 0 0,1 0 0 0 0,-1-2 0 0 0,1 2-24 0 0,0-1 0 0 0,-1 0 0 0 0,0-1 0 0 0,1 1-72 0 0,-1-1 64 0 0,0-1-64 0 0,-1 1 64 0 0,0 0-64 0 0,0 0 0 0 0,1 0 0 0 0,-2-1 64 0 0,0-2-64 0 0,1 3 0 0 0,-1-2 0 0 0,0 0 64 0 0,-1 1-64 0 0,1-1 0 0 0,-1 0 0 0 0,0-1 64 0 0,0 0-64 0 0,0 1 0 11-25,-1-1 72-11 25,1-1-72 0 0,-1 1 0 0 0,1-2 0 0 0,-1 2 0 0 0,0-1 64 0 0,0 0-64 0 0,0 1 0 0 0,0 1 0 0 0,0-2 0 0 0,0 1 0 0 0,-1 0 0 0 0,1 1 0 0 0,-1-1 0 0 0,0 1 0 0 0,0-1 0 0 0,-1 1-72 0 0,1-1 72 0 0,-1 1 0 0 0,0 0 0 0 0,1 1 0 0 0,-2-1 0 11-25,1 0-80-11 25,0 1 80 0 0,-1-1 0 0 0,1 1-72 0 0,0 1 72 0 0,0 0-104 0 0,-2 0 40 0 0,2 0 64 0 0,0 1-96 0 0,0-1 96 0 0,-1 2-96 0 0,2-2 96 0 0,-1 1-96 0 0,1 0 96 0 0,0 1-96 0 0,0 0 96 0 0,0-1-96 0 0,0 1 96 0 0,0 0-80 0 0,-1 1 80 0 0,2 0 0 0 0,0 0-72 0 0,0 1 72 0 0,0 0 0 0 0,1 0 0 0 0,0 0 0 0 0,0 1 0 0 0,0-1 0 0 0,0 1 0 0 0,0-1 0 0 0,2 0 0 0 0,0-1 0 0 0,0 1 0 0 0,0-1 0 0 0,0-1 0 0 0,2 1 0 0 0,-2-1 0 0 0,1 1 0 0 0,1-2 0 0 0,-1 1 0 0 0,0 0 0 0 0,2-1 96 0 0,-1 1-32 0 0,0-2 0 0 0,1 0 0 0 0,-2 0 0 0 0,2 0 0 0 0,-2-1 0 0 0,1 1-64 0 0,0-2 0 0 0,-1 2 64 0 0,0-2-64 0 0,0 0 64 0 0,0 0-64 0 0,-1 0 64 0 0,-1 1-64 0 0,0-2 0 0 0,0 1 72 0 0,-2-1-72 0 0,1 0 0 0 0,-2 1 64 0 0,2-1-64 0 0,-2 1 0 0 0,-1-1 0 0 0,1-1 0 0 0,-1 0 0 0 0,-1 1 0 0 0,0 0 0 0 0,1-1 0 0 0,0 0 0 0 0,-1 2-96 0 0,1 0 24 0 0,1 0-8 0 0,-1 0 0 0 0,1 0 0 0 0,-1 1 0 0 0,1 0 16 0 0,1 1 0 0 0,-1 0 0 0 0,1 0 0 0 0,-1 1 64 0 0,0-1-80 0 0,1 2 80 0 0,0-1-80 0 0,0 2 80 0 0,-1-1 0 0 0,1 1 0 0 0,0-1-64 0 0,0 2 64 0 0,0 0 0 0 0,0 1 0 0 0,1 0 0 0 0,-1-1 0 0 0,1 0 0 0 0,0 0 0 0 0,1 0 64 0 0,0-1-64 0 0,1 1 0 0 0,-1-2 0 0 0,0 1 64 0 0,2-1-64 0 0,-1 0 0 0 0,1-2 0 0 0,-1 2 64 0 0,2 0 0 0 0,0-1 0 0 0,1 0 0 0 0,-1-1 0 0 0,0 1-64 0 0,1-2 88 0 0,-1 1-88 0 0,0-2 96 0 0,0 1-96 0 0,0 0 0 0 0,0-1 0 0 0,-1 2 0 0 0,-1-3 0 0 0,1 1 0 0 0,-2 0 64 0 0,1 0-64 0 0,0-1 0 0 0,-1 0 0 0 0,0 1 0 0 0,-1-3 0 0 0,1 1 0 0 0,-1 0 0 0 0,-1 0 0 0 0,0 0 0 0 0,1-1 0 0 0,-2 0 0 0 0,0 0 0 0 0,0 0 64 0 0,-1 0-64 0 0,2 1 0 0 0,-3 0 0 0 0,3 0 0 0 0,-1 2 0 0 0,0-2 0 0 0,-1 2 0 0 0,1-1 0 0 0,0 2 0 0 0,0 0 0 0 0,0 0 0 0 0,-1 1 0 0 0,2 0 0 0 0,-2 1 0 0 0,1-1 72 0 0,-1 2-72 0 0,0 0 0 0 0,1 0 0 0 0,-1 0 0 0 0,0 1-64 0 0,-1 0-200 0 0,2 0-40 0 0,0-1-8 0 0,1 0-8608 0 0</inkml:trace>
  <inkml:trace contextRef="#ctx0" brushRef="#br0" timeOffset="58">2961 2659 919 2719 1369,'-1'0'80'0'0,"1"0"-80"0"0,0 0 0 0 0,0 0 0 0 0,0 0 392 0 0,0 0 64 0 0,0 0 16 0 0,1 0 0 0 0,-1 0 240 0 0,1 0 56 0 0,0 0 0 0 0,-1 0 8 0 0,0 0 136 0 0,0 0 24 0 0,0 0 8 0 0,9 0 0 0 0,-7 0-152 0 0,1 0-32 0 0,0 1-8 0 0,0-1 0 0 0,0-1-184 0 0,0 1-40 0 0,1 0-8 0 0,0-1 0 0 0,0 0-136 0 0,-1 1-24 0 0,0 0-8 0 0,1 0 0 0 0,0-1-64 0 0,0 0-8 0 0,-2 1-8 0 0,2 0 0 0 0,-1 0-64 0 0,-1-1-16 0 0,0 1 0 0 0,0-1 0 0 0,1 1-192 0 0,-1 0 0 0 0,-1 0 0 0 0,0-1 0 0 0,0 1 0 0 0,0-1 0 0 0,-1 1 0 0 0,0 0 0 0 0,0 0 0 0 0,0 0 0 0 0,-1 0 0 0 0,1 0 0 0 0,0 0-128 0 0,0 0 32 0 0,0 0 0 0 0,0 0 8 0 0,0 0-296 0 0,0 0-56 0 0,-8-5-8 0 0,7 5-8 0 0,-1 0-96 0 0,-1 0-24 0 0,0 0 0 0 0,-1 0 0 0 0,2 0 160 0 0,-2 0 24 0 0,0 0 8 0 0,0 1 0 0 0,1-1 208 0 0,-1 2 48 0 0,0-1 0 0 0,0 0 8 0 0,1 0 24 0 0,0 0 0 0 0,0 0 0 0 0,-1 0 0 0 0,1 1-48 0 0,0 0-8 0 0,0-1 0 0 0,1 2 0 0 0,-1-2 80 0 0,0 2 72 0 0,0-1-104 0 0,1 0 40 0 0,-1 0 200 0 0,1 1 48 0 0,0 0 8 0 0,-1-1 0 0 0,1 1 224 0 0,0-1 56 0 0,0 1 8 0 0,1 1 0 0 0,-1-1-88 0 0,0 0-8 0 0,1 0-8 0 0,0 0 0 0 0,-1 0-104 0 0,1 0-16 0 0,1-1-8 0 0,0 0 0 0 0,0 0-40 0 0,0-1-8 0 0,1 0 0 0 0,-1 0 0 0 0,2 0 0 0 0,-1 0 0 0 0,1 0 0 0 0,-1-1 0 0 0,1 1-8 0 0,-1-1 0 0 0,0 1 0 0 0,1-1 0 0 0,-1 0-8 0 0,1 1-8 0 0,1-1 0 0 0,-2 0 0 0 0,0 0 16 0 0,1 1 0 0 0,1 0 0 0 0,-1-1 0 0 0,1 1-48 0 0,0 0-8 0 0,0 0 0 0 0,0 0 0 0 0,0 0-64 0 0,0 0-8 0 0,0 1-64 0 0,0-2 96 0 0,-1 2-96 0 0,0 1 0 0 0,0-2 0 0 0,0 2 0 0 0,0-1 0 0 0,-1 0 0 0 0,1 0 0 0 0,-1 1 0 0 0,0-1 0 0 0,-1 0 0 0 0,1 1 0 0 0,0-1 0 0 0,0 0 0 0 0,-1 0 0 0 0,0 1 0 0 0,0-2 72 0 0,0 2 0 0 0,-1-1 0 0 0,0 1 0 0 0,0-2 0 0 0,0 2-8 0 0,0-2 0 0 0,-1 2 0 0 0,0-1 0 0 0,0 1-64 0 0,-1 0 64 0 0,-1-1-64 0 0,1 2 64 0 0,0-1 16 0 0,-1 1 0 0 0,1-1 0 0 0,0 0 0 0 0,-1-1 0 0 0,0 0 0 0 0,1 2 0 0 0,0-2 0 0 0,0 1-80 0 0,0-1 0 0 0,0 0 0 0 0,0-1 64 0 0,2 0-64 0 0,-1 0 0 0 0,0 0 0 0 0,2-1 0 0 0,-1-1-240 0 0,1 1-16 0 0,0-1 0 0 0,1-1 0 0 0,0 1-584 0 0,0-2-120 0 0,1 1-32 0 0,0-1-3864 0 0,1-1-776 0 0</inkml:trace>
  <inkml:trace contextRef="#ctx0" brushRef="#br0" timeOffset="59">3110 2683 9215 2630 1273,'-2'1'408'0'0,"0"0"80"0"0,1-1-392 0 0,1 0-96 0 0,0 1 0 0 0,0 0 0 0 0,0 0-112 0 0,0 1-48 0 0,0 1 0 0 0,0 1-8 0 0,0 1-8 0 0,-1 1 0 0 0,1 1 0 0 0,-1 0 0 0 0,1 0 976 0 0,0 0 200 0 0,-1-2 40 0 0,2 1 8 0 0,0-1 200 0 0,0 1 32 0 0,0-2 16 0 0,2-1 0 0 0,-1 0-624 0 0,1-1-120 0 0,2 0-24 0 0,-1 0-8 0 0,0-2-328 0 0,1 0-64 0 0,0-1-8 0 0,-1-1-8 0 0,1 1 24 0 0,-1-2 8 0 0,1 1 0 0 0,-1-1 0 0 0,-1-1 32 0 0,1 0 8 0 0,0-1 0 0 0,-1 1 0 0 0,0 0-64 0 0,-1-1-16 0 0,0 0 0 0 0,-2 0 0 0 0,1 1-32 0 0,-2-1-8 0 0,0 1 0 0 0,-2 0 0 0 0,1 0-64 0 0,-2 1 0 0 0,-2-1 0 0 0,-1 0 0 0 0,0 0 0 0 0,-1 2-88 0 0,-1-1 8 0 0,-1 3 0 0 0,-1-1-256 0 0,2 0-48 0 0,-1 1-16 0 0,0 0 0 0 0,1 0-120 0 0,1 0-24 0 0,0-1-8 0 0,3 0-4680 0 0,-1 0-936 0 0</inkml:trace>
  <inkml:trace contextRef="#ctx0" brushRef="#br0" timeOffset="60">2752 2771 2303 2869 1262,'-1'0'200'0'0,"1"-1"-200"0"0,0 0 0 0 0,0 1 0 0 0,0 0 728 0 0,0-1 104 0 0,-1 0 16 0 0,1 1 8 0 0,0-2 8 0 0,-1 0 8 0 0,1 1 0 0 0,-2 0 0 0 0,2 1 104 0 0,0-1 16 0 0,0 1 8 0 0,-2 0 0 0 0,2-1-136 0 0,-1 1-32 0 0,1 0-8 0 0,0 0 0 0 0,0 0-192 0 0,0 1-40 0 0,1 0-8 0 0,-1 0 0 0 0,1 1-360 0 0,0 1-64 0 0,-1 1-24 0 0,2 1 0 0 0,-1 1-48 0 0,1 0-16 0 0,-2 2 0 0 0,1 0 0 0 0,0 2 16 0 0,0 2 0 0 0,-1 1 0 0 0,0 0 0 0 0,0 0 16 0 0,-1 0 8 0 0,1 1 0 0 0,-1 0 0 0 0,0-1 56 0 0,1 0 16 0 0,-2 0 0 0 0,1 0 0 0 0,-1-1 8 0 0,2 0 8 0 0,0 2 0 0 0,0 0 0 0 0,0 0-48 0 0,0-2-16 0 0,0 1 0 0 0,0-1 0 0 0,0-1-56 0 0,0 0-16 0 0,0-1 0 0 0,0-1 0 0 0,0 1 0 0 0,0-1 0 0 0,2 1 0 0 0,-1-2 0 0 0,-1-1-64 0 0,2 1 80 0 0,-2 0-80 0 0,0 0 80 0 0,1-3-80 0 0,1 1 0 0 0,-2 0 72 0 0,1-2-72 0 0,-1 1 0 0 0,1-1 64 0 0,-1-1-64 0 0,1 0 0 0 0,0-1 0 0 0,0-1 0 0 0,-1 1 0 0 0,0-1 64 0 0,0 0-64 0 0,0-1 0 0 0,0 0 0 0 0,0 0 64 0 0,0 0-64 0 0,0 0 0 0 0,0 0 0 0 0,0-1 0 0 0,0 1 0 0 0,0 0 64 0 0,0 0-64 0 0,0 0 0 0 0,0 0 0 0 0,-5-5 0 0 0,4 3 0 8-25,0 1 64-8 25,0-1-64 10-29,-1-1 0-3 4,-1 0 0-7 25,2 1 0 8-28,-2-2-80-8 28,0-1 80 0 0,1 0-96 0 0,-3-1 96 0 0,1 2-136 0 0,2-2 24 0 0,-1 3 8 0 0,1-1 0 9-26,-1-1 8-9 26,-1-2 0 0 0,-2 1 0 0 0,2-2 0 0 0,-3 0 96 0 0,1 0-72 0 0,0 2 72 0 0,0-1-64 0 0,0 2 64 0 0,-1-1 0 0 0,1-1 0 0 0,-1 2 0 0 0,1-1 0 0 0,1 0 0 0 0,-1 0 0 0 0,1 0 0 0 0,0 1 0 0 0,1-1 0 0 0,0 2 0 0 0,-1 0 0 0 0,1 0-80 0 0,1 0 80 0 0,0 2-96 0 0,0-1 96 0 0,0 0-104 0 0,0 1 32 0 0,0 0 8 0 0,1 1 0 0 0,-1 0 64 0 0,2 0-96 0 0,-1 0 96 0 0,0 0-96 0 0,1 1 96 0 0,0 0 0 0 0,0-1 0 0 0,-1 1-64 0 0,2-2 64 0 0,-1 2 0 0 0,1-1 0 0 0,-1 1 0 0 0,1 0 0 0 0,0-1 0 0 0,0 0 0 0 0,0 0 0 0 0,1 0 0 0 0,0 1 0 0 0,-1-1 0 0 0,1 0 0 0 0,1 0 0 0 0,0 0 0 0 0,0 0 0 0 0,1 1 0 0 0,0 0 0 0 0,0 0 0 0 0,0 0-64 0 0,2 0 64 0 0,0 0 0 0 0,0-1 0 0 0,1 1 0 0 0,1 0 64 0 0,0 0-64 0 0,1 0 0 0 0,-1 0 0 0 0,1 1 0 0 0,0-1 0 0 0,1 0 0 0 0,1-1 0 0 0,1 1 0 0 0,2-1 112 0 0,-4 0 16 0 0,0 0 0 0 0,2 1 0 0 0,2-1-128 0 0,1-1 0 0 0,0 1 0 0 0,-1 0 0 0 0,-1 0 96 0 0,-1 0-32 0 0,-1 1-64 0 0,-2-1 96 0 0,-1 1-96 0 0,-1 1 0 0 0,2 0 0 0 0,-1 1 0 0 0,0-2 0 0 0,-2 1 0 0 0,1 1 64 0 0,-1-1-64 0 0,0 0 64 0 0,0 0-64 0 0,1 1 88 0 0,-2-2-88 0 0,-1 1 88 0 0,0 0-88 0 0,-1 0 80 0 0,0-1-80 0 0,0 1 0 0 0,-2 0 64 0 0,0-1-64 0 0,0 0 0 0 0,0 0 0 0 0,0 0 64 0 0,0 0-64 0 0,0 0 0 0 0,0 0 104 0 0,0 0-24 0 0,0 1-8 0 0,0-1 0 0 0,0 0-72 0 0,0 0 0 0 0,0 0 72 0 0,0 0-72 0 0,0 0 0 0 0,0 0 0 0 0,0 0 0 0 0,0 0 0 0 0,0 0 0 0 0,0 0 0 0 0,0 0 0 0 0,0 0 0 0 0,-7 3 0 0 0,5-1 0 0 0,0 0 0 0 0,-1 0 0 0 0,0 0 0 0 0,1 1 0 0 0,-1-1 0 0 0,0 1-64 0 0,-1-1 64 0 0,1 1 0 0 0,0-2 0 0 0,0 3 0 0 0,-1-1 0 0 0,1-1 0 0 0,-1 2 0 0 0,0 0 0 0 0,0 0 0 0 0,0 1 0 0 0,-1 1 0 0 0,0 0 0 0 0,0 0 0 0 0,1 1 0 0 0,-1 1 0 0 0,0 0 0 0 0,0 0 0 0 0,-1 0 0 0 0,1 1 0 0 0,-1-1 0 0 0,0 0 0 0 0,1 1 0 0 0,-1-1 0 0 0,-1 1 0 0 0,0 0 0 0 0,0 1 0 0 0,1-1 0 0 0,-1-2 64 0 0,1 1-64 0 0,1-1 64 0 0,-1 0-64 0 0,0-1 64 0 0,2 0-64 0 0,-1-1 64 0 0,2 0-64 0 0,-2-2 64 0 0,2 0-64 0 0,2 0 64 0 0,-2-1-64 0 0,1 0 64 0 0,1-1-64 0 0,0 0 0 0 0,-1-1 64 0 0,2 1-64 0 0,-1-1 0 0 0,1 0 0 0 0,0 0 0 0 0,0-1 0 0 0,1 1-96 0 0,1-1-32 0 0,-1 0-8 0 0,1-2-6208 0 0,1-1-1240 0 0</inkml:trace>
  <inkml:trace contextRef="#ctx0" brushRef="#br0" timeOffset="61">3020 3066 8287 2708 1105,'-1'-1'736'0'0,"1"0"-584"0"0,0 1-152 0 0,0 0 0 0 0,0-1 584 0 0,0 1 88 0 0,0 0 24 0 0,-1-2 0 0 0,0 1 80 0 0,0-1 24 0 0,1 2 0 0 0,-1-1 0 0 0,0 0-128 0 0,0 1-32 0 0,0 0 0 0 0,0 0 0 0 0,1 0-104 0 0,-1 0-24 0 0,1 0-8 0 0,0 0 0 0 0,0 0-128 0 0,0 0-24 0 0,0 0-8 0 0,0 1 0 0 0,0 0-168 0 0,1-1-32 0 0,-1 2-8 0 0,0 1 0 0 0,1-1-72 0 0,-1 1-64 0 0,2 0 96 0 0,-2 2-96 0 0,1-1 128 0 0,0 1-24 0 0,-1 1-8 0 0,2 0 0 0 0,-1 1-16 0 0,0-1-8 0 0,-1-2 0 0 0,1 2 0 0 0,-1 2 8 0 0,2 1 0 0 0,-1 3 0 0 0,0-1 0 0 0,-1 0-80 0 0,1 1 96 0 0,-1-1-96 0 0,1-1 96 0 0,-1 2-96 0 0,0-3 96 0 0,0-1-96 0 0,-1 1 96 0 0,1 0-32 0 0,0 0 0 0 0,0-1 0 0 0,0-1 0 0 0,0-1-64 0 0,0-1 0 0 0,1-1 0 0 0,0 0 0 0 0,-1-2 0 0 0,1 0 0 0 0,-1-1-96 0 0,1-1 96 0 0,-1 0-656 0 0,0-2-72 0 0,0 0-8 0 0,0-2-7856 0 0</inkml:trace>
  <inkml:trace contextRef="#ctx0" brushRef="#br0" timeOffset="62">2994 3113 1839 2762 962,'-2'-5'80'0'0,"2"0"16"0"0,0 1-96 0 0,0 1 0 0 0,0 0 0 0 0,1 2 0 0 0,0-2 560 0 0,1-1 88 0 0,-1-3 24 0 0,2-1 0 0 0,0-1 272 0 0,0 1 56 0 0,1 1 16 0 0,-1 1 0 0 0,0-1 232 0 0,1 2 56 0 0,-1 1 8 0 0,0 0 0 0 0,1 0-128 0 0,0 1-32 0 0,0 0 0 0 0,0 0 0 0 0,1-1-512 0 0,-2 3-96 0 0,3-1-32 0 0,-3 1 0 0 0,1 0-392 0 0,-1 2-120 0 0,0 0 0 0 0,0 2 64 0 0,-1 0-160 0 0,1 0-32 0 0,-3 3-8 0 0,1-1 0 0 0,-1 3-8 0 0,0 0 0 0 0,0 0 0 0 0,-1-1 0 0 0,0 2 144 0 0,-1-2 112 0 0,0 2-16 0 0,0-2-8 0 0,0 0 8 0 0,0 0 0 0 0,-1 0 0 0 0,1-1 0 0 0,-1-1-96 0 0,1 2 0 0 0,-1-2 0 0 0,-1 2 64 0 0,0-1-64 0 0,0-1 0 0 0,0 0 0 0 0,1 1 0 0 0,-1-1 0 0 0,0-1 64 0 0,2 0-64 0 0,-2-1 0 0 0,2 0 64 0 0,0 0-64 0 0,0-1 64 0 0,0 0-64 0 0,1-1 0 0 0,1 0 0 0 0,-1-1 0 0 0,1 0 0 0 0,0 0-160 0 0,0 0-80 0 0,1 0-16 0 0,-1-1-5096 0 0,3-1-1024 0 0</inkml:trace>
  <inkml:trace contextRef="#ctx0" brushRef="#br0" timeOffset="63">3120 3177 11975 2818 912,'-1'-1'528'0'0,"1"0"112"0"0,-1 0-512 0 0,0 1-128 0 0,1 0 0 0 0,0 0 0 0 0,2 0 456 0 0,-2 0 64 0 0,0 0 16 0 0,0-2 0 0 0,0 2 40 0 0,0 0 0 0 0,0 0 8 0 0,0 0 0 0 0,0 0-240 0 0,-3 8-56 0 0,2-4 0 0 0,0 1-8 0 0,1 0-192 0 0,0 1-88 0 0,0 1 80 0 0,0-1-80 0 0,-1 2 0 0 0,0 0 0 0 0,0 0 0 0 0,0-1 0 0 0,1 1 0 0 0,0-1 0 0 0,0-1 0 0 0,-1 2 0 0 0,1-3 96 0 0,0 1 16 0 0,0-1 8 0 0,0-1 0 0 0,1-1 40 0 0,-1 0 0 0 0,1-1 8 0 0,0 0 0 0 0,1-1-96 0 0,-2 0-72 0 0,2 0 96 0 0,1-1-96 0 0,-1 0 136 0 0,1-1-24 0 0,0 0-8 0 0,1 0 0 0 0,0 0 40 0 0,0-1 8 0 0,1 1 0 0 0,-1-1 0 0 0,0 0 16 0 0,1 1 8 0 0,0-1 0 0 0,-1 0 0 0 0,0 1-8 0 0,-1 0 0 0 0,0-1 0 0 0,1 2 0 0 0,-1 0-56 0 0,-1 0-16 0 0,1 0 0 0 0,-1-1 0 0 0,-1 1-96 0 0,1 0 0 0 0,-1 1 64 0 0,0-1-64 0 0,-1 0 0 0 0,0 0 0 0 0,0 0 0 0 0,1 0 0 0 0,-1 0 0 0 0,0 0 0 0 0,0 0 0 0 0,-1 0 0 0 0,1 0 0 0 0,0 0-80 0 0,0 0 16 0 0,0 0 0 0 0,0 0-616 0 0,0 0-120 0 0,0 0-32 0 0,4-8-7512 0 0</inkml:trace>
  <inkml:trace contextRef="#ctx0" brushRef="#br0" timeOffset="64">3247 3219 4143 2691 891,'0'0'368'0'0,"0"0"-296"0"0,0 0-72 0 0,0 0 0 0 0,0 0 152 0 0,0 0 8 0 0,1-1 8 0 0,-1 0 0 0 0,2 1 168 0 0,-1 0 32 0 0,0 0 8 0 0,-1 0 0 0 0,0 0 384 0 0,0 0 72 0 0,7-2 24 0 0,-5 2 0 0 0,0 0 8 0 0,0 0 0 0 0,0 0 0 0 0,1 0 0 0 0,-2 0-224 0 0,2 0-48 0 0,-1 0-8 0 0,1 0 0 0 0,-1 0-56 0 0,1 0-16 0 0,1-1 0 0 0,-1 1 0 0 0,1-1-96 0 0,-1 1-32 0 0,2-2 0 0 0,0 0 0 0 0,-1 2-176 0 0,0-2-40 0 0,-1 0-8 0 0,0 1 0 0 0,0-1-160 0 0,-1 1 72 0 0,0 0-72 0 0,0 1 0 0 0,-1-2 0 0 0,1 2 0 0 0,-2 0 0 0 0,0 0 0 0 0,0 0 0 0 0,0 0 0 0 0,0 0 0 0 0,-2 0 0 0 0,1 0 0 0 0,0 0 0 0 0,1 0 0 0 0,0 0 0 0 0,0 0 0 0 0,-9 1 0 0 0,6 0-120 0 0,0-1 40 0 0,0 0-328 0 0,0 0-64 0 0,0 0-8 0 0,0 0-8 0 0,-1 1-120 0 0,1 0-16 0 0,0 0-8 0 0,0 0 0 0 0,1-1 136 0 0,-1 1 24 0 0,1 0 8 0 0,-2 0 0 0 0,2 1 296 0 0,0-2 56 0 0,0 1 16 0 0,-1 0 0 0 0,1 1 96 0 0,0-2 0 0 0,0 2 0 0 0,0-1 0 0 0,0 0 0 0 0,-1 2 104 0 0,2-2-32 0 0,-1 0-8 0 0,0 1 16 0 0,0 0 0 0 0,0-1 0 0 0,1 0 0 0 0,0 1-8 0 0,1-2 0 0 0,-1 2 0 0 0,0-1 0 0 0,0 0 32 0 0,0 1 8 0 0,1 0 0 0 0,-1 0 0 0 0,-1 0 96 0 0,1 0 16 0 0,0 1 8 0 0,0-2 0 0 0,0 2 72 0 0,0 0 16 0 0,-1-1 0 0 0,2 1 0 0 0,0-2-64 0 0,0 1 0 0 0,0-1-8 0 0,0 0 0 0 0,0-1-128 0 0,0 1-24 0 0,2-1-8 0 0,-1 0 0 0 0,1 0-16 0 0,0-1 0 0 0,0 1 0 0 0,0-1 0 0 0,1 0 88 0 0,0-1 24 0 0,0 2 0 0 0,0-1 0 0 0,1 0 16 0 0,0-1 8 0 0,0 2 0 0 0,-1-1 0 0 0,1 0 48 0 0,-1 0 0 0 0,0 1 8 0 0,1 0 0 0 0,-2 0-104 0 0,1 0-32 0 0,0 0 0 0 0,-1 1 0 0 0,1 0-128 0 0,-1 0 80 0 0,1 0-80 0 0,-2 0 64 0 0,2 0-64 0 0,-1 0 0 0 0,-1 0 0 0 0,0 0 64 0 0,1 1-64 0 0,-2-2 0 0 0,2 1 72 0 0,-1 1-72 0 0,0-1 0 0 0,0 0 72 0 0,0 0-72 0 0,0 1 0 0 0,-1-1 64 0 0,2 2-64 0 0,-1-1 0 0 0,-1 1 0 0 0,0 0 64 0 0,0 0-64 0 0,0 1 0 0 0,-1-1 0 0 0,1 2 88 0 0,-2-1-88 0 0,1-1 80 0 0,-1 0-80 0 0,0 0 88 0 0,0 1-88 0 0,1-2 96 0 0,-2 1-96 0 0,0 1 0 0 0,1 0 0 0 0,-2-2 0 0 0,1 1 0 0 0,0 0 0 0 0,-1 0 0 0 0,-1-1 0 0 0,1 1 0 0 0,0-1 0 0 0,0 1 0 0 0,-1-2 0 0 0,2 2 0 0 0,0-2 0 0 0,-1 0 64 0 0,2 0-64 0 0,-1 0 0 0 0,1-1 96 0 0,-1 0-32 0 0,2 0 0 0 0,0 0-64 0 0,-1 0 0 0 0,1-1 0 0 0,1 1 0 0 0,-1 0 0 0 0,0 0 0 0 0,0-1 0 0 0,0 1 0 0 0,1 0-96 0 0,0-1-104 0 0,0 1-24 0 0,0-1 0 0 0,0 1 0 0 0,1-1-424 0 0,1-1-88 0 0,-1 1-24 0 0,1-2-7160 0 0</inkml:trace>
  <inkml:trace contextRef="#ctx0" brushRef="#br0" timeOffset="65">3374 3231 11055 2615 840,'-5'5'488'0'0,"2"-2"104"0"0,1 1-472 0 0,0-3-120 0 0,1 1 0 0 0,1-1 0 0 0,-1 1 240 0 0,0 1 24 0 0,0 2 8 0 0,-2 1 0 0 0,2 1 0 0 0,-1 0 0 0 0,2 0 0 0 0,0-1 0 0 0,0 0 168 0 0,0-1 32 0 0,2-1 8 0 0,0 0 0 0 0,0-1 168 0 0,1 0 40 0 0,0-2 8 0 0,1 0 0 0 0,0 0-264 0 0,-1-1-48 0 0,1 0-16 0 0,0 0 0 0 0,1-1-88 0 0,0 0-24 0 0,0-2 0 0 0,0 2 0 0 0,0-2-72 0 0,-1 1-24 0 0,0-2 0 0 0,0 2 0 0 0,-1-1-32 0 0,0 1-16 0 0,0-1 0 0 0,-1 0 0 0 0,-1 1-112 0 0,1 0-64 0 0,-2-1 64 0 0,1 1-104 0 0,-1-1 104 0 0,0 0 0 0 0,-1-1 0 0 0,0 1 0 0 0,0-2 0 0 0,0 1 64 0 0,0 1-64 0 0,0-1 80 0 0,-1-1-16 0 0,-1 1-64 0 0,0-1 96 0 0,1 1-32 0 0,-1 0-64 0 0,0 2 0 0 0,0 0 0 0 0,0 0 0 0 0,-1 0 0 0 0,2 1 0 0 0,-2 1-80 0 0,-1-1 80 0 0,1 1 0 0 0,-1 1 0 0 0,0-1 0 0 0,0 1 0 0 0,0-1-96 0 0,1 2-56 0 0,-1-1-8 0 0,2 0 0 0 0,1-1-480 0 0,0 0-104 0 0,1 0-24 0 0,1 0-7360 0 0</inkml:trace>
  <inkml:trace contextRef="#ctx0" brushRef="#br0" timeOffset="66">2275 2613 1839 2715 1769,'1'-1'160'0'0,"-1"1"-160"0"0,0 0 0 0 0,0-1 0 0 0,0 0 416 0 0,-1 1 56 0 0,1-1 8 0 0,0-1 0 0 0,0 0 400 0 0,-1 0 80 0 0,0 0 24 0 0,0 1 0 0 0,0 0-16 0 0,1 1 0 0 0,-1-1 0 0 0,0 0 0 0 0,0 1-192 0 0,0 0-40 0 0,0-1 0 0 0,1 1-8 0 0,0 1-288 0 0,0 0-56 0 0,0 0-16 0 0,0-1 0 0 0,0 0-272 0 0,0 0-96 0 0,0 0 0 0 0,0 0 72 0 0,0 0-72 0 0,5 9 0 0 0,-2-5 0 0 0,-1 0-88 0 0,0 1 88 0 0,1-1 0 0 0,0 2 0 0 0,-1 1 0 0 0,1-2 168 0 0,-1 2 0 0 0,1 0 0 0 0,-2-1 0 0 0,2 0 56 0 0,-1 0 0 0 0,2 0 8 0 0,-2 1 0 0 0,1-2-136 0 0,-1 0-24 0 0,0-1-8 0 0,1 0 0 0 0,-1 1-64 0 0,1-1 0 0 0,-1-2 0 0 0,1 1 0 0 0,0 1 0 0 0,0-2 0 0 0,-2 0 72 0 0,2-1-72 0 0,-2 0 128 0 0,1-1 0 0 0,1 1-8 0 0,-3-1 0 0 0,2-1 40 0 0,-1 0 16 0 0,0 0 0 0 0,-1-1 0 0 0,2 0 104 0 0,-1-1 16 0 0,0 1 8 0 0,0-2 0 0 0,-1 0-64 0 0,0-3-16 0 0,1 0 0 0 0,0-1 0 0 0,0 1-72 0 0,-1 0-24 0 0,1-1 0 0 0,0 0 0 0 0,0 0-8 0 0,2 0-8 0 0,-2 1 0 0 0,1 0 0 0 0,0 1-40 0 0,-1 0-8 0 0,1 1 0 0 0,0 1 0 0 0,-2-1-64 0 0,1 1 64 0 0,0 1-64 0 0,0 0 64 0 0,-1 0-64 0 0,0 1 0 0 0,1 0 0 0 0,-1 0 0 0 0,0 0 0 0 0,0 0 0 0 0,0 0 64 0 0,0 1-64 0 0,0-2 0 0 0,0 2 0 0 0,0 0 0 0 0,0-1 0 0 0,0 1 0 0 0,0 1 0 0 0,0-1-80 0 0,1 0 80 0 0,-1 0-544 0 0,0 0-64 0 0,1 1-16 0 0,1-1-7824 0 0</inkml:trace>
  <inkml:trace contextRef="#ctx0" brushRef="#br0" timeOffset="67">2436 2657 4143 2666 1701,'0'0'368'0'0,"0"0"-296"0"0,0 0-72 0 0,0 0 0 0 0,0 0 640 0 0,0 0 104 0 0,-1 0 24 0 0,1 0 8 0 0,-1 0-104 0 0,1 0-32 0 0,1 1 0 0 0,-1-1 0 0 0,0 0-160 0 0,0 0-40 0 0,0 0-8 0 0,0 0 0 0 0,7 0 112 0 0,-4 0 32 0 0,-1 0 0 0 0,1 0 0 0 0,-1 0-96 0 0,1-1-24 0 0,-1 0 0 0 0,1 0 0 0 0,-2 1-216 0 0,1 0-48 0 0,-1 0 0 0 0,2 0-8 0 0,-1 0 8 0 0,-1-1 0 0 0,1 1 0 0 0,-1-1 0 0 0,0 0 8 0 0,0 1 8 0 0,0-1 0 0 0,1 1 0 0 0,-2 0-120 0 0,0 0-24 0 0,0 0-64 0 0,0 0 96 0 0,0 0-96 0 0,0 0 0 0 0,0 0 0 0 0,0 0 0 0 0,0 0-64 0 0,0 0 64 0 0,0 0 0 0 0,0 0 0 0 0,0 0-152 0 0,-8 0 24 0 0,7 0 8 0 0,1 0 0 0 0,-1 0 0 0 0,0 0 0 0 0,0 0 0 0 0,0 0 0 0 0,0 0 0 0 0,1 0 0 0 0,-1 0 0 0 0,0 0 0 0 0,1 0-120 0 0,-2 0-24 0 0,2 0-8 0 0,-3 0 0 0 0,1 0-112 0 0,1 1-16 0 0,-2 0-8 0 0,0-1 0 0 0,0 2-56 0 0,0-2-16 0 0,1 2 0 0 0,-2-1 0 0 0,2 0 248 0 0,-1 0 40 0 0,1 2 16 0 0,0-2 0 0 0,-1 1 88 0 0,1-1 24 0 0,0 0 0 0 0,-1 0 0 0 0,2 0 64 0 0,-1 0 0 0 0,1 0 0 0 0,0 0 0 0 0,1 1 0 0 0,-1-1 0 0 0,1-1 0 0 0,-1 0 0 0 0,2 1 0 0 0,-1 0 0 0 0,0-1 0 0 0,1 1 0 0 0,-1 0 0 0 0,0 0 0 0 0,1-1 0 0 0,-1 1 0 0 0,2 0 64 0 0,-2-1 0 0 0,1 1 0 0 0,-1-1 0 0 0,1 1 104 0 0,0-1 24 0 0,1 0 8 0 0,-1 0 0 0 0,0 0-8 0 0,1 1-8 0 0,1-1 0 0 0,-1 1 0 0 0,0-1 40 0 0,1 1 16 0 0,1-1 0 0 0,-1 0 0 0 0,1 0 24 0 0,-2 0 8 0 0,1 0 0 0 0,0 0 0 0 0,0 1-88 0 0,1-1-24 0 0,-2 1 0 0 0,0 0 0 0 0,0 1-160 0 0,0-1 64 0 0,-1 0-64 0 0,-1 1 0 0 0,1 0 0 0 0,0 1 0 0 0,-1-1 0 0 0,0 1 64 0 0,0 0 24 0 0,-1 0 8 0 0,0-1 0 0 0,1 2 0 0 0,-1-1 16 0 0,-1-1 8 0 0,0 2 0 0 0,1-3 0 0 0,-1 2-16 0 0,0-1 0 0 0,-1 0 0 0 0,1 1 0 0 0,-1-1 24 0 0,0 1 8 0 0,0-2 0 0 0,-1 1 0 0 0,1 0-32 0 0,1 0-8 0 0,-1 0 0 0 0,1-1 0 0 0,-1 1-96 0 0,1 0 64 0 0,0-2-64 0 0,0 1 0 0 0,1 1 0 0 0,0-1 0 0 0,0 0 0 0 0,0-1 0 0 0,0 1-64 0 0,1-1-16 0 0,0 0 0 0 0,0 0 0 0 0,0-1-440 0 0,1 0-88 0 0,0 1-24 0 0,1-2-3792 0 0,-1 0-760 0 0</inkml:trace>
  <inkml:trace contextRef="#ctx0" brushRef="#br0" timeOffset="68">2543 2677 6911 2566 1733,'-4'4'304'0'0,"0"0"64"0"0,2-1-296 0 0,0-2-72 0 0,1 1 0 0 0,1 0 0 0 0,0-1 408 0 0,-1 2 64 0 0,-1 2 8 0 0,0 1 8 0 0,0 2-376 0 0,0 0-112 0 0,1-2 0 0 0,0 0 64 0 0,0-1 440 0 0,1-1 88 0 0,1 0 16 0 0,0-1 8 0 0,0-1 296 0 0,1 1 56 0 0,1-2 16 0 0,0-1 0 0 0,0 2-376 0 0,1-3-64 0 0,0 0-24 0 0,1 1 0 0 0,0-2-232 0 0,0 0-56 0 0,1-1-8 0 0,-1 0 0 0 0,1-1 0 0 0,-2-1-8 0 0,1 2 0 0 0,-1-2 0 0 0,-1 2-32 0 0,0-1-8 0 0,-1-1 0 0 0,0 1 0 0 0,-1 0-96 0 0,-3 0-16 0 0,1 1-64 0 0,-1 0 96 0 0,-1 0-96 0 0,0 1 88 0 0,-1-1-88 0 0,-1 1 80 0 0,-1 0-80 0 0,0 1 0 0 0,0-1 0 0 0,1 1 0 0 0,1 0 0 0 0,-1 1 0 0 0,0-1 0 0 0,0 1 0 0 0,1-1 0 0 0,0 1 0 0 0,1 0 0 0 0,1-1 0 0 0,0 1-344 0 0,0 0-32 0 0,1 0-8 0 0,1 0-4968 0 0,0 0-1000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3T19:22:11.807"/>
    </inkml:context>
    <inkml:brush xml:id="br0">
      <inkml:brushProperty name="width" value="0.05292" units="cm"/>
      <inkml:brushProperty name="height" value="0.05292" units="cm"/>
      <inkml:brushProperty name="color" value="#0030AB"/>
      <inkml:brushProperty name="ignorePressure" value="1"/>
    </inkml:brush>
  </inkml:definitions>
  <inkml:trace contextRef="#ctx0" brushRef="#br0">2236 1222 2759 2934 2930,'0'-2'248'0'0,"0"1"-248"0"0,0 1 0 0 0,0-1 0 0 0,0 1 448 0 0,0-1 48 0 0,0 0 8 0 0,-1-3 0 0 0,1 1 304 0 0,0-1 64 0 0,0-1 16 0 0,0 1 0 0 0,0 2-96 0 0,0 0-24 0 0,-1 0 0 0 0,-1-1 0 0 0,1 1-128 0 0,0 1-32 0 0,-2 1-8 0 0,-1 0 0 0 0,-2 1-88 0 0,0 0-24 0 0,-3 3 0 0 0,-1-1 0 0 0,-2 3-240 0 0,1 1-56 0 0,-1 1 0 0 0,-3 3-8 0 0,3 0-88 0 0,1-2-24 0 0,1 2 0 0 0,-2 1 0 0 0,2-2 24 0 0,1 2 0 0 0,1-1 0 0 0,0-1 0 0 0,3 1 56 0 0,-1-1 8 0 0,0 1 8 0 0,4-2 0 0 0,0 1 56 0 0,-3 0 16 0 0,4-1 0 0 0,0 0 0 0 0,1 2 8 0 0,0-2 0 0 0,0-1 0 0 0,1-1 0 0 0,0 3-16 0 0,2 0 0 0 0,1 1 0 0 0,2 1 0 0 0,0 0-32 0 0,-1-3-8 0 0,-1-1 0 0 0,2-3 0 0 0,0 4-16 0 0,2-3-8 0 0,2 2 0 0 0,1-1 0 0 0,3-1-40 0 0,1 0-16 0 0,1-2 0 0 0,0-1 0 0 0,1-2-16 0 0,0-1-8 0 0,2-1 0 0 0,-2-2 0 0 0,1-1 0 0 0,-3-1 0 0 0,2-1 0 0 0,1-1 0 0 0,-1-2-88 0 0,0 0 96 0 0,0-2-96 0 0,1-2 96 0 0,-2 0-96 0 0,-2 0 0 0 0,-1-2 0 0 0,0 1 64 0 0,-3 0-64 0 0,-3 0 0 0 0,-2 0 0 0 0,-1-1 0 0 0,-2 2 0 0 0,-1-2 0 0 0,-1 2 0 0 0,-3 1 0 0 0,1-1 0 0 0,-4 3 0 0 0,0-2 0 0 0,-1 3 0 0 0,0-1 0 0 0,0 2 0 0 0,-2 1 0 0 0,0-1 0 0 0,0 2 0 0 0,-2-1 0 0 0,-1 2 0 0 0,-2 0 0 0 0,3 0 0 0 0,-3 1 0 0 0,-1 0 0 0 0,1 1 0 0 0,-1-1 0 0 0,-1 1 0 0 0,1 0 0 0 0,2 2 0 0 0,0 0 0 0 0,0 0 0 0 0,0 2 0 0 0,3-1 0 0 0,-2 0 0 0 0,1 2 0 0 0,3-1 0 0 0,0 1 0 0 0,0 1 0 0 0,1 1 0 0 0,2-2 0 0 0,-2 0 0 0 0,3 1-112 0 0,0-2 40 0 0,2 0 8 0 0,0 0 0 0 0,2 0-160 0 0,2-1-32 0 0,2 2-8 0 0,1-2-5848 0 0,2 0-1176 0 0</inkml:trace>
  <inkml:trace contextRef="#ctx0" brushRef="#br0" timeOffset="1">2279 1590 3703 2944 2841,'2'-3'328'0'0,"-2"2"-264"0"0,0 1-64 0 0,0 0 0 0 0,1 1 0 0 0,-1-1 0 0 0,0 1 0 0 0,1-1 0 0 0,1 2 0 0 0,-2-2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0,7-18 0 0 0,-5 19 0 0 0,-1-1 0 0 0,-1 0 0 0 0,1 0 0 0 0,-1 0 0 0 0,2 0 0 0 0,-2 0 0 0 0,0-1 0 0 0,1 1 0 0 0,-1-1 0 0 0,0 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64 0 0,0 0-64 0 0,0 0 0 0 0,0 0 0 0 0,0 0 0 0 0,0 0 0 0 0,0 0 0 0 0,0 0-72 0 0,0 0 72 0 0,0 0 200 0 0,0 0 64 0 0,0 0 16 0 0,0 0 8 0 0,0 0 96 0 0,0 0 24 0 0,-1-19 0 0 0,1 18 8 0 0,1-2 136 0 0,0 1 24 0 0,-1 0 8 0 0,2-2 24 0 0,-2 2 96 0 0,2-1 16 0 0,-2 0 8 0 0,0-1 8 0 0,0 2 104 0 0,0-2 24 0 0,-2 2 0 0 0,2-1 8 0 0,-2 3-112 0 0,1-2-24 0 0,0 0-8 0 0,-1 1 8 0 0,2 0-288 0 0,-1 0-56 0 0,0 1-8 0 0,-1 0 0 0 0,2 0-248 0 0,-1 1-48 0 0,0 1-16 0 0,1 0 16 0 0,-2 2-88 0 0,2 1 0 0 0,0 2-96 0 0,-1 0 96 0 0,1 3-88 0 0,1 0 88 0 0,-1 0-96 0 0,0 3 96 0 0,0 3 0 0 0,2 3 0 0 0,-2 2 0 0 0,0 2 0 0 0,0 4 72 0 0,0-1 16 0 0,0 3 0 0 0,0-1 8 0 0,-2-3 56 0 0,2 0 8 0 0,-1 3 0 0 0,1-3 8 0 0,-1-4 8 0 0,1 4 0 0 0,-1 4 0 0 0,1-1 0 0 0,0-3-48 0 0,0 2 0 0 0,1 10-8 0 0,0 6 0 0 0,0-2-24 0 0,1-2-8 0 0,-1-1 0 0 0,0-5 0 0 0,1-3 0 0 0,-2-1 0 0 0,1-3 0 0 0,-1 0 0 0 0,0 1-24 0 0,-1-3-64 0 0,2-3 96 0 0,-1-2-32 0 0,0 0 0 0 0,0-1-64 0 0,1-1 96 0 0,-1-1-32 0 0,2 1-64 0 0,-2-1 96 0 0,1-3-96 0 0,-1-1 96 0 0,1-1-96 0 0,1-1 80 0 0,0-3-80 0 0,-2 1 80 0 0,0-1-80 0 0,2-2 64 0 0,-1-2-64 0 0,-1 0 64 0 0,1-1-64 0 0,-1-1 0 0 0,2 0 72 0 0,-2-1-72 0 0,0 1 64 0 0,1-1-64 0 0,-1-1 64 0 0,0 2-64 0 0,0 1 64 0 0,0 0-64 0 0,0-4 64 0 0,1-1-64 0 0,-1 3 64 0 0,0 0-64 0 0,0 0 64 0 0,0 0-64 0 0,0 0 0 0 0,0 0 64 0 0,0 0-64 0 0,0 0 0 0 0,0 0 0 0 0,6-21 0 0 0,-6 17 0 0 0,0 1 0 0 0,0-1 0 0 0,-2-1 0 0 0,2 1 0 0 0,-1-1 0 0 0,0 1 0 0 0,-1-1 0 0 0,0 1 0 0 0,-1 0 0 0 0,0-1 0 0 0,-1 1 0 0 0,0 1 0 0 0,0 0-64 0 0,0 2-16 0 0,1 0 0 0 0,-3 0 0 0 0,0 1 0 0 0,0 1-8 0 0,-1 1 0 0 0,1 2 0 0 0,0 0 0 0 0,-2-1 88 0 0,0 1-96 0 0,2 1 96 0 0,1 0-96 0 0,-3 0 96 0 0,4 0 0 0 0,-1 1 0 0 0,0-2 0 0 0,2 2 0 0 0,-1-1 0 0 0,4 2 0 0 0,-2 0 0 0 0,4 0 0 0 0,-2 0 0 0 0,4 1 0 0 0,2-2 0 0 0,1 0 0 0 0,1 0 0 0 0,0 0 0 0 0,2-1 0 0 0,3-1 0 0 0,-1 0 0 0 0,1-1 0 0 0,0 0 0 0 0,0 0 0 0 0,0-3 72 0 0,0-2-72 0 0,0 0 80 0 0,1-3-80 0 0,0-1 64 0 0,1 1-64 0 0,-3-2 64 0 0,-1-1-64 0 0,1-1 0 0 0,-4-2 72 0 0,-1 0-72 0 0,0 2 0 0 0,-4-2 0 0 0,-1 0 0 0 0,-4 0 0 0 0,2 0 0 0 0,-3 0 0 0 0,-1-2 0 0 0,-3 2 0 0 0,0-1 0 0 0,-2 4 0 0 0,2 2-64 0 0,1 1 64 0 0,-1 1-72 0 0,-1 2 72 0 0,0 1-80 0 0,-3 1 80 0 0,-1 1-72 0 0,1 1 72 0 0,-1 2-64 0 0,-2 0 64 0 0,3 1 0 0 0,-2 2 0 0 0,1-1 0 0 0,0 1 0 0 0,3 0 0 0 0,-1-1 0 0 0,1 1 0 0 0,2 1 0 0 0,1-1 0 0 0,2 0 0 0 0,-1 0 0 0 0,5-1 0 0 0,-2 1 0 0 0,4 0 0 0 0,0 0 0 0 0,2 1 64 0 0,0-2-64 0 0,1 1 0 0 0,1-1 0 0 0,0 1 0 0 0,1-1 0 0 0,1 1 0 0 0,-1 0 0 0 0,0-1 0 0 0,-1 1 0 0 0,2-3 0 0 0,0-1 0 0 0,1-1 0 0 0,2-1 64 0 0,0-1-64 0 0,0-1 80 0 0,2-3-80 0 0,1-1 80 0 0,-1 0-80 0 0,0-1 80 0 0,-1-4-80 0 0,0 0 64 0 0,-3 0-64 0 0,1 0 0 0 0,-2-1 72 0 0,-4 1-72 0 0,-2 0 0 0 0,0 2 0 0 0,-2-2 0 0 0,-2 2 0 0 0,-2-3 0 0 0,-2 2 0 0 0,-2-1 0 0 0,-1 2 0 0 0,-3 1 0 0 0,2 1 0 0 0,-3 2 0 0 0,2 4 0 0 0,-3 0 0 0 0,-1 2-80 0 0,3 0 80 0 0,0 1-80 0 0,-1 1 80 0 0,-1 2-80 0 0,-2 1 80 0 0,0 2 0 0 0,0 0 0 0 0,0 0-64 0 0,1 1 64 0 0,2-1 0 0 0,1 0 0 0 0,2 1 0 0 0,2 0 0 0 0,2 0 0 0 0,1 0 0 0 0,1 1 0 0 0,2-2 0 0 0,2 1 0 0 0,0-1 0 0 0,2-4 0 0 0,0 1 0 0 0,0 1 0 0 0,3-2 0 0 0,1 2 0 0 0,0-1 0 0 0,2 0 0 0 0,0 0 0 0 0,0-1 64 0 0,0-2-64 0 0,1 1 88 0 0,2-2-16 0 0,1-1 0 0 0,-2-1 0 0 0,3-1-72 0 0,-3-1 64 0 0,2-2-64 0 0,0-1 64 0 0,0 0-64 0 0,-1-3 64 0 0,0 0-64 0 0,-2 0 64 0 0,0 0-64 0 0,0-3 0 0 0,-2-1 0 0 0,-1 0 0 0 0,-2 3 0 0 0,-2-3 0 0 0,-2 0 64 0 0,-1 1-64 0 0,-2 0 0 0 0,-1 2 0 0 0,-1 0 0 0 0,-1 3 0 0 0,0 1 0 0 0,-2 2 0 0 0,-1 1 0 0 0,-2 0 0 0 0,0 2 0 0 0,0 0 0 0 0,-1 2-80 0 0,2 0 80 0 0,1 1-72 0 0,-1 1 72 0 0,1 1-64 0 0,-2 1 64 0 0,0-1 0 0 0,2-1 0 0 0,-1 2 0 0 0,1 1-64 0 0,3-1 64 0 0,0 1 0 0 0,0 0 0 0 0,2 2 0 0 0,1 0 0 0 0,2 0 0 0 0,2 2 0 0 0,2-3 0 0 0,1 1 0 0 0,2 0 0 0 0,0-1 0 0 0,2-1 0 0 0,1 0 0 0 0,3-2 0 0 0,0-1 0 0 0,0 0 0 0 0,0-4 0 0 0,0 0 0 0 0,0 0 0 0 0,1-4 0 0 0,-2 0 0 0 0,1-1 0 0 0,-2 1 64 0 0,0-3-64 0 0,-1-2 0 0 0,-1 1 72 0 0,0-1-72 0 0,-2-2 0 0 0,-2 2 0 0 0,-1-3 0 0 0,-1 0 0 0 0,0-1 0 0 0,-4 0 0 0 0,1 3 0 0 0,-2 0 0 0 0,1 2 0 0 0,-4 0 0 0 0,1 3 0 0 0,-1 0 0 0 0,-3 3 0 0 0,3 1 0 0 0,-2 2-72 0 0,0 1 72 0 0,-2 1-64 0 0,1 2 64 0 0,1 2-80 0 0,-2 1 80 0 0,1 5-80 0 0,1 1 80 0 0,0-3 0 0 0,0-1 0 0 0,1-1 0 0 0,3 2 0 0 0,-2-2 0 0 0,3 0 0 0 0,3-2 0 0 0,-1 1 0 0 0,1-2 0 0 0,1-3 0 0 0,0 1 0 0 0,2-2 0 0 0,2-1 0 0 0,-2 1 0 0 0,1-4 0 0 0,1 1 0 0 0,2-1 0 0 0,1 0 0 0 0,0-2 64 0 0,1 0-64 0 0,1-1 0 0 0,-1 3-88 0 0,1-3 88 0 0,-2-1-280 0 0,4 1-8 0 0,-2 1 0 0 0,1 1-5888 0 0,0-1-1184 0 0</inkml:trace>
  <inkml:trace contextRef="#ctx0" brushRef="#br0" timeOffset="2">2255 2694 1375 2906 2723,'1'0'128'0'0,"-1"0"-128"0"0,0 0 0 0 0,0 0 0 0 0,0 0 520 0 0,-1 0 88 0 0,1 0 8 0 0,-1 2 8 0 0,-1-2 208 0 0,0 0 32 0 0,2 0 16 0 0,0 0 0 0 0,0 0 152 0 0,0 0 32 0 0,0 0 8 0 0,0 0 0 0 0,0 0-40 0 0,0 0-8 0 0,0 0 0 0 0,0 0 0 0 0,0 0-264 0 0,0 0-56 0 0,-18 13-16 0 0,16-10 0 0 0,-1 2-296 0 0,-1 0-56 0 0,0 0-16 0 0,-2 1 0 0 0,3 1-112 0 0,-4 0-24 0 0,-1 1-8 0 0,-3 2 0 0 0,-2 3-80 0 0,-1 0-24 0 0,0 0 0 0 0,-2 2 0 0 0,-6 2-72 0 0,-1 3 96 0 0,3-4-96 0 0,-3 2 96 0 0,-5 6-96 0 0,-4 2 96 0 0,-4 3-96 0 0,-3 2 96 0 0,2-3-96 0 0,0 2 0 0 0,-1 3 72 0 0,-1-3-72 0 0,2-7 80 0 0,3 0-16 0 0,5 1-64 0 0,-1-2 96 0 0,0-5-8 0 0,-1-1-8 0 0,4-1 0 0 0,2-2 0 0 0,2 0 16 0 0,5-3 8 0 0,4 0 0 0 0,-1-2 0 0 0,0 0 16 0 0,2 2 0 0 0,1-3 0 0 0,0 1 0 0 0,0 0-24 0 0,0 0-8 0 0,1 0 0 0 0,1-1 0 0 0,1-1-88 0 0,0 0 64 0 0,4-2-64 0 0,0 0 64 0 0,2-1-64 0 0,-1-1 0 0 0,3 0 72 0 0,-2-1-72 0 0,2 1 0 0 0,-1 0 64 0 0,1 0-64 0 0,0 0 0 0 0,1-2 0 0 0,-2 0 0 0 0,1 0 0 0 0,0 0 0 0 0,-1 2 0 0 0,2-2 0 0 0,0 0 0 0 0,0 0 64 0 0,0 0-64 0 0,0 0 0 0 0,0 0 0 0 0,0 0 0 0 0,0 0 0 0 0,0 0 0 0 0,0 0 0 0 0,0 0 0 0 0,0 0 0 0 0,0 0 0 0 0,0 0 0 0 0,0 0 64 0 0,10-22-64 0 0,-9 18 0 0 0,2-1 0 0 0,-2 1 0 0 0,0 1 0 0 0,1 0 0 0 0,-1-1 0 0 0,0-1 0 0 0,1 0 0 0 0,-2-1 0 0 0,0 2 0 0 0,-2-1 0 0 0,2 1 0 0 0,-2-1 0 0 0,0 3 0 0 0,0-2 0 0 0,-1 0 0 0 0,-1-1 0 0 0,0 2 0 0 0,0 1 0 0 0,0 0-96 0 0,-2 1 32 0 0,-2 1 0 0 0,3 0 0 0 0,-1 3-8 0 0,-1-1 0 0 0,3 1 0 0 0,-3 0 0 0 0,-1 1 72 0 0,0 2 0 0 0,-1 1-72 0 0,-1 2 72 0 0,0 0 0 0 0,1 1 0 0 0,-1 0 0 0 0,1 2 0 0 0,1 0 0 0 0,1 0 0 0 0,3 0 0 0 0,0-2 0 0 0,4-1 0 0 0,0-2 0 0 0,3 1 0 0 0,2-1 0 0 0,2-1 0 0 0,2-1 0 0 0,1-3 72 0 0,2-1-72 0 0,1-1 104 0 0,1-3-8 0 0,3 0-8 0 0,-4 0 0 0 0,-2-1-24 0 0,0-1 0 0 0,2-1 0 0 0,-3-2 0 0 0,2 0-64 0 0,-1-1 0 0 0,-3 0 0 0 0,-2 0 64 0 0,0 1-64 0 0,-2-2 0 0 0,-3 0 0 0 0,-2 0 0 0 0,-1 0 0 0 0,-2 2 0 0 0,0 3 0 0 0,-4-2 0 0 0,1 1 0 0 0,-3 2 0 0 0,0 1 0 0 0,-2 3 0 0 0,-1 2 0 0 0,2 0 0 0 0,-3 1 0 0 0,1 5 0 0 0,-1 0 0 0 0,0 2 0 0 0,1 2 0 0 0,-2 1 0 0 0,5 0 0 0 0,0 0 0 0 0,1 2 0 0 0,1-2 0 0 0,1 1 0 0 0,2-1 0 0 0,3-2 0 0 0,2 1 0 0 0,0-5 0 0 0,2-1 0 0 0,2 0 0 0 0,1-2 0 0 0,2-2 0 0 0,2-1 0 0 0,1-1 0 0 0,0-3 0 0 0,5-2 0 0 0,-1-2 64 0 0,1-3 0 0 0,0 2 0 0 0,-3 1-64 0 0,0-1 80 0 0,1-2-80 0 0,1-1 80 0 0,-1-1-80 0 0,-1-1 0 0 0,0 0 0 0 0,-5 1 0 0 0,1 2 0 0 0,-2 0 0 0 0,-3-1 0 0 0,-1-1-88 0 0,-2 2 88 0 0,-1-2-104 0 0,-2 1 40 0 0,-2 2 64 0 0,1 1-80 0 0,-2 2 80 0 0,-1 1 0 0 0,-3 0-72 0 0,1 4 72 0 0,-3 1 0 0 0,0 2 0 0 0,-2 2-64 0 0,4 1 64 0 0,-3 1 0 0 0,1 1 0 0 0,-1 2 0 0 0,2 1 0 0 0,0 0 0 0 0,3 1 0 0 0,3-1 0 0 0,2-3 0 0 0,2 1 0 0 0,2-1 0 0 0,4-1 0 0 0,2-3-256 0 0,1-1 0 0 0,4 0-8 0 0,2-4-8896 0 0</inkml:trace>
  <inkml:trace contextRef="#ctx0" brushRef="#br0" timeOffset="3">1191 3476 2759 3213 2662,'-2'-3'120'0'0,"1"2"32"0"0,0 0-152 0 0,-1 0 0 0 0,2 1 0 0 0,-1 0 0 0 0,1 0 704 0 0,-1-2 120 0 0,-2 2 16 0 0,0 0 8 0 0,0-3 240 0 0,1 2 40 0 0,-2 1 16 0 0,2-1 0 0 0,0 2-224 0 0,0-2-48 0 0,0 0-8 0 0,-1 1 0 0 0,0 0-160 0 0,1 1-32 0 0,-2 0 0 0 0,0 1-8 0 0,-1 2-248 0 0,-1-1-40 0 0,-2 5-16 0 0,-1-3 0 0 0,-1 2-104 0 0,-2 3-16 0 0,1-1-8 0 0,-3 3 0 0 0,2-2 0 0 0,-3 4 0 0 0,-2 1 0 0 0,-2 0 0 0 0,-2 3-48 0 0,-1 0-16 0 0,1-1 0 0 0,-1-2 0 0 0,-1 0-40 0 0,-1 3 0 0 0,-2 0-8 0 0,-1 0 0 0 0,0-1-48 0 0,-1 1-8 0 0,-2 1 0 0 0,-4 1 0 0 0,-1 3-64 0 0,2-3 96 0 0,6-5-96 0 0,1 2 96 0 0,-4 1 8 0 0,1-1 8 0 0,0 0 0 0 0,0-1 0 0 0,2-3-112 0 0,1 0 0 0 0,1 1 0 0 0,2-4 0 0 0,4-2 72 0 0,3 0-72 0 0,2-1 64 0 0,1-1-64 0 0,0-1 88 0 0,4 1-24 0 0,0-2-64 0 0,0 1 96 0 0,1 0-96 0 0,0-1 72 0 0,1 0-72 0 0,-1 0 64 0 0,2-1-64 0 0,0 1 0 0 0,0-1 0 0 0,1 0 0 0 0,0 0 0 0 0,0 0 0 0 0,-1-1 64 0 0,1 1-64 0 0,1-1 0 0 0,0-1 0 0 0,0 2 72 0 0,0-1-72 0 0,1-1 64 0 0,0 0-64 0 0,2 1 80 0 0,1-2-80 0 0,-1 0 72 0 0,1 0-72 0 0,0 0 64 0 0,1-2-64 0 0,0 1 0 0 0,1-1 0 0 0,-2 2 64 0 0,0 0-64 0 0,0 0 0 0 0,14-21 0 0 0,-8 12 0 0 0,-1 2 0 0 0,-3 1 0 20-26,2 1 0-2-2,-4 0 0 0 3,2 0-88-18 25,-4 2 88 0 0,0 3-80 0 0,0-2 80 17-28,-4 4-80-17 28,1 0 80 0 0,-2 1-104 0 0,-1 3 40 0 0,-1 1 64 0 0,-3 1-104 0 0,1 3 40 0 0,0 1 64 0 0,1 1-104 0 0,0 0 32 16-25,1 0 8-16 25,3-2 0 0 0,-2 2 0 0 0,0-2 64 0 0,3 1 0 0 0,1-2 0 0 0,2 0 0 0 0,0-2 0 0 0,2-3 0 0 0,0 3 0 0 0,3-5 0 0 0,1 0 0 0 0,2 0 0 0 0,0-2 0 0 0,0-1 64 0 0,4-1-64 0 0,-1-3 64 0 0,3-1-64 17-28,2-4 64-17 28,2 0 0 0 0,-2-4 0 0 0,0 2 0 0 0,-4 0 0 0 0,-1 2-64 0 0,-3-2 0 0 0,-2 2 0 0 0,-2 1 0 0 0,-2 1 0 0 0,-3 2 0 0 0,-2 1 0 0 0,1 0 0 0 0,-3 4 0 0 0,0 0 0 0 0,-2 0 0 0 0,1 4 0 0 0,-3 1 0 0 0,1-1 0 0 0,2 3 0 0 0,-1 0 64 0 0,3-1-64 0 0,0 2 0 0 0,1-1 0 17-26,1-1 0-17 26,1 1 0 0 0,1 0 0 0 0,0 0 0 0 0,2-1 0 0 0,2 0 0 0 0,-1-1 0 0 0,2 0 0 0 0,1-3 0 0 0,0-1 0 0 0,1 0 0 0 0,-1-1 0 0 0,1-1 0 0 0,2-2 0 0 0,-1 0 88 0 0,2-1-88 0 0,-3 0 96 0 0,1-3-96 0 0,2 1 0 0 0,-1-3 72 15-28,0 1-72-15 28,-1-2 0 0 0,1 3 72 0 0,-1-2-72 0 0,-4 0 0 0 0,2 1 64 0 0,-2 3-64 0 0,-1-3 0 0 0,-1 4 0 0 0,-1 1 0 0 0,1 1 0 0 0,-2 1 0 0 0,2 0 0 0 0,-1 1 0 0 0,-2 0 0 0 0,1 2 0 0 0,2 1 0 0 0,-4 0 0 0 0,2 2-88 0 0,0 0 88 0 0,-1 1-104 0 0,0 2 104 0 0,-1-1-72 0 0,0 1 72 0 0,-1 0-64 0 0,-1-1 64 0 0,1 2 0 0 0,0-2 64 0 0,1 1-64 0 0,-1 0 0 0 0,-1-1 0 0 0,2 2 0 0 0,0-3 64 0 0,3-3-64 0 0,-1 2 0 0 0,2-2 64 0 0,2 0-64 0 0,1-1 0 0 0,1-2 72 0 0,2-1-72 0 0,2-2 0 0 0,1-1 72 0 0,2-2-72 0 0,2-2 0 0 0,0-2 72 0 0,-2 3-72 0 0,-1-1 0 0 0,2 0 0 0 0,-3-1 0 0 0,-1 1-288 0 0,-2 3-16 0 0,-1-3-8 0 0,-2 3 0 0 0,-1 2-976 0 0,-2-1-200 0 0,0 2-40 0 0,2 0-5816 0 0</inkml:trace>
  <inkml:trace contextRef="#ctx0" brushRef="#br0" timeOffset="4">1292 3453 2759 3270 2745,'-1'0'248'0'0,"-1"0"-248"0"0,2 0 0 0 0,0 0 0 0 0,0 2 512 0 0,0-2 64 0 0,-1-2 0 0 0,0 2 8 0 0,0-1 360 0 0,2 0 72 0 0,-2 0 8 0 0,1 1 8 0 0,0 0-168 0 0,0 0-40 0 0,0 0-8 0 0,0 0 0 0 0,0 0-8 0 0,0 0 0 0 0,0 0 0 0 0,0 0 0 0 0,0 0-72 0 0,0 0-24 0 0,-8 22 0 0 0,8-11 0 0 0,-2 3-280 0 0,0 3-56 0 0,2 3-16 0 0,-2 1 0 0 0,0 4-48 0 0,1 2-16 0 0,1-1 0 0 0,0 0 0 0 0,3-1-40 0 0,-1-1-16 0 0,-2 1 0 0 0,2 1 0 0 0,-2 2-80 0 0,2-1-24 0 0,-2 3 0 0 0,0-1 0 0 0,0 1-32 0 0,2-1-8 0 0,-2 0 0 0 0,0-2 0 0 0,0-1-8 0 0,0 0-8 0 0,0 0 0 0 0,0 0 0 0 0,-2-1 0 0 0,2-2 0 0 0,0 0 0 0 0,-2 0 0 0 0,0-2 0 0 0,0-1 0 0 0,0 0 0 0 0,0-4 0 0 0,0 1-80 0 0,1-4 96 0 0,0 3-96 0 0,0-2 96 0 0,-1-1-32 0 0,2-3-64 0 0,0-2 96 0 0,0-3-32 0 0,0 0-64 0 0,0-2 64 0 0,0-1-64 0 0,2-2 64 0 0,-1 0-64 0 0,0-1 64 0 0,0-1-64 0 0,1-2 64 0 0,0 1-64 0 0,2-2 96 0 0,-2-1-96 0 0,0-1 96 0 0,0 0-96 0 0,0-1 0 0 0,0-1 72 0 0,0 1-72 0 0,-1 0 0 0 0,-1-2 0 0 0,0 3 0 0 0,0-1 0 0 0,-1 0 0 0 0,-1 0 0 21-26,0 0 0-4 0,0 1 0-17 26,0 4 0 19-28,-2-2 0-1 0,-1 1 0-1 2,0 2-64-17 26,-2 1-16 18-28,1 1 0-18 28,-2 3 0 0 0,0 4 0 0 0,-1 0 0 0 0,-1 1 0 0 0,-1 3 0 0 0,1 1 0 0 0,0 0 80 0 0,2-1 0 0 0,1-1-72 0 0,-1 2 72 0 0,2 2 0 0 0,-1 1 0 0 0,3 2 0 0 0,2-1 0 0 0,2-5 0 0 0,2 0 0 0 0,1-2 0 0 0,2-2 0 0 0,0-1 0 0 0,3-1 0 0 0,0-1 0 0 0,2-2 0 0 0,-1-1 0 0 0,1-2 0 17-27,-3-1 0-17 27,3 0 64 0 0,2-5-64 0 0,-1 0 96 0 0,1-1-96 0 0,-2-3 96 0 0,-1 2-96 0 0,-1 0 0 0 0,-1-1 72 0 0,-3 3-72 0 0,0 0 0 0 0,-1 0 0 0 0,-2 1 0 0 0,-2 1 0 0 0,1 1 0 0 0,-1 2 0 0 0,-3 0 0 0 0,0 2 0 0 0,1 0 0 0 0,-3 1 0 0 0,2 2 0 0 0,-4 2 0 0 0,2 3 0 0 0,-1-1 0 0 0,2 0 0 0 0,1-1 0 0 0,1-1 0 0 0,1 0 0 0 0,2 0 0 0 0,2-2 0 0 0,1 0 0 0 0,1-2 0 0 0,1 0 0 0 0,2-2 0 0 0,3-1 0 0 0,2-2 0 0 0,-2-2 0 0 0,2 0 0 0 0,1-2-96 0 0,2-1 16 0 0,-2-2 8 0 0,-1 0 0 0 0,-2 2-24 0 0,-2 0 0 0 0,-3 3 0 0 0,-3-1 0 0 0,0 1 96 0 0,-4-1-104 0 0,0 3 40 0 0,-5-1 64 0 0,-1 1 0 0 0,-4 1 0 0 0,-2 1 0 0 0,-3 0 0 0 0,2 2 0 0 0,-3 2 0 0 0,1-1 0 0 0,0 3 0 0 0,1-1 0 0 0,2 2 0 0 0,3-3 0 0 0,5 1 0 0 0,2-1 0 0 0,3-2 0 0 0,2 0 0 0 0,3-2 0 0 0,4-2-416 0 0,3-3-40 0 0,2-2-16 0 0,2-4-8616 0 0</inkml:trace>
  <inkml:trace contextRef="#ctx0" brushRef="#br0" timeOffset="5">1400 3422 5063 3212 2783,'-4'-4'224'0'0,"2"3"48"0"0,-2-1-272 0 0,4 2 0 0 0,-2-2 0 0 0,0 0 0 0 0,2 2 952 0 0,0 0 136 0 0,-2-2 24 0 0,0 2 8 0 0,1 0 120 0 0,0 0 24 0 0,0 3 8 0 0,1-2 0 0 0,0 3-472 0 0,0 1-96 0 0,1-1-24 0 0,1 3 0 0 0,0 0-112 0 0,2 3-24 0 0,2 0-8 0 0,0 1 0 0 0,2 2-192 0 0,3 0-40 0 0,1 4-8 0 0,3 1 0 0 0,0 1-40 0 0,4 4-16 0 0,-1 1 0 0 0,1 0 0 0 0,0 2-48 0 0,0-1 0 0 0,0 1-8 0 0,0-2 0 0 0,-4 1-56 0 0,3 0-16 0 0,0 1 0 0 0,-1 0 0 0 0,1 2-16 0 0,-1 0 0 0 0,0-3 0 0 0,-2 1 0 0 0,0-3-16 0 0,-1 0-8 0 0,3 4 0 0 0,1-1 0 0 0,-1 2 16 0 0,1-5 0 0 0,-1 1 0 0 0,-1-2 0 0 0,1-2 8 0 0,-3-1 8 0 0,1 0 0 0 0,-1-1 0 0 0,1 0 0 0 0,-2-4 0 0 0,-2-1 0 0 0,2 0 0 0 0,0 2-16 0 0,2 1-8 0 0,-1-3 0 0 0,-1 0 0 0 0,1-1-80 0 0,-2 0 80 0 0,-1-1-80 0 0,0-2 80 0 0,-2 0-80 0 0,-1-2 0 0 0,-1-1 72 0 0,-1-3-72 0 0,-2-1 64 0 0,0 1-64 0 0,-2-2 64 0 0,-1 1-64 0 0,2 0 0 0 0,-2-1 64 0 0,1-1-64 0 0,-1 1 0 0 0,0-1 64 0 0,-1 1-64 0 0,0-1 64 0 0,2 2-64 0 0,-2-2 0 0 0,0 0 64 0 0,0 0-64 0 0,0 0 0 0 0,0 0 0 0 0,0 0 0 0 0,0 0 0 0 0,0 0 64 18-25,0 0-64-18 25,0 0 0 0 0,0 0 0 0 0,0 0 0 0 0,0 0 0 0 0,0 0 0 0 0,0 0 0 0 0,0 0 0 0 0,0 0 0 18-25,0 0 0-18 25,0 0 0 0 0,0 0 0 0 0,0 0 0 0 0,0 0 0 0 0,0 0 0 0 0,0 0 0 0 0,0 0 0 0 0,0 0 0 0 0,0 0 0 0 0,-7-23 0 0 0,7 15 0 0 0,-1-1 0 0 0,-1 2 0 0 0,0 0 0 0 0,-1 1-64 0 0,-3 2 0 20-25,0-1 0-20 25,-2 0 0 0 0,-1 4-32 0 0,2-1-8 0 0,2 2 0 0 0,-2 0 0 0 0,1 3 8 0 0,-4 1 0 0 0,0 2 0 0 0,1 1 0 0 0,-1 2 96 0 0,0 2-72 0 0,4-2 72 0 0,-1 1-64 0 0,1 1 64 0 0,2 2 0 0 0,0 0 0 0 0,2 1 0 0 0,3 1 0 0 0,0-2 0 0 0,3-3 0 0 0,4 0 0 0 0,1-1 0 0 0,3-3 0 0 0,-2-1 0 0 0,3-3 0 0 0,4-1 0 0 0,1-2 0 0 0,4-3 0 0 0,-2-1 0 18-25,0-1 0-18 25,-3-3 0 0 0,1-2 0 0 0,-4 1 0 16-27,-3 2 0-16 27,-2-2 0 0 0,-2 3 0 0 0,-2-1-64 0 0,-3 1 64 0 0,2 1-64 0 0,-4-1 64 0 0,-4 2-64 20-26,2 0 64-20 26,-2 0 0 0 0,0 2 0 0 0,-3 1 0 0 0,1 2 0 0 0,-1 0 0 0 0,-2 2 0 16-28,0 2 0-16 28,-1 1 0 0 0,-1 1 0 0 0,1 2 0 0 0,-1 1 0 0 0,0 2 0 0 0,2-1 0 0 0,1 1 0 0 0,1 0 64 0 0,2-2-64 0 0,2 1 0 0 0,3-3 0 0 0,0-1 64 0 0,4-1-64 0 0,3-1 0 0 0,-1 0 0 0 0,4-3 64 0 0,2-1-64 0 0,3-3 0 0 0,0-1 0 0 0,4-5 0 0 0,-1 1 0 0 0,1-1 0 0 0,1-4 0 0 0,-1 0 0 0 0,-2-1 0 0 0,-1 1-64 0 0,-5 1 64 0 0,1 0-96 0 0,-5 1-8 0 0,-2 1-8 0 0,-2 0 0 0 0,-3 1 0 0 0,-4 0 32 0 0,-4 0 8 0 0,0 3 0 0 0,-1 2 0 0 0,0 0 72 0 0,-5 3 0 0 0,-5 2 0 0 0,-4 3 0 0 0,-2 2 160 0 0,-1 1-8 0 0,2 2 0 0 0,0-1 0 0 0,3 1-8 0 0,4-1 0 0 0,1 1 0 0 0,3-2 0 0 0,3 2-32 0 0,2-2-8 0 0,3-1 0 0 0,3-1 0 0 0,2 1-104 0 0,2-1 0 0 0,1-3 0 0 0,3 0 0 0 0,4-2-264 0 0,3-2-56 0 0,5-1 0 0 0,6-3-9664 0 0</inkml:trace>
  <inkml:trace contextRef="#ctx0" brushRef="#br0" timeOffset="6">2455 2707 2303 3158 3177,'-2'0'200'0'0,"-2"2"-200"0"0,1-1 0 0 0,2-1 0 0 0,-1 0 592 0 0,0 0 80 0 0,-1 1 8 0 0,-4 0 8 0 0,0 1 224 0 0,1 0 48 0 0,-1-1 0 0 0,3 0 8 0 0,3-1-80 0 0,-1 1-24 0 0,4-1 0 0 0,2-1 0 0 0,2 1-256 0 0,0-1-48 0 0,2 1-16 0 0,3 0 0 0 0,-1 0-72 0 0,1 1-24 0 0,3 1 0 0 0,-1 2 0 0 0,1-1 16 0 0,2 2 0 0 0,1 3 0 0 0,5-1 0 0 0,-1 3-136 0 0,3-1-24 0 0,3 3-8 0 0,2-1 0 0 0,3 2-40 0 0,3 0 0 0 0,3 0-8 0 0,-4-2 0 0 0,-3-2-56 0 0,5 2-16 0 0,5 2 0 0 0,-1 0 0 0 0,-6-2-16 0 0,1 3-8 0 0,7 2 0 0 0,2 1 0 0 0,-1 2-32 0 0,-2-1-8 0 0,2 0 0 0 0,-3-1 0 0 0,1-1-16 0 0,-1 1 0 0 0,0 0 0 0 0,0-1 0 0 0,0-1-8 0 0,-1-1-8 0 0,-3 1 0 0 0,1-2 0 0 0,0-1-16 0 0,-2 0 0 0 0,1-1 0 0 0,-3-1 0 0 0,1 0-64 0 0,-4-1 0 0 0,-4-2 72 0 0,0 0-72 0 0,-1-1 64 0 0,0 0-64 0 0,-4-1 80 0 0,1-1-80 0 0,-1 0 64 0 0,-1-2-64 0 0,-4-1 0 0 0,0-1 72 0 0,-2 2-72 0 0,-3 1 96 0 0,0-2-96 0 0,-3 1 96 0 0,-1-1-96 0 0,-2 0 0 0 0,1 2 72 0 0,-2-3-72 0 0,-2 2 0 0 0,2 0 0 0 0,-1 0 0 0 0,-1 1 64 0 0,1-1-64 0 0,0 0 0 0 0,-1 1 64 0 0,1 0-64 0 0,0-2 0 0 0,-1 1 0 0 0,2 0 0 0 0,0 0 64 0 0,-1 0-64 0 0,0-1 0 0 0,1 1 0 0 0,-1 0 64 0 0,1 0-64 0 0,-2-2 64 0 0,0 3-64 0 0,2-1 64 0 0,-3 0-64 0 0,2-1 64 0 0,-2 0-64 0 0,0 0 64 0 0,1 0-64 0 0,-1-1 0 0 0,0 0 0 0 0,-1 0 0 0 0,0 0 0 0 0,1-1 0 0 0,-1 0 0 0 0,0-1 0 0 0,0-1 0 0 0,-1-1 0 0 0,0 0 0 0 0,-2-1 64 0 0,1 1-64 0 0,-4-1 0 0 0,0 0 0 0 0,-2 0 0 0 0,-1 0 0 0 0,-1 3 0 0 0,-4 2 0 0 0,-1 0 0 0 0,2 2 0 0 0,-3 1 0 0 0,-1 3 0 0 0,-1 1 0 0 0,1 0 0 0 0,1 1 0 0 0,1 2 0 0 0,1 0-64 0 0,3-1 64 0 0,2 0 0 0 0,4 1 0 0 0,1-1 0 0 0,1 0 0 0 0,3-1 0 0 0,0-3 0 0 0,0 0 0 0 0,3 1 0 0 0,1 0 0 0 0,2 0 0 0 0,2-1 0 0 0,3 0 0 0 0,1-2 0 0 0,0-1 0 0 0,1 0 0 0 0,2-2 0 0 0,-1 0 0 0 0,3-3 0 0 0,-3-1 64 0 0,2 0-64 0 0,-1-3 0 0 0,0 0 0 0 0,-2-1 0 0 0,-1-2 0 0 0,-4 0 0 0 0,-2 2 0 0 0,0 0 0 0 0,-2-2 0 0 0,-1 1 0 0 0,-2 0 0 0 0,-2 0 0 0 0,0 1 0 0 0,-3 0 0 0 0,0 2 0 0 0,-4 0 0 0 0,2 3 0 0 0,-3-1 0 0 0,-1 3 0 0 0,-2 0 0 0 0,-1 2 0 0 0,0 2 0 0 0,-1 2 0 0 0,1 0-64 0 0,1 1 64 0 0,-1 0 0 0 0,-1 4 0 0 0,1 0 0 0 0,1 1 0 0 0,2 2 0 0 0,1-2 0 0 0,4-2 0 0 0,1 1 0 0 0,1-2 0 0 0,3-1 0 0 0,0 1 0 0 0,3-2 0 0 0,1 1 0 0 0,0-2 0 0 0,2-1 0 0 0,2 0 0 0 0,1-2 0 0 0,1-1 0 0 0,2-1 0 0 0,2-1 0 0 0,-1-3 0 0 0,2 0 0 0 0,-3 0 0 0 0,-2 1 0 0 0,3-5 0 0 0,4 0 0 0 0,-1-4 64 0 0,0 0-64 0 0,-3 1 0 0 0,-2 0 0 0 0,-3 0-64 0 0,-4 2 64 0 0,-2 1-104 0 0,-2-1 40 0 0,-2 2 64 0 0,-4 1-80 0 0,-1 2 80 0 0,-3 1 0 0 0,-2 3-72 0 0,3 0 72 0 0,-3 2 0 0 0,-2 0 0 0 0,1 1 0 0 0,-2 3 0 0 0,2 0 88 0 0,-2 2-88 0 0,4-2 96 0 0,1 1-24 0 0,2-1 0 0 0,3 1 0 0 0,1-3 0 0 0,2 1-72 0 0,4-1 0 0 0,-2 0 72 0 0,2-1-72 0 0,4 0 0 0 0,1-1 0 0 0,1-1 0 0 0,0 1 0 0 0,2-2 0 0 0,-1 0 64 0 0,2-2-64 0 0,-1 0 0 0 0,-2 0 0 0 0,1 0 64 0 0,-4-1-64 0 0,-1 2 0 0 0,-1-2 0 0 0,1 2 0 0 0,-3-1 0 0 0,2 1 0 0 0,-2-1 0 0 0,0 2 0 0 0,1-2 0 0 0,-1 1 0 0 0,0 1 0 0 0,-1-1 0 0 0,2 0 0 0 0,-1-1 0 0 0,0 2 0 0 0,1 0 0 0 0,-1-2 0 0 0,-1 2 0 0 0,0 0 0 0 0,0 0-64 0 0,0 0 64 0 0,0 0-64 0 0,0 0 64 0 0,0 0-104 0 0,0 0 40 0 0,0 0 64 0 0,0 0-112 0 0,0 0 40 0 0,0 0 8 0 0,0 0 0 0 0,0 0-24 0 0,0 0 0 0 0,0 0 0 0 0,0 0 0 0 0,0 0-64 0 0,0 0-8 0 0,0 0-8 0 0,0 0 0 0 0,0 0-456 0 0,0 0-88 0 0,0 0-24 0 0,0 0 0 0 0,0 0-960 0 0,0 0-192 0 0</inkml:trace>
  <inkml:trace contextRef="#ctx0" brushRef="#br0" timeOffset="7">4002 3338 919 2987 3505,'0'-2'80'0'0,"0"2"-80"0"0,0-2 0 0 0,0 1 0 0 0,0 1 632 0 0,-2 0 104 0 0,2 0 32 0 0,-1-1 0 0 0,1 1 512 0 0,-3-2 96 0 0,0 2 32 0 0,3 0 0 0 0,0 0-280 0 0,0 0-48 0 0,0 0-16 0 0,-18 18 0 0 0,15-10-496 0 0,-1 0-104 0 0,0 4-16 0 0,-2 5-8 0 0,0 5-56 0 0,-1 1-16 0 0,-1 5 0 0 0,-4 7 0 0 0,0 2 40 0 0,-3 3 8 0 0,0 4 0 0 0,-4-2 0 0 0,3-9 32 0 0,-4 2 0 0 0,-1 3 8 0 0,-4 1 0 0 0,0 1-120 0 0,1-1-24 0 0,2-1-8 0 0,-1-2 0 0 0,3-3-48 0 0,3-2-16 0 0,1-3 0 0 0,2-2 0 0 0,3-5-128 0 0,3-2-24 0 0,2-4-8 0 0,1-2 0 0 0,1-2-16 0 0,0-2 0 0 0,4-3 0 0 0,-2-2 0 0 0,2-1 0 0 0,0 0-64 0 0,0-2 96 0 0,0-2-32 0 0,0-2 0 0 0,0 0-64 0 0,2 2 96 0 0,-2-3-32 0 0,0-1 24 0 0,0 5 0 0 0,0 0 0 0 0,0 0 0 0 0,0-22-88 0 0,0 16 0 0 0,0-1 0 0 0,0 0 0 0 0,-2 1 0 0 0,0-1 0 0 0,-2-1 0 0 0,0 0 0 0 0,-1 3 0 0 0,0 0 0 0 0,0 0 0 0 0,-2 3 0 0 0,0 0 0 0 0,1 1 0 0 0,-3-1 0 0 0,1 2 0 0 0,-2 2 0 0 0,-1 1 0 0 0,1 3-64 0 0,-3 0 64 0 0,-1 2-64 0 0,-2 3 64 0 0,1-1-80 0 0,0 3 80 0 0,1 0 0 0 0,1 1 0 0 0,-1 1 0 0 0,3-1 0 0 0,-1 0 0 0 0,1 0 0 0 0,1 1 0 0 0,1-1 0 0 0,4 2 0 0 0,1-3 0 0 0,2-1 0 0 0,2-3 0 0 0,2-2 0 0 0,0-1 0 0 0,5 1 0 0 0,1-2 0 0 0,3-1 0 0 0,0-2 0 0 0,3-2 0 0 0,-1 0 0 0 0,1-2 0 0 0,-1-1 104 0 0,1-1-32 0 0,-1 0-8 0 0,3-1-64 0 0,-3-2 64 0 0,-3 1-64 0 0,0 0 64 0 0,-1-1-64 0 0,-1 0 0 0 0,-2 0 0 0 0,-2 0 0 26-21,-2 0 64-26 21,0 0-64 27-19,-2 0 0-27 19,-3 0 64 0 0,-1 2-64 0 0,1 2 0 0 0,-2-1 0 0 0,-2 3 0 0 0,0-1-64 26-21,-1 4 64-26 21,0 0 0 0 0,-2 1 0 0 0,1 3 0 0 0,-1 1 0 0 0,0 0-72 0 0,-1 2 72 0 0,-1 1 0 0 0,3 1 0 0 0,1-4 0 0 0,2 2 0 0 0,1 0 0 0 0,1-1 0 0 0,1 1 0 0 0,1 0 0 0 0,2-1 0 25-21,1-1 0-25 21,2-1 0 0 0,1-1 0 0 0,1-2 0 0 0,3-1 0 0 0,1 0 0 0 0,2-2 0 0 0,-1 0 0 0 0,0-2 0 0 0,3-1 0 0 0,2-3 0 0 0,4 0 80 0 0,-2-1-80 0 0,-2-1 80 25-19,-2 2-80-25 19,-3 0 0 0 0,0-1 0 0 0,1 0 0 0 0,-2-3 0 0 0,-1 3 0 0 0,-2-2 0 0 0,-4 0-72 0 0,-2-1 72 0 0,0 4-64 0 0,-2-1 64 0 0,-2 2 0 0 0,-2-2-72 0 0,-1-2 72 0 0,-5-3 0 0 0,2 1 0 0 0,-3 1 0 0 0,0 3-72 0 0,1 2 72 0 0,2 3-80 0 0,-1 2 80 0 0,1 1-72 0 0,-1 2 72 0 0,1 0-64 0 0,1 3 64 0 0,0 2 0 0 0,1 1-64 0 0,1-2 64 0 0,1 3 0 0 0,0 2 0 0 0,3-3 0 0 0,1-1 0 0 0,0-1-64 0 0,2-1 64 0 0,2 1-104 0 0,2-3 40 0 0,-2-1 64 0 0,3 0-328 0 0,-1 0-8 0 0,2-3 0 0 0,1 2 0 0 0,-1-2-816 0 0,2 0-168 0 0,0 0-32 0 0,0-2-8 0 0,1 2-480 0 0,1 0-96 0 0</inkml:trace>
  <inkml:trace contextRef="#ctx0" brushRef="#br0" timeOffset="8">3509 4315 1375 3063 3041,'-1'-1'64'0'0,"-1"0"8"0"0,2 1-72 0 0,-1-2 0 0 0,1 2 0 0 0,0 0 0 0 0,0 0 544 0 0,0 0 96 0 0,0-1 24 0 0,-1 0 0 0 0,1 0 104 0 0,0 1 16 0 0,0 0 8 0 0,0 0 0 0 0,0 0-240 0 0,0 0-40 0 0,0 0-16 0 0,0 0 0 0 0,17-15-56 0 0,-15 13-16 0 0,0 0 0 0 0,0 1 0 0 0,0-1 136 0 0,0 0 24 0 0,0 0 8 0 0,0 0 0 0 0,-2 2 104 0 0,1-2 16 0 0,-1 2 8 0 0,0-1 0 0 0,0 1-40 0 0,0-1-8 0 0,0 0 0 0 0,0-1 0 0 0,0 2-240 0 0,1 0-48 0 0,-1 0-16 0 0,0 0 0 0 0,0 0-176 0 0,0 0-40 0 0,0 0-8 0 0,0 0 0 0 0,0 0-8 0 0,0 0 0 0 0,0 0 0 0 0,0 0 0 0 0,0 0-8 0 0,0 0-8 0 0,0 0 0 0 0,0 0 0 0 0,0 0-32 0 0,0 0-8 0 0,0 0 0 0 0,0 0 0 0 0,0 0-16 0 0,0 0-64 0 0,0 0 96 0 0,0 0-32 0 0,0 0-64 0 0,0 0 64 0 0,0 0-64 0 0,0 0 64 0 0,0 0-64 0 0,0 0 80 0 0,0 0-80 0 0,0 0 80 0 0,0 0-80 0 0,0 0 0 0 0,0 0 0 0 0,0 0 64 0 0,0 0-64 0 0,0 0 0 0 0,0 0 0 0 0,0 0 64 0 0,0 0-64 0 0,0 0 0 0 0,0 0 72 0 0,0 0-72 0 0,0 0 0 0 0,0 0 72 0 0,0 0-72 0 0,0 0 0 0 0,0 0 64 0 0,0 0-64 0 0,-17 11 0 0 0,14-9 0 0 0,2 1 0 0 0,-2 1 0 0 0,0-1 64 0 0,1 1-64 0 0,-2 2 0 0 0,0-1 0 0 0,0 3 64 0 0,0-1-64 0 0,0 1 0 0 0,-3 4 0 0 0,1 1 64 0 0,-4 0-64 0 0,2 0 0 0 0,-1 2 0 0 0,-1-1 64 0 0,-2 1-64 0 0,1 5 0 0 0,-4 0 64 0 0,0 2-64 0 0,-2 2 0 0 0,2-1 80 0 0,-2 2-80 0 0,1 0 64 0 0,-1-2-64 0 0,0-2 96 0 0,1 1-32 0 0,-2-1 0 0 0,0 0 0 0 0,0-1 0 0 0,2-1 0 0 0,1-1 0 0 0,-2 2 0 0 0,-2 2 0 0 0,-3 3-64 0 0,0 3 96 0 0,-1 0-32 0 0,2-2 0 0 0,-2 1-64 0 0,4-1 96 0 0,-3-2-32 0 0,1-2 0 0 0,2-1-64 0 0,2-2 96 0 0,1-3-32 0 0,2-1 16 0 0,2 0 0 0 0,1-2 0 0 0,1 0 0 0 0,-1 0-80 0 0,3-3 80 0 0,0 1-80 0 0,1-1 80 0 0,1-1-80 0 0,-1 0 0 0 0,2 0 0 0 0,0-3 64 0 0,-1 1-64 0 0,0 0 0 0 0,1-1 0 0 0,1-2 64 0 0,0 1-64 0 0,0-3 0 0 0,2 2 0 0 0,0-3 64 0 0,0 0-64 0 0,2 0 0 0 0,-2-1 0 0 0,2 0 64 0 0,2-1-64 0 0,-2 0 0 0 0,0-2 0 0 0,1 1 0 0 0,-1 2 0 0 0,0 0 64 0 0,8-17-64 0 0,-4 10 64 0 0,-1-2-64 0 0,2-2 0 0 0,-1 2 0 0 0,0 0 0 24-25,0-2 0-3 3,-2 2 0 1-2,-1 1-88-22 24,-1 1 88 0 0,0 1-96 21-23,-3 2 16-21 23,1-1 8 0 0,-2 2 0 22-24,0 0-24-22 24,-2 2-8 0 0,-2 1 0 0 0,1 1 0 0 0,1 0 8 0 0,-2 3 0 0 0,-3-1 0 0 0,1 4 0 0 0,0-1 32 0 0,-2 3 64 0 0,-3 2-104 0 0,2-1 40 0 0,1 0 64 0 0,-1 1 0 0 0,1 4 0 0 0,-1-1 0 0 0,3-3 0 0 0,1 2 0 0 0,1-1 0 0 0,2 0 0 0 0,1-3 0 0 0,2 1 0 0 0,1-2 0 0 0,2 2 0 0 0,0-3 0 0 0,2-1 0 0 0,2-1 0 20-25,0-1 0-20 25,4-1 64 0 0,0 0-64 0 0,1-2 64 0 0,2-2-64 0 0,0-2 96 0 0,0 0-24 0 0,-1-1 0 0 0,3-3 0 0 0,-1 0-72 0 0,-2-1 96 0 0,-1 2-96 0 0,-1-2 96 0 0,0 1-96 0 0,-3-1 0 0 0,-1 0 0 0 0,-4 0 0 0 0,2 1 0 0 0,-4 0 0 0 0,0 2 0 0 0,0 1 0 0 0,-3 0 0 0 0,0 1 0 0 0,0 3-64 0 0,-1 0 64 0 0,1 0-88 0 0,0 0 24 0 0,-1 4 0 0 0,0 1 0 0 0,-1-1 64 0 0,1 1-80 0 0,0 1 80 0 0,3-1-80 0 0,1-1 80 0 0,0-1 0 0 0,1 1 0 0 0,1-2 0 0 0,1 2 0 0 0,1-1 0 0 0,2-1 0 0 0,-2 1 0 0 0,3-2 0 0 0,-1 1 0 0 0,0 0 0 0 0,1-2 0 0 0,0 0-128 0 0,-1 1 24 0 0,0-1 0 0 0,0 0 0 0 0,1 0-56 0 0,-1-1-16 0 0,0 1 0 0 0,-1 0 0 0 0,1-2 0 0 0,-1 2 0 0 0,-2 0 0 0 0,1-1 0 19-23,-2 1 8-19 23,0-1 0 0 0,0 0 0 0 0,0-2 0 0 0,0 2 168 0 0,0-1 0 0 0,0 0-72 0 0,-2-1 72 0 0,1 1 0 0 0,1 2 0 0 0,0 0 0 0 0,0 0 0 0 0,0 0 0 0 0,0 0 0 0 0,0 0 64 0 0,0 0-64 0 0,0 0 64 0 0,0 0 0 0 0,0 0-64 0 0,-20 7 96 0 0,16-5 0 0 0,1 2 0 0 0,-1-1 0 0 0,0 1 0 0 0,0 1-8 0 0,-2-1-8 0 0,-2 3 0 0 0,2 2 0 0 0,-3-1-16 0 0,-1 2-64 0 0,1 1 96 0 0,0 0-32 0 0,-4 2 0 0 0,2 0-64 0 0,-3 3 96 0 0,-2 1-32 0 0,-1 2 0 0 0,-2 1-64 0 0,-2 1 96 0 0,-2 0-32 0 0,1 3 16 0 0,-3-2 0 0 0,2 3 0 0 0,-4-3 0 0 0,4 0-8 0 0,-1-1 0 0 0,1 0 0 0 0,0-1 0 0 0,2 1-8 0 0,0-1 0 0 0,1-2 0 0 0,1-1 0 0 0,-2 1-64 0 0,3-5 64 0 0,3 0-64 0 0,0-3 64 0 0,2 0 16 0 0,0-1 0 0 0,2-2 0 0 0,-1 0 0 0 0,1 0 0 0 0,1-1 0 0 0,-2 1 0 0 0,2 0 0 0 0,2-2-8 0 0,0 0 0 0 0,1-1 0 0 0,1 0 0 0 0,1 0-72 0 0,1-1 64 0 0,0-1-64 0 0,2-2 64 0 0,2 0-64 19-24,0 0 0-19 24,0 0 0 0 0,2-2 0 0 0,-2 0 0 0 0,4-2 0 0 0,-2 1 0 0 0,1 0 64 20-25,0 0-64-20 25,-1-2 0 21-26,1 0 0-21 26,-1 1 0 22-31,0 0 0-1 3,-1 2-72-3 2,-1-1 72-18 26,0 1-80 0 0,0 0 80 0 0,-3 2-96 0 0,2 0 96 0 0,-3 2-96 18-27,2 0 24-18 27,-4 3 0 18-27,2-1 0-18 27,-2 4 0 18-28,2 0 72-18 28,-1 2-96 17-28,1 0 96-17 28,-1 0-96 0 0,2 0 96 0 0,1 0 0 0 0,-1 1 0 0 0,2-1 0 0 0,1-2 0 0 0,0-2 0 0 0,2-1 0 0 0,1-1 0 0 0,1-1 0 16-28,1-2 0-16 28,2-1 0 0 0,-1-2 0 0 0,2 0 0 0 0,1-3 0 0 0,-1-3 0 17-27,0 3-64-17 27,0-3 64 0 0,-2 0-96 0 0,1-2 96 0 0,-1 3-96 0 0,-4-2 96 17-30,0 2-104-2 3,0 0 40-15 27,-2 0 64 0 0,-2 1-96 0 0,-2 1 96 0 0,0 0-96 0 0,-1-1 96 0 0,0 2-88 0 0,0 1 88 0 0,-3 1-64 0 0,1 0 64 0 0,3 2-72 0 0,0 0 72 0 0,2 0-80 0 0,-1 0 80 0 0,0 0-104 0 0,1 0 24 0 0,2 1 8 0 0,0-1 0 0 0,0 1-232 0 0,4 1-48 0 0,1-2 0 0 0,-5 0-5712 0 0,0 0-1136 0 0</inkml:trace>
  <inkml:trace contextRef="#ctx0" brushRef="#br0" timeOffset="9">2775 5326 6911 3212 2416,'-5'-2'304'0'0,"4"1"64"0"0,0 0-296 0 0,-1-1-72 0 0,2 2 0 0 0,0-2 0 0 0,0 2 696 0 0,0-1 120 0 0,0 0 24 0 0,2-1 8 0 0,-1 1-48 0 0,-1 1-16 0 0,0 0 0 0 0,0 0 0 0 0,0 0-344 0 0,0 0-72 0 0,0 0-16 0 0,0 0 0 0 0,0 0 112 0 0,0 0 16 0 0,13 20 8 0 0,-13-11 0 0 0,1-1-72 0 0,1 1-24 0 0,-1 5 0 0 0,-1-1 0 0 0,1 4-112 0 0,-1 1-24 0 0,2 3-8 0 0,-1 0 0 0 0,-1 4 48 0 0,-1 1 16 0 0,-1 1 0 0 0,1 0 0 0 0,-2 2-24 0 0,1 0-8 0 0,-2-2 0 0 0,0 5 0 0 0,-1 7-88 0 0,-1 1-8 0 0,2-2-8 0 0,-2-1 0 0 0,3 3-32 0 0,-3-3-8 0 0,4-1 0 0 0,-1-3 0 0 0,3-1-32 0 0,0-4-8 0 0,1-2 0 0 0,1-3 0 0 0,2-5-96 0 0,-4-1 64 0 0,1-1-64 0 0,0-1 0 0 0,1-2 112 0 0,-2-1-24 0 0,1 1-8 0 0,1-3 0 0 0,-2-2-16 0 0,0-3 0 0 0,0-2 0 0 0,0 0 0 0 0,-2-2-64 0 0,2 0 80 0 0,-1-2-80 0 0,-1-1 80 0 0,1-2-8 0 0,-2-1 0 0 0,1 1 0 0 0,-2-3 0 0 0,1-2-8 0 0,0 1-64 0 0,1-1 96 0 0,-1 0-32 0 0,0 2-64 0 0,-1 0 0 0 0,2 2 0 0 0,-1 2 0 0 0,1 1 0 0 0,-1 0 0 0 0,2 2 0 0 0,-3 2 0 0 0,2-2-72 0 0,0 2-32 17-26,0 0-8-17 26,0 1 0 0 0,0 3 0 16-29,0-1 0 1 1,0 3 0-17 28,1-1 0 14-27,1 1 112-14 27,-2-1 0 0 0,4-1-80 0 0,0 0 80 0 0,1-2 0 0 0,1 0-88 15-27,2 0 88-15 27,2-3-64 0 0,-1 0-32 0 0,1-1 0 0 0,0-1 0 0 0,3-2 0 0 0,-1-1-8 0 0,0 0-8 0 0,-1-1 0 0 0,-2 1 0 0 0,-2-1 0 0 0,-1 1 0 0 0,-1 1 0 0 0,0 0 0 0 0,-3 0 40 0 0,0 1 8 0 0,-3-2 0 0 0,-1 2 0 15-28,-1-1 64-15 28,-2 1 0 0 0,-2 0 0 0 0,0 0 0 0 0,-1 1 88 0 0,1 0-24 0 0,2 0 0 0 0,-1-1 0 0 0,1 0-64 0 0,2 0 64 0 0,1 1-64 0 0,3-3 64 0 0,2 0-224 0 0,4-2-40 0 0</inkml:trace>
  <inkml:trace contextRef="#ctx0" brushRef="#br0" timeOffset="10">2845 5333 3479 3280 2423,'-6'-7'72'0'0,"4"3"24"0"0,0 0 0 0 0,1 0 0 0 0,1 2-96 0 0,0 1 0 0 0,0-1 0 0 0,0 0 0 0 0,1-2 1792 0 0,-1-2 328 0 0,2 0 72 0 0,-2 1 16 0 0,2 0-600 0 0,0 3-112 0 0,-1 1-24 0 0,2 2-8 0 0,1 1-664 0 0,-2 3-136 0 0,4 1-24 0 0,-1 2-8 0 0,1 3-280 0 0,2 1-48 0 0,1 0-16 0 0,0 2 0 0 0,4 2-160 0 0,1 2-32 0 0,3 5 0 0 0,0-2-8 0 0,5 0-16 0 0,-2 0 0 0 0,2 2 0 0 0,-3-2 0 0 0,2 1 16 0 0,-1-1 0 0 0,-1-2 0 0 0,0 3 0 0 0,2-1 8 0 0,-1 1 8 0 0,0 1 0 0 0,-1-2 0 0 0,0 2 16 0 0,-2-3 0 0 0,-1-3 0 0 0,1 3 0 0 0,1 2 16 0 0,-1 0 8 0 0,3 0 0 0 0,-1 2 0 0 0,0-2-64 0 0,-4 0-16 0 0,1-1 0 0 0,-1-2 0 0 0,0-1 0 0 0,-3-1 0 0 0,0-1 0 0 0,-3-3 0 0 0,-2-3-64 0 0,0 0 0 0 0,-3-4 72 0 0,0-1-72 0 0,-2 0 0 0 0,0-3 0 0 0,-1 1 0 0 0,-1-2 64 0 0,-1 0 0 0 0,1-1 8 0 0,0-1 0 0 0,0 1 0 0 0,-2 0-8 0 0,1 1 0 0 0,1-1 0 0 0,0 0 0 0 0,0 0 0 0 0,0 0-64 0 0,0 0 96 0 0,0 0-32 0 0,0 0-64 0 0,0 0 80 0 0,0 0-80 0 0,0 0 80 0 0,0 0-80 0 0,0 0 0 0 0,-20-10 0 0 0,16 7 0 0 0,1-1 0 0 0,-2-2 0 0 0,-1 3-96 0 0,0-1 96 0 0,0 4-88 0 0,-1-2 88 0 0,-1 2-64 0 0,-1 2 64 0 0,1 2-88 0 0,0 1 88 0 0,-1 2-104 0 0,1 0 40 0 0,0 0-8 0 0,2 0 0 0 0,2-1 0 0 0,2 1 0 0 0,0 0 72 0 0,4-1 0 0 0,2-1 0 0 0,0 0 0 0 0,3-3-64 0 0,1 0 64 0 0,1 0-64 0 0,2 0 64 0 0,1-4-128 0 0,1 2 24 0 0,-2-4 0 0 0,-1 0 0 0 0,2 1 32 0 0,-2-2 8 0 0,-1 0 0 0 0,-1 0 0 0 0,-1 1 64 0 0,-3 1 0 0 0,0 0-72 0 0,-2 2 72 0 0,-2 0 0 0 0,0 0 0 0 0,0 1 0 0 0,-1-2 0 0 0,0 4 0 0 0,-3-1 0 0 0,1 1 80 0 0,1 1-80 0 0,-2 0 192 0 0,4-3-24 0 0,0 0 0 0 0,0 0 0 0 0,-14 17-56 0 0,12-13-16 0 0,2 0 0 15-26,0-2 0-15 26,0 1-96 0 0,4 1 0 0 0,0-1 0 0 0,0-3 0 0 0,2 0-272 0 0,2-2-48 0 0,1 0-16 0 0,2-3-6320 0 0,1-1-1272 0 0</inkml:trace>
  <inkml:trace contextRef="#ctx0" brushRef="#br0" timeOffset="11">1201 4515 6911 3236 2716,'-10'0'608'0'0,"4"2"-480"0"0,1 0-128 0 0,1 1 0 0 0,2-1 728 0 0,1 0 120 0 0,-2 2 24 0 0,-1 3 8 0 0,-4 4-384 0 0,1 4-80 0 0,-1 0-8 0 0,2 1-8 0 0,2-1-680 0 0,2 0-136 0 0,2-2-24 0 0,-2 1-8 0 0</inkml:trace>
  <inkml:trace contextRef="#ctx0" brushRef="#br0" timeOffset="12">1110 4902 5527 3233 2584,'-4'7'488'0'0,"0"-4"-392"0"0,2 0-96 0 0,0-1 0 0 0,2 0 896 0 0,-2 1 152 0 0,-2 4 32 0 0,-3 3 8 0 0,1 3-368 0 0,-1 1-72 0 0,2-2-8 0 0,0-2-8 0 0,4-1-536 0 0,1-1-96 0 0,0-2 0 0 0,-1 1-3488 0 0,1-1-656 0 0</inkml:trace>
  <inkml:trace contextRef="#ctx0" brushRef="#br0" timeOffset="13">2147 4535 15199 2993 2676,'-11'8'672'0'0,"7"-5"144"0"0,0 2-656 0 0,2-1-160 0 0,0 0 0 0 0,1 0 0 0 0,1 1 0 0 0,1 1 0 0 0,3 6 0 0 0,2 1 0 0 0,2 2-752 0 0,3 0-184 0 0,3-3-40 0 0,1-3-8 0 0</inkml:trace>
  <inkml:trace contextRef="#ctx0" brushRef="#br0" timeOffset="14">2231 4803 1839 3101 2770,'-9'7'160'0'0,"2"-4"-160"0"0,2 2 0 0 0,1-2 0 0 0,1 2 1544 0 0,2-3 280 0 0,-1 1 48 0 0,0 2 16 0 0,-1 2-544 0 0,0 4-112 0 0,1 0-16 0 0,2-2-8 0 0,2 1-936 0 0,2-3-184 0 0,3-1-88 0 0,3-4-5776 0 0</inkml:trace>
  <inkml:trace contextRef="#ctx0" brushRef="#br0" timeOffset="15">1667 5978 8287 3316 2205,'-1'1'736'0'0,"-1"0"-584"0"0,1 1-152 0 0,1-2 0 0 0,-2 3 272 0 0,1-1 24 0 0,-3 3 8 0 0,-1 2 0 0 0,-2 2 256 0 0,0 2 48 0 0,0-2 16 0 0,0 0 0 0 0,0 2-216 0 0,1-3-48 0 0,-3 0-8 0 0,1 1 0 0 0,-1 1-416 0 0,0-1-96 0 0,1-2-8 0 0,-1 1-5392 0 0</inkml:trace>
  <inkml:trace contextRef="#ctx0" brushRef="#br0" timeOffset="16">1440 6250 919 3305 2076,'-3'3'80'0'0,"1"-1"-80"0"0,0 0 0 0 0,1-2 0 0 0,0 2 776 0 0,-1-1 144 0 0,-2 2 24 0 0,-1 1 8 0 0,-2 2-88 0 0,1 0-24 0 0,-1 0 0 0 0,1-1 0 0 0,4-2-840 0 0,2-2-96 0 0,2 0-64 0 0,0-3 0 0 0</inkml:trace>
  <inkml:trace contextRef="#ctx0" brushRef="#br0" timeOffset="17">2734 6343 15199 3213 2184,'-11'13'672'0'0,"5"-5"144"0"0,2 1-656 0 0,0-2-160 0 0,3-2 0 0 0,1-1 0 0 0,0 3-88 0 0,0 4-48 0 0,1 6-16 0 0,3 3 0 0 0,2 0-1416 0 0,4-2-288 0 0,3-4-64 0 0,1-2 0 0 0</inkml:trace>
  <inkml:trace contextRef="#ctx0" brushRef="#br0" timeOffset="18">2721 6811 12895 3216 1933,'-15'9'576'0'0,"7"-4"112"0"0,1 1-552 0 0,2-2-136 0 0,2-3 0 0 0,2 0 0 0 0,0 0 280 0 0,-1 1 24 0 0,1 2 8 0 0,1 0 0 0 0,3-1-1016 0 0,1-1-192 0 0,2-4-48 0 0,3-1-8 0 0,3-3 792 0 0,-3-4 160 0 0</inkml:trace>
  <inkml:trace contextRef="#ctx0" brushRef="#br0" timeOffset="19">3596 6339 14279 2926 2019,'1'2'1272'0'0,"0"0"-1016"0"0,2 2-256 0 0,0-2 0 0 0,1 1-880 0 0,2-1-224 0 0,2 4-48 0 0,7 3 0 0 0,8 0 64 0 0,0 0 8 0 0,1 1 8 0 0,-1-3 0 0 0</inkml:trace>
  <inkml:trace contextRef="#ctx0" brushRef="#br0" timeOffset="20">3827 6541 2759 2966 1854,'5'6'120'0'0,"-3"-3"32"0"0,2 2-152 0 0,0-2 0 0 0,-4 0 0 0 0,2-2 0 0 0,0 2 704 0 0,3 1 120 0 0,-1 2 16 0 0,2 2 8 0 0,2 2 56 0 0,-2-2 16 0 0,0 0 0 0 0,-2 1 0 0 0,1-3-344 0 0,-1 1-64 0 0,0 1-8 0 0,0-1-8 0 0,0-1-400 0 0,-1 1-96 0 0,1-2 0 0 0,2 0-4840 0 0</inkml:trace>
  <inkml:trace contextRef="#ctx0" brushRef="#br0" timeOffset="21">5525 4341 4607 2866 3137,'0'0'408'0'0,"0"0"-328"0"0,0 0-80 0 0,0 0 0 0 0,1 0 576 0 0,-1 0 96 0 0,1-2 16 0 0,-1 4 8 0 0,3-1 296 0 0,0 1 64 0 0,1 2 16 0 0,1 0 0 0 0,3 3-48 0 0,2 0-16 0 0,1 1 0 0 0,4 1 0 0 0,4 3-248 0 0,3 1-56 0 0,5 2 0 0 0,2 0-8 0 0,-2 1-248 0 0,1-1-40 0 0,2 4-16 0 0,1-2 0 0 0,0-2-80 0 0,-2 2-24 0 0,1 1 0 0 0,0 4 0 0 0,-1 4-96 0 0,-2-2-16 0 0,2-2-8 0 0,-2-2 0 0 0,2-1-32 0 0,-2 1-8 0 0,4 0 0 0 0,-1-2 0 0 0,0-2 16 0 0,1 1 0 0 0,5-2 0 0 0,-1 1 0 0 0,-11-5-40 0 0,4 2-8 0 0,3 0 0 0 0,-1 1 0 0 0,-2 1-96 0 0,-4-2 72 0 0,-3-3-72 0 0,-4 0 64 0 0,-3-2-64 0 0,-1 0 0 0 0,-5 0 0 0 0,1-1 64 0 0,-4 1-64 0 0,-2-4 0 0 0,-1 1 0 0 0,0 0 0 0 0,0 1 64 0 0,-2 1-64 0 0,2-6 0 0 0,-1 2 64 0 0,0 4-64 0 0,1-3 64 0 0,0-6-64 0 0,1 2 64 0 0,0 0-64 0 0,1 3 0 0 0,0 0 0 0 0,-1 0 64 0 0,3 3-64 0 0,-2 1 0 0 0,3 4 0 0 0,-2-2 0 0 0,0-5 0 0 0,1 0 0 0 0,0 0 0 0 0,0 1 0 0 0,-1 2 0 0 0,1-3 0 0 0,-2 0 0 0 0,0-3 0 0 0,-2 1 0 0 0,1-2 0 0 0,0 0 0 0 0,-2 2 0 0 0,0 1 0 0 0,1-2 0 0 0,-1-2 64 0 0,0-1-64 0 0,-1-1 0 0 0,-1-6 0 0 0,1-5 0 0 0,-1 0 0 0 0,-2 1 0 0 0,-1 3 64 0 0,1 4-64 0 0,-1 1 0 0 0,0-4 0 0 0,-1 0 0 0 0,-2-1 0 0 0,-1 3 0 0 0,0 3 0 0 0,0 2 0 0 0,0 2 0 0 0,-2-2 0 0 0,1-1 0 0 0,-3 1 0 0 0,2 4 0 0 0,-1 0 0 0 0,1 5 0 0 0,-3 0 0 0 0,3 0 0 0 0,0 3 0 0 0,4 3 0 0 0,-1-1 0 0 0,4 1 0 0 0,3 2 0 0 0,2 1 0 0 0,2-1 0 0 0,2-5 0 0 0,2 0 0 0 0,2-1 0 0 0,1-1 0 0 0,1 3 0 0 0,-1-6 0 0 0,4-1 0 0 0,1-2 0 0 0,3 0 0 0 0,-1-2 0 0 0,1-2 0 0 0,1 1 0 0 0,0-1 0 0 0,0-3 0 0 0,-1 0-72 0 0,-3-4 72 0 0,-3 2 0 0 0,-2 0 0 0 0,-2 2-96 0 0,-3-2 96 0 0,-2-4-96 0 0,-3 3 96 0 0,-2 2-80 0 0,-2 2 80 0 0,-2-4-64 0 0,-3 1 64 0 0,0-3-64 0 0,-5 3 64 0 0,3 3-64 0 0,-3 5 64 0 0,-3 8 0 0 0,-2-1-80 0 0,-2 0 80 0 0,-1 0 0 0 0,1 3 0 0 0,1 2 0 0 0,1 1 0 0 0,1 1 0 0 0,4 0 0 0 0,3-2 64 0 0,2-3-64 0 0,4 0 72 0 0,0-1-72 0 0,4 0 0 0 0,4-4 72 0 0,0 1-72 0 0,2-1 0 0 0,2 0 0 0 0,3-2 0 0 0,2-1 0 0 0,3 0 0 0 0,3-4 64 0 0,1-2-64 0 0,-1-2 0 0 0,2-1 0 0 0,-1-2 72 0 0,-3 2-72 0 0,-1-1 0 0 0,-1-1 0 0 0,-3-3 0 0 0,-3 0 0 0 0,-2 3 0 0 0,-3 2 0 0 0,-1-2 0 0 0,-3-1 0 0 0,-2 1 0 0 0,1 4 0 0 0,0-5 0 0 0,-2-2-104 0 0,0 1 40 0 0,1 1-184 0 0,-2 2-32 0 0,-2 2-8 0 0,1-3-9032 0 0</inkml:trace>
  <inkml:trace contextRef="#ctx0" brushRef="#br0" timeOffset="22">5428 4405 2759 2916 3116,'-7'3'248'0'0,"0"2"-248"0"0,3 0 0 0 0,1-2 0 0 0,2-1 544 0 0,-2 1 56 0 0,-2 4 8 0 0,-4 2 8 0 0,0 2 312 0 0,1 1 56 0 0,5 3 8 0 0,3-6 8 0 0,3-4-312 0 0,6-2-64 0 0,1-3-16 0 0,2-3 0 0 0,3 0-256 0 0,-3-2-48 0 0,2-2-16 0 0,-4 1 0 0 0,-1-1-136 0 0,-3 2-32 0 0,-2 2-8 0 0,-2-2 0 0 0,-2-5-112 0 0,-2 3 0 0 0,-1 0 0 0 0,-2 4 0 0 0,-1 2-552 0 0,1-2-136 0 0</inkml:trace>
  <inkml:trace contextRef="#ctx0" brushRef="#br0" timeOffset="23">6671 5217 5423 2812 3391,'0'-4'480'0'0,"-2"1"-384"0"0,2 1-96 0 0,0 0 0 0 0,2 2 248 0 0,-2-1 24 0 0,0 1 8 0 0,0-4 0 0 0,0 0 296 0 0,0-1 64 0 0,0-1 16 0 0,0 0 0 0 0,0 0 48 0 0,0 1 0 0 0,0 0 8 0 0,0 2 24 0 0,-2 1 40 0 0,2-2 16 0 0,-1 2 0 0 0,0-2 0 0 0,1 2-80 0 0,-3-1-8 0 0,2 3-8 0 0,-1 0 16 0 0,1 2-120 0 0,-2 0-24 0 0,2 1-8 0 0,-2 3 0 0 0,1 4-296 0 0,0 2-56 0 0,1-1-16 0 0,0 5 0 0 0,-1 4-88 0 0,2 0-16 0 0,-1-2-8 0 0,1 2 16 0 0,1 5-16 0 0,-1 2-8 0 0,2 5 0 0 0,-2 2 0 0 0,1 1 8 0 0,-1 3 0 0 0,0 1 0 0 0,-1-2 16 0 0,1 1-32 0 0,-2-2 0 0 0,0 0-64 0 0,1-8 96 0 0,-1-5-96 0 0,1 3 0 0 0,0 3 0 0 0,-2 2 0 0 0,2 1 0 0 0,-1-1 0 0 0,0-2 96 0 0,2-3-8 0 0,0 0 16 0 0,0-3 8 0 0,2-3 0 0 0,-2-3 0 0 0,2 0-16 0 0,-1-3 0 0 0,-1-2 0 0 0,0 0 0 0 0,0-1-96 0 0,0-1 88 0 0,0 1-88 0 0,0-3 80 0 0,0-2-80 0 0,0 0 96 0 0,0-1-96 0 0,1-2 96 0 0,-1-1-96 0 0,2 1 0 0 0,-1-3 72 0 0,-1 0-72 0 0,1 0 0 0 0,2-3 64 0 0,-2 1-64 0 0,0-1 0 0 0,1-2 72 0 0,-2 5-72 0 0,0 0 96 0 0,0-24-96 0 0,0 17 64 0 0,-2-3-64 0 0,1 1 0 0 0,0 0 0 0 0,-2 0 0 0 0,1 1 0 0 0,-1 1 0 0 0,0 1 0 0 0,1 1 0 0 0,-2 0 80 0 0,0 5-80 0 0,-2-3 64 0 0,2 1-64 0 0,-1 2 0 0 0,-2 0-80 0 0,-1 2 80 0 0,-1 2 0 0 0,0 0 0 0 0,-2 3-64 0 0,0 1 64 0 0,0-1 0 0 0,-1 0 0 0 0,3 4 0 0 0,-1-2 0 0 0,3 2 0 0 0,0-2 0 0 0,2 1-64 0 0,2 0 64 0 0,0 0 0 0 0,3 0 0 0 0,0 1 0 0 0,3-2 0 0 0,1 1 0 0 0,3-1 0 0 0,-1-2 0 0 0,1 1 0 0 0,4-4 0 0 0,2 1 0 0 0,4-1 0 0 0,0-2 0 0 0,4-2 0 0 0,-3-2 0 0 0,3-1 0 0 0,-2-3 0 0 0,0-1 0 0 0,-1-1 0 0 0,-1-2 0 0 0,-3 0 0 0 0,-3 3 0 0 0,-1-4 0 0 0,-4 1 0 0 0,-2 0 0 0 0,-2 0 0 0 0,-4 0 0 0 0,-2 2 0 0 0,-2-1 0 0 0,-4 2 0 0 0,-1 3 0 0 0,-2-1 0 0 0,-3 2 0 0 0,0 3 0 0 0,1 0 0 0 0,2 3 0 0 0,-3 2 0 0 0,0 0 0 0 0,0 2 0 0 0,0 1 0 0 0,2 1 0 0 0,0 2 0 0 0,2-2 0 0 0,3 2 0 0 0,0-1 0 0 0,1 1 64 0 0,2 1-64 0 0,3-3 0 0 0,2-1 0 0 0,1 1 0 0 0,3-1 0 0 0,0 0 0 0 0,5 0 0 0 0,1-1 0 0 0,1-3 0 0 0,1-2 0 0 0,1 0 0 0 0,0-5 0 0 0,1 0 0 0 0,3 1 0 0 0,0-5 0 0 0,3 0 0 0 0,-3-2 0 0 0,0-1 0 0 0,-4-1 0 0 0,-1 0 0 0 0,-4 2 0 0 0,-4 0 0 0 0,-1 1 0 0 0,-4 1 64 0 0,0 0-64 0 0,-5 0 0 0 0,-1 1 0 0 0,-1 0 0 0 0,-3 3 80 0 0,-2 0-80 0 0,1 1 64 0 0,0 2-64 0 0,1 0 0 0 0,-3 1 0 0 0,2 1 0 0 0,0 3 0 0 0,-1-1 0 0 0,2 2 0 0 0,1-2 0 0 0,4 1-112 0 0,1 0 16 0 0,2-1 0 0 0,2 1 0 0 0,0-1-120 0 0,4-1-16 0 0,2 2-8 0 0,2-2 0 0 0,2 1-776 0 0,3-3-152 0 0</inkml:trace>
  <inkml:trace contextRef="#ctx0" brushRef="#br0" timeOffset="24">6678 6164 2303 2834 3023,'-2'-1'200'0'0,"1"0"-200"0"0,-1 1 0 0 0,2 0 0 0 0,-1-2 520 0 0,0 2 64 0 0,-1-2 16 0 0,0 1 0 0 0,-1-1 504 0 0,0-2 104 0 0,1 3 16 0 0,0-2 8 0 0,1 3-16 0 0,1 0 0 0 0,1 2 0 0 0,2 0 0 0 0,0-1-288 0 0,-1 3-64 0 0,4 2-16 0 0,1 1 0 0 0,-1 0-120 0 0,4 4-24 0 0,0-1-8 0 0,2 2 0 0 0,-3-4-248 0 0,4 3-40 0 0,3 2-16 0 0,3 3 0 0 0,3 1-168 0 0,2 1-32 0 0,0-2 0 0 0,4 4-8 0 0,3 1-64 0 0,2 3-16 0 0,4 3 0 0 0,2 3 0 0 0,-1 1-8 0 0,0 0-8 0 0,0 0 0 0 0,-3-2 0 0 0,-7-6-24 0 0,2 0-64 0 0,-1 1 96 0 0,1 1-32 0 0,-1 1 0 0 0,0 1-64 0 0,2 1 96 0 0,0 2-32 0 0,4 1 16 0 0,-5-2 0 0 0,-1 3 0 0 0,-1-1 0 0 0,-1-3-8 0 0,-4 2 0 0 0,-2 0 0 0 0,-2-1 0 0 0,-2-5 24 0 0,-2 0 8 0 0,0 2 0 0 0,-2-3 0 0 0,-3-3 8 0 0,0-2 0 0 0,-2 1 0 0 0,1 3 0 0 0,1 2-24 0 0,-1-2-8 0 0,1 1 0 0 0,1-2 0 0 0,0-1 0 0 0,0 2 0 0 0,-1 0 0 0 0,2-2 0 0 0,0-1-16 0 0,0-4 0 0 0,0 1 0 0 0,-1-5 0 0 0,1-1-64 0 0,0-1 80 0 0,-2-1-80 0 0,1 1 80 0 0,0 5-80 0 0,-2-1 0 0 0,0-3 0 0 0,-1-3 64 0 0,0-1-64 0 0,1-1 0 0 0,-5-1 72 0 0,2-2-72 0 0,0 1 64 0 0,0-2-64 0 0,-2 0 64 0 0,0-1-64 0 0,1 0 64 0 0,-3 2-64 0 0,3-2 64 0 0,-1-3-64 0 0,0-5 64 0 0,-1 5-64 0 0,0 4 64 0 0,-1-2-64 0 0,0 0 0 0 0,2 0 64 0 0,-3 2-64 0 0,2-2 0 0 0,-1-4 0 0 0,0 0 0 0 0,0 2 0 0 0,1-1 0 0 0,-1 2 0 0 0,0-4 0 0 0,-1-4 0 0 0,-1 0 0 0 0,0-1 0 0 0,0 2 0 0 0,-3 0 0 0 0,-1-1 0 0 0,-1 0 0 0 0,-1 3 0 0 0,-2 1 0 0 0,-3 1 0 0 0,1 1-128 0 0,0 2 24 0 0,-2 2 0 0 0,-1 2 0 0 0,2 4 8 0 0,-1 2 8 0 0,-2 0 0 0 0,3 3 0 0 0,-1 0 88 0 0,2-2 0 0 0,3 1 0 0 0,2 0 0 0 0,1 1 0 0 0,1-1 0 0 0,5 2 0 0 0,2-6 0 0 0,-2-2 0 0 0,4 1 0 0 0,3 2 0 0 0,1-3 0 0 0,0-2 0 0 0,1 0 0 0 0,1 1 0 0 0,2 1 0 0 0,1-4 0 0 0,0 0 0 0 0,-1-2 0 0 0,1-2 0 0 0,-1-1 0 0 0,-3 1 0 0 0,-1-3 0 0 0,-4 3-64 0 0,0-3 64 0 0,-4 2 0 0 0,0-1 0 0 0,-4 0 0 0 0,0 1 0 0 0,-2 0-80 0 0,-3 1 80 0 0,-4 6 0 0 0,0 5 0 0 0,-3-1-64 0 0,2-2 64 0 0,0 2 0 0 0,-1 4 0 0 0,0 2 0 0 0,2 0 0 0 0,1-3 0 0 0,2 0 0 0 0,3-2 0 0 0,2-1 0 0 0,3-1 0 0 0,2-2 0 0 0,2 0 0 0 0,2 0 0 0 0,2-2 0 0 0,0-1 0 0 0,5-1 0 0 0,1-2 0 0 0,3-3 0 0 0,2-3 0 0 0,-1 2 0 0 0,-1-2 0 0 0,-2-1 0 0 0,-3 1 0 0 0,-3 0 0 0 0,-1 2 0 0 0,-4-1-80 0 0,-2 3 8 0 0,-3 0 0 0 0,-2 2 0 0 0,-2-2 0 0 0,0 0 72 0 0,-4 0 0 0 0,-3 5-72 0 0,-1 3 72 0 0,-3 7-64 0 0,1 0 64 0 0,0-3-80 0 0,0 2 80 0 0,3-3 0 0 0,2-1 0 0 0,0-1-64 0 0,1-2 64 0 0,2-2 0 0 0,0 2 0 0 0,1-1-80 0 0,2 1 80 0 0,0 3-256 0 0,2-2-8 0 0,1-1-8 0 0,2-2-6432 0 0,3 0-1288 0 0</inkml:trace>
  <inkml:trace contextRef="#ctx0" brushRef="#br0" timeOffset="25">7152 5829 1375 2577 3244,'-1'-1'128'0'0,"0"-1"-128"0"0,1 2 0 0 0,0 0 0 0 0,-2 0 600 0 0,1 0 96 0 0,1 0 16 0 0,-3-3 8 0 0,1 2 304 0 0,-1 0 64 0 0,0-1 16 0 0,1 0 0 0 0,0 2-128 0 0,1-1-24 0 0,1 1-8 0 0,-1-1 0 0 0,1 1-232 0 0,0 0-40 0 0,2 0-16 0 0,0 0 0 0 0,-1 0-104 0 0,2 0-16 0 0,-1 0-8 0 0,-2 0 0 0 0,0 0-24 0 0,0 0-8 0 0,0 0 0 0 0,23-1 0 0 0,-17 1-72 0 0,3-1-8 0 0,1-1-8 0 0,2 0 0 0 0,0 1-72 0 0,1-1-16 0 0,4 2 0 0 0,-1-2 0 0 0,0 1-120 0 0,1 0-24 0 0,2 0-8 0 0,2 0 0 0 0,2-2-64 0 0,-1 2-8 0 0,-1 0-8 0 0,-3 1 0 0 0,1-2-24 0 0,-3 2 0 0 0,-1 2 0 0 0,-4-2 0 0 0,-1 0-64 0 0,-2 0 0 0 0,-3 1 0 0 0,-1-1 64 0 0,-1 0-64 0 0,-2 1 0 0 0,-1-1 0 0 0,-2 0 0 0 0,-1-1 0 0 0,-1 1 0 0 0,1 0 0 0 0,-2-1 0 0 0,-1-1-312 0 0,-4 2-24 0 0,2 0-8 0 0,-1 0 0 0 0,-1-2-1312 0 0,-2 1-264 0 0</inkml:trace>
  <inkml:trace contextRef="#ctx0" brushRef="#br0" timeOffset="26">7207 5793 1839 2576 3341,'-4'3'80'0'0,"1"-2"16"0"0,1 0-96 0 0,0 1 0 0 0,1-1 0 0 0,0 0 0 0 0,-1 1 608 0 0,-2 2 96 0 0,-1 3 16 0 0,-1 1 8 0 0,-2 4 240 0 0,-2-1 56 0 0,2 0 0 0 0,1 2 8 0 0,1-1-88 0 0,0 1-16 0 0,1 0-8 0 0,0-1 0 0 0,2 0-56 0 0,1-3 0 0 0,-2 2-8 0 0,4-3 0 0 0,0 1-176 0 0,-2-4-32 0 0,2 1-8 0 0,0-1 0 0 0,0-1-192 0 0,-2-2-48 0 0,2 0-8 0 0,0 0 0 0 0,0 0-120 0 0,2-1-24 0 0,-2 0-8 0 0,2-1 0 0 0,-2 0-48 0 0,0 0-16 0 0,0 1 0 0 0,0 1 0 0 0,4-2-48 0 0,-4 0-16 0 0,5-2 0 0 0,-2 1 0 0 0,2 0 0 0 0,0-2 0 0 0,3 1 0 0 0,0-2 0 0 0,1 2-40 0 0,0-1-8 0 0,4-1 0 0 0,-3 2 0 0 0,2-1-64 0 0,0 1 96 0 0,-1 1-96 0 0,0 0 96 0 0,1 1 8 0 0,-3 1 8 0 0,0 1 0 0 0,0 1 0 0 0,-1 0-112 0 0,-2 1 0 0 0,0 1 0 0 0,0-1 0 0 0,-1 2 0 0 0,1 0 0 0 0,0 1 0 0 0,1 0 0 0 0,-1 0 0 0 0,-2 0 0 0 0,2 1 0 0 0,0 1 0 0 0,-1-2 0 0 0,-1 0 0 0 0,0 0 0 0 0,-2 0 0 0 0,0 0 0 0 0,-4 0 0 0 0,1 0 0 0 0,-3-1 0 0 0,-1 1 0 0 0,-2-1 0 0 0,-1-1 0 0 0,-1 1 0 0 0,-5 0 0 0 0,0 0 0 0 0,-3-2 0 0 0,2 2 0 0 0,0-2 0 0 0,-2 1 0 0 0,0-2 0 0 0,-1 2 0 0 0,2-3 0 0 0,2 1 64 0 0,-1-1-64 0 0,3-2 0 0 0,2 1 0 0 0,2-2 0 0 0,1 1 0 0 0,-1-2 0 0 0,4 0 0 0 0,-2 1 0 0 0,2-1 0 0 0,1-1 0 0 0,1 1 0 0 0,-1-1 0 0 0,2 0 0 0 0,-1 0 0 0 0,1 0-96 0 0,2-1-24 0 0,1 2 0 0 0,0-1 0 0 0,2-2-416 0 0,3 2-80 0 0</inkml:trace>
  <inkml:trace contextRef="#ctx0" brushRef="#br0" timeOffset="27">7712 5912 10135 2423 3279,'-6'1'448'0'0,"2"0"96"0"0,0 0-440 0 0,0 2-104 0 0,1-2 0 0 0,1 1 0 0 0,-1 2 1216 0 0,-4 3 216 0 0,-3 5 40 0 0,-3 3 16 0 0,2 4-272 0 0,0-2-64 0 0,3 1 0 0 0,4-3-8 0 0,3 0-664 0 0,1-3-136 0 0,2-1-24 0 0,4 0-8 0 0,0 0-160 0 0,4-3-32 0 0,1-1-8 0 0,0-1 0 0 0,3-3-16 0 0,0-1-8 0 0,3-2 0 0 0,1-2 0 0 0,2-1-8 0 0,2-3 0 0 0,-1-3 0 0 0,0 0 0 0 0,-2 0-16 0 0,-2-1 0 0 0,-2 1 0 0 0,-2-2 0 0 0,-1 0-64 0 0,-3-2 0 0 0,-1 2 0 0 0,-2-3 64 0 0,-4-1-64 0 0,-4 0 0 0 0,-1 1 0 0 0,-2-1 64 0 0,-3 2-64 0 0,-3-2 0 0 0,-2 1 72 0 0,-3 1-72 0 0,-2 2 80 0 0,-1 0-16 0 0,4 3-64 0 0,-3 1 96 0 0,-1 0-96 0 0,-2 2 88 0 0,3 2-88 0 0,1 2 80 0 0,0 1-80 0 0,3 1 0 0 0,0 1 0 0 0,3-1 0 0 0,1 1 0 0 0,2 1 0 0 0,1-1 0 0 0,2 0-88 0 0,1 2-144 0 0,1-2-32 0 0,3 2-8 0 0,0-1-9416 0 0</inkml:trace>
  <inkml:trace contextRef="#ctx0" brushRef="#br0" timeOffset="28">2778 1568 3223 2773 3059,'1'0'288'0'0,"-1"-2"-288"0"0,0 1 0 0 0,0 0 0 0 0,2 0 608 0 0,-1-1 64 0 0,0 0 8 0 0,2-2 8 0 0,0-1 288 0 0,1-1 56 0 0,1-1 16 0 0,0-2 0 0 0,0 2-96 0 0,-1 1-24 0 0,0 1 0 0 0,0-1 0 0 0,1-1-152 0 0,0-2-32 0 0,0 3-8 0 0,1-3 0 0 0,0 2-128 0 0,-3 1-24 0 0,1 0-8 0 0,-1 0 0 0 0,-1 1-120 0 0,0 0-24 0 0,-1 2-8 0 0,1 1 0 0 0,-2 0-128 0 0,0-1-24 0 0,0 2-8 0 0,0-1 0 0 0,0 2-96 0 0,0-2-16 0 0,0 2-8 0 0,-2 0 0 0 0,2 0-64 0 0,0 0-16 0 0,0 2 0 0 0,-1 0 0 0 0,1-2-64 0 0,0 0 0 0 0,0 0 72 0 0,0 0-72 0 0,0 24 0 0 0,0-16 0 0 0,0-1 0 0 0,1 0 64 0 0,-1 4-64 0 0,0 0 64 0 0,0 2-64 0 0,0 1 64 0 0,0 2-64 0 0,0-1 96 0 0,2 3-32 0 0,-2-2 0 0 0,1 2-64 0 0,-1-1 96 0 0,1-1-32 0 0,1 0 0 0 0,0-3-64 0 0,0 0 64 0 0,-2 0-64 0 0,2-3 64 0 0,0 0-64 0 0,-1-3 0 0 0,2-1 0 0 0,-1-2 0 0 0,1 1-80 0 0,-1-3-24 0 0,1 0-8 0 0,1-2-9336 0 0</inkml:trace>
  <inkml:trace contextRef="#ctx0" brushRef="#br0" timeOffset="29">2824 1735 5527 2773 3112,'0'0'488'0'0,"0"0"-392"0"0,0 0-96 0 0,0 0 0 0 0,0 0 1032 0 0,0 1 184 0 0,0-1 40 0 0,1 1 8 0 0,0 1 272 0 0,2 0 48 0 0,1-1 16 0 0,-4-1 0 0 0,0 0-592 0 0,0 0-112 0 0,28 4-32 0 0,-19-4 0 0 0,3 0-392 0 0,-1 0-88 0 0,2 0-8 0 0,2-3-8 0 0,0 1-192 0 0,0-2-40 0 0,1 1-8 0 0,1 0 0 0 0,-1 2-128 0 0,-3 0 64 0 0,0 0-64 0 0,-2 1 0 0 0,-2 0 0 0 0,-1 0 0 0 0,-1 0 0 0 0,-2 0 0 0 0,0 1-320 0 0,-1 0-88 0 0</inkml:trace>
  <inkml:trace contextRef="#ctx0" brushRef="#br0" timeOffset="30">2750 2375 9215 3048 3662,'2'-3'816'0'0,"-2"0"-656"0"0,2 0-160 0 0,0 3 0 0 0,-2-1 832 0 0,2-1 128 0 0,2-2 24 0 0,2-2 8 0 0,0-2 192 0 0,3-1 32 0 0,2-1 16 0 0,-2 2 0 0 0,2 2-632 0 0,1 0-128 0 0,-3 3-24 0 0,1 0-8 0 0,-1 2-248 0 0,1 0-56 0 0,-2 1-8 0 0,0 1 0 0 0,-1 2-64 0 0,1 0-64 0 0,0 1 96 0 0,-2-1-96 0 0,-1 3 88 0 0,1 0-88 0 0,-2 1 80 0 0,-2 1-80 0 0,0 2 64 0 0,-2-1-64 0 0,0 2 0 0 0,-4-1 72 0 0,-2 3-72 0 0,1-1 0 0 0,-2-1 0 0 0,-1 2 64 0 0,-1 0-64 0 0,0 0 0 0 0,-1 1 0 0 0,-1-1 64 0 0,2-1-64 0 0,0-2 64 0 0,1 1-64 0 0,1-3 64 0 0,1 1 64 0 0,2-4 0 0 0,0 3 8 0 0,0-5 0 0 0,2 1 24 0 0,1-2 0 0 0,1-1 0 0 0,1 0 0 0 0,1 0-8 0 0,2 1 0 0 0,0-1 0 0 0,2-1 0 0 0,-1 0 8 0 0,3 1 0 0 0,0-1 0 0 0,2 0 0 0 0,2 0 16 0 0,1 0 8 0 0,0 0 0 0 0,1-1 0 0 0,-1 0-96 0 0,2 1-24 0 0,2-2 0 0 0,2 1 0 0 0,0 0 0 0 0,-2 0-64 0 0,0-1 96 0 0,-3 2-32 0 0,-1 0-64 0 0,-4 0 0 0 0,0 2 0 0 0,-1-1 64 0 0,-4 0-64 0 0,1 0 0 0 0,-3 1 0 0 0,1 0 0 0 0,-2-1 0 0 0,-1 0-96 0 0,0 1 32 0 0,0 0 64 0 0,2-1-336 0 0,-2 1-8 0 0,1 0 0 0 0,-1-1 0 0 0,0 0-168 0 0,1 0-40 0 0,-1 0-8 0 0,0-1-8560 0 0</inkml:trace>
  <inkml:trace contextRef="#ctx0" brushRef="#br0" timeOffset="31">881 3007 4607 3091 3505,'-1'-1'408'0'0,"-1"-1"-328"0"0,1 2-80 0 0,1 0 0 0 0,0-2 528 0 0,0 2 88 0 0,-1-2 24 0 0,-1 0 0 0 0,1-2 192 0 0,1-1 48 0 0,-1 1 8 0 0,2-1 0 0 0,2-2 16 0 0,-1 1 8 0 0,2 0 0 0 0,3-1 0 0 0,-2 1-80 0 0,2-1-8 0 0,-1 2-8 0 0,2 0 0 0 0,-2 0-128 0 0,2 0-24 0 0,0 0-8 0 0,3 1 0 0 0,-3 1-240 0 0,-1-1-40 0 0,2 4-16 0 0,0 0 0 0 0,0 0-200 0 0,1 2-48 0 0,1 0-8 0 0,-3 3 0 0 0,-3-1-104 0 0,2 3 0 0 0,-2 0 0 0 0,-1 2 0 0 0,0 1 0 0 0,-3 3-96 0 0,0 1 96 0 0,-2 0-104 0 0,0 0-48 0 0,-3 1-8 0 0,0-1 0 0 0,-1 1 0 0 0,-2-2 72 0 0,0-3 16 0 0,-1 0 0 0 0,3-2 0 0 0,-2-1 72 0 0,2 0 0 0 0,1 0 0 0 0,0-3 0 0 0,1-6 0 0 0,0 0 72 0 0,2 1-8 0 0,0-1-64 0 0,1-1 256 0 0,1 1 0 0 0,0-1 0 0 0,2 1 0 0 0,0 1-128 0 0,2-1-24 0 0,3 0-8 0 0,0-1 0 0 0,3 2-96 0 0,1 0 72 0 0,0 1-72 0 0,2 0 64 0 0,-1 2-64 0 0,0 1 0 0 0,0 0 72 0 0,0 1-72 0 0,-3 1 0 0 0,-1 1 0 0 0,-1 1 0 0 0,-2 1 0 0 0,-1-1 0 0 0,-4 1 0 0 0,1 0 0 0 0,-4 0 0 0 0,0 1 0 0 0,-2-1 0 0 0,-2 0 0 0 0,0 0 64 0 0,-3-1-64 0 0,1 1 0 0 0,-4-1 0 0 0,2-2 64 0 0,-3 1-64 0 0,3 0 0 0 0,-1-2 0 0 0,-1-1 64 0 0,1-1-64 0 0,-1-1 0 0 0,1-1 0 0 0,-1 0 0 0 0,-2 0 0 0 0,3 0 0 0 0,-3-1 0 0 0,2-1 64 0 0,0 2-64 0 0,1-1 0 0 0,2 0 64 0 0,1 1-64 0 0,2-1 0 0 0,-1 0 0 0 0,3-1 0 0 0,1 2 0 0 0,2 2 0 0 0,-1-2 0 0 0,2 0 0 0 0,0 0 0 0 0,3 1 0 0 0,0-1-160 0 0,1 1 32 0 0,3 1-6096 0 0,-7-2-1224 0 0</inkml:trace>
  <inkml:trace contextRef="#ctx0" brushRef="#br0" timeOffset="32">4247 3012 7831 2519 3027,'5'-2'696'0'0,"-2"-2"-560"0"0,-3 2-136 0 0,-2 2 0 0 0,2 0 960 0 0,0-2 168 0 0,0 0 32 0 0,2-3 8 0 0,-1 1 296 0 0,0-1 56 0 0,1 1 16 0 0,-1 0 0 0 0,0 1-736 0 0,-1 2-136 0 0,0 0-32 0 0,-2 3-8 0 0,0 1-368 0 0,1 1-80 0 0,-3 2-16 0 0,0 1 0 0 0,4-7-64 0 0,-12 20-8 0 0,6-9-8 0 0,-1 2 0 0 0,-1 0-80 0 0,1 0 64 0 0,0 0-64 0 0,1 0 64 0 0,1 1-64 0 0,1-2 80 0 0,0-2-80 0 0,0 0 80 0 0,1 0-16 0 0,2-3-64 0 0,-1-1 96 0 0,2 1-32 0 0,0-3 32 0 0,2 0 8 0 0,0-1 0 0 0,2 1 0 0 0,0-2 8 0 0,0-1 0 0 0,3-1 0 0 0,-1 2 0 0 0,4-1 16 0 0,-1 0 8 0 0,2-1 0 0 0,1 0 0 0 0,1 1-24 0 0,2 0-8 0 0,1-1 0 0 0,-1 2 0 0 0,2-2-104 0 0,0 0 72 0 0,2 0-72 0 0,-2 0 64 0 0,-1 0-64 0 0,-1-2 0 0 0,-2 2 0 0 0,-2-1 0 0 0,-3 0-88 0 0,0 0-32 0 0,-1-2-8 0 0,-1 1 0 0 0,-2 1-400 0 0,0-1-80 0 0,-1-1-24 0 0,-2 1-8712 0 0</inkml:trace>
  <inkml:trace contextRef="#ctx0" brushRef="#br0" timeOffset="33">4493 3027 3223 2458 3088,'0'0'288'0'0,"0"0"-288"0"0,0 0 0 0 0,0 0 0 0 0,-2 1 1440 0 0,0 1 240 0 0,1 0 48 0 0,-2 1 0 0 0,1 1 192 0 0,-3 3 40 0 0,1 0 8 0 0,1 1 0 0 0,0 2-880 0 0,2 0-184 0 0,0 1-32 0 0,1 2-8 0 0,0 0-472 0 0,0 3-96 0 0,1 1-16 0 0,-1-1-8 0 0,0-1-144 0 0,0-1-24 0 0,0 1-8 0 0,-1 0 0 0 0,1-2 16 0 0,-2 0 0 0 0,1-1 0 0 0,0 1 0 0 0,1 0-16 0 0,-2-1 0 0 0,2 0 0 0 0,0-1 0 0 0,-1-3-96 0 0,1 2 88 0 0,0-1-88 0 0,-1-1 80 0 0,1 1-80 0 0,-2-2 0 0 0,2-2 0 0 0,0 1 64 0 0,0 0-64 0 0,0-2 0 0 0,0 1 0 0 0,0-1 0 0 0,2-1 0 0 0,-1 1 0 0 0,0-2 0 0 0,-1 0 0 0 0,3-2 0 0 0,0 0-96 0 0,-1-2 32 0 0,2 0 64 0 0,2-2-392 0 0,-1 0-24 0 0</inkml:trace>
  <inkml:trace contextRef="#ctx0" brushRef="#br0" timeOffset="34">7125 4873 7831 2572 3150,'0'-2'696'0'0,"0"0"-560"0"0,1 2-136 0 0,-1-2 0 0 0,0 2 640 0 0,0-1 96 0 0,0-1 16 0 0,0-1 8 0 0,0 0 360 0 0,-1-1 80 0 0,-1 3 16 0 0,0 0 0 0 0,-2 3-536 0 0,0 0-104 0 0,2 5-16 0 0,-2-1-8 0 0,0 4-296 0 0,-1 2-64 0 0,-1 1-16 0 0,0 2 0 0 0,0 1 48 0 0,0 1 0 0 0,-2 1 8 0 0,-1-2 0 0 0,1 2 72 0 0,2-3 16 0 0,-1 0 0 0 0,2-4 0 0 0,1 0-128 0 0,0-2-16 0 0,0-2-8 0 0,1-1 0 0 0,3-1-16 0 0,-1 0-8 0 0,1-2 0 0 0,1 1 0 0 0,1-1-24 0 0,-1-1-8 0 0,0-1 0 0 0,3 0 0 0 0,2 0 16 0 0,0 0 8 0 0,1 1 0 0 0,3-2 0 0 0,2 0 48 0 0,-1 0 8 0 0,4-2 0 0 0,-1 0 0 0 0,3 1-24 0 0,0 0 0 0 0,-2-1 0 0 0,0 2 0 0 0,4-3-40 0 0,1 3 0 0 0,1-1-8 0 0,-4 0 0 0 0,-3-1-120 0 0,1 1 72 0 0,-1 0-72 0 0,-1 1 64 0 0,-3-1-64 0 0,-2 0 0 0 0,0-1 0 0 0,-2 0 0 0 0,1 0-240 0 0,-2-1-40 0 0,-1 1-8 0 0,0-2-6464 0 0,1 1-1304 0 0</inkml:trace>
  <inkml:trace contextRef="#ctx0" brushRef="#br0" timeOffset="35">7323 4915 3223 2602 3111,'-4'-5'288'0'0,"1"2"-288"0"0,3 2 0 0 0,-2 0 0 0 0,0 0 288 0 0,1 1 8 0 0,1 0 0 0 0,-1 1 0 0 0,-2 0 1016 0 0,-1 2 208 0 0,1 0 40 0 0,1 2 8 0 0,-2 2-408 0 0,1 1-72 0 0,1 3-24 0 0,-2 1 0 0 0,0 1-208 0 0,2 3-48 0 0,0 1-8 0 0,0 1 0 0 0,1 0-256 0 0,-1 1-48 0 0,1-1-16 0 0,0-2 0 0 0,-1-2-112 0 0,2 3-24 0 0,-1-1-8 0 0,0-2 0 0 0,-1 1-64 0 0,1-1-16 0 0,1 1 0 0 0,-1 0 0 0 0,-1-2-104 0 0,2-1-24 0 0,0-2-8 0 0,0-1 0 0 0,0-2-40 0 0,0 1-8 0 0,0-4 0 0 0,2 1 0 0 0,-1-2-72 0 0,0 0 0 0 0,2-2 0 0 0,1-3 64 0 0,0-1-64 0 0,2-3-136 0 0,2-2 32 0 0,1-2-9248 0 0</inkml:trace>
  <inkml:trace contextRef="#ctx0" brushRef="#br0" timeOffset="36">7762 5034 3679 2487 3183,'0'2'80'0'0,"0"-1"16"0"0,0 0 8 0 0,0 0 0 0 0,0 1-104 0 0,0-2 0 0 0,0 1 0 0 0,-2 1 0 0 0,2 2 696 0 0,2-1 112 0 0,0 1 24 0 0,-2-2 8 0 0,2 1 40 0 0,0-1 8 0 0,-2-2 0 0 0,2 0 0 0 0,0-1-168 0 0,0-2-32 0 0,1 1-8 0 0,0 0 0 0 0,-1-1-120 0 0,-1-1-24 0 0,2 0-8 0 0,-2-1 0 0 0,2-1-40 0 0,-2 2-8 0 0,-1-2 0 0 0,2 0 0 0 0,-2-1-40 0 0,1-1-16 0 0,-1 3 0 0 0,0-3 0 0 0,-1 3-136 0 0,1-2-32 0 0,-3-1-8 0 0,2 0 0 0 0,-2 3-96 0 0,-1-2-24 0 0,2-1 0 0 0,-1 3 0 0 0,0 0-64 0 0,-1 0-64 0 0,0-1 96 0 0,-2 0-96 0 0,1 2 72 0 0,-1-1-72 0 0,-2 0 0 0 0,0 2 72 0 0,0 0-72 0 0,-3 2 0 0 0,0 0 0 0 0,-2 1 64 0 0,0 1-64 0 0,0 1 0 0 0,1 2 0 0 0,-1 0 64 0 0,3 3-64 0 0,-1-1 0 0 0,0 1 0 0 0,2 2 0 0 0,-2 3 0 0 0,3 0 0 0 0,0 1 0 0 0,2-2 0 0 0,0 2 0 0 0,4 0 0 0 0,-1-1 0 0 0,3-2 0 0 0,0-3 0 0 0,1 2 0 0 0,2 0 0 0 0,1-1 0 0 0,1-3 64 0 0,1-2 32 0 0,0 0 0 0 0,2-2 0 0 0,1 2 80 0 0,2-4 16 0 0,1-2 8 0 0,0-1 0 0 0,0-1-56 0 0,1-1-16 0 0,-2-1 0 0 0,3 0 0 0 0,-2-1-48 0 0,-1 2-16 0 0,1-1 0 0 0,-1 1 0 0 0,-1-1-64 0 0,-1 2 80 0 0,-2 1-80 0 0,-2 2 80 0 0,-1 0-80 0 0,0 1 80 0 0,-2-1-80 0 0,2 1 80 0 0,0 1-80 0 0,-2 1 0 0 0,1 2 72 0 0,1 1-72 0 0,-3 0 0 0 0,2 2 0 0 0,-1 1 0 0 0,1 0 0 0 0,-2 2 0 0 0,1 0 0 0 0,-2 0 0 0 0,0 2 64 0 0,0-1-64 0 0,-2 1 0 0 0,0 0 0 0 0,-2 0 0 0 0,0 1 0 0 0,-1 0 0 0 0,-1-1 0 0 0,0-2 0 0 0,2 0 0 0 0,-5 0 0 0 0,1 2 0 0 0,-2-1 64 0 0,-2 0-64 0 0,1 0 0 0 0,-2 0 0 0 0,1-4 0 0 0,1 1 0 0 0,-1-2 64 0 0,0 1-64 0 0,-1-1 0 0 0,3-1 64 0 0,0-2-64 0 0,-1 2 64 0 0,-1-2-64 0 0,1-1 80 0 0,1 0-16 0 0,2 0-64 0 0,0-1 96 0 0,0 2-96 0 0,1-1 88 0 0,-1-1-88 0 0,1 1 80 0 0,2-1-80 0 0,1 0 0 0 0,0 0 0 0 0,1-1 64 0 0,1 0-64 0 0,-2 1 0 0 0,4 0 0 0 0,-2-2 0 0 0,1 2 0 0 0,1 0 0 0 0,0-1 0 0 0,0 1 0 0 0,1 0-120 0 0,1 0-8 0 0,0 0-8 0 0,2-1 0 0 0,2 0-400 0 0,-6 1-72 0 0</inkml:trace>
  <inkml:trace contextRef="#ctx0" brushRef="#br0" timeOffset="37">8031 7594 1375 2708 3316,'-1'0'128'0'0,"0"-2"-128"0"0,-1 1 0 0 0,2 0 0 0 0,0 0 376 0 0,0 0 48 0 0,0-2 16 0 0,-2-1 0 0 0,0 0 208 0 0,1-2 48 0 0,1 0 8 0 0,0 2 0 0 0,0 0 152 0 0,1 0 32 0 0,1 1 8 0 0,0 1 0 0 0,1-2 0 0 0,1 2 0 0 0,2 0 0 0 0,0 1 0 0 0,0 0-104 0 0,0 1-24 0 0,2 2 0 0 0,1 0 0 0 0,1 0-160 0 0,1 2-40 0 0,3 0-8 0 0,2 2 0 0 0,5 1-80 0 0,5 0-8 0 0,2 0-8 0 0,5 0 0 0 0,-1-1-112 0 0,2-1-32 0 0,0 1 0 0 0,5 0 0 0 0,7 2-72 0 0,-3 0-24 0 0,-5 1 0 0 0,5 2 0 0 0,7 2-96 0 0,2 0-32 0 0,-2 2 0 0 0,-3 0 0 0 0,3 0-32 0 0,-1 2-64 0 0,-1-2 88 0 0,-1 1-88 0 0,-3-1 80 0 0,-2-1-80 0 0,-1-1 64 0 0,-7-1-64 0 0,-4-3 64 0 0,-5 0-64 0 0,2 0 64 0 0,-4-1-64 0 0,-2 0 0 0 0,-4-3 0 0 0,-2-2 0 0 0,-1 0 0 0 0,0-1 0 0 0,-2-3 0 0 0,0 0 72 0 0,-1-2-72 0 0,-1 0 96 0 0,1 1-24 0 0,-2-2 0 0 0,2 0 0 0 0,0-2-72 0 0,-1-1 96 0 0,-1 3-96 0 0,-1-1 96 0 0,-4 1-96 0 0,-1-1 0 0 0,0 1 0 0 0,-3 2 64 0 0,-1-2-64 0 0,-2 1 0 0 0,-3 1 0 0 0,2-1 0 0 0,-1 2 0 0 0,-3 0 0 0 0,-4 2 0 0 0,-4 1 0 0 0,-3 0 0 0 0,2 4 0 0 0,0 1 0 0 0,2 0 0 0 0,3-1 0 0 0,4 1 0 0 0,2-1 0 0 0,3 1 0 0 0,2 0 0 0 0,2-1 0 0 0,2-1 0 0 0,2 1 0 0 0,1-1-64 0 0,4-1 64 0 0,2-1 0 0 0,1-2 0 0 0,1 0 0 0 0,3 1 0 0 0,3-4 0 0 0,0 0 0 0 0,2-1 0 0 0,-4 0 0 0 0,1 0 0 0 0,-4-3 0 0 0,0 2 0 0 0,-4 0 0 0 0,-4 1 0 0 0,-2 1 0 0 0,-2-1 0 0 0,-3 2 0 0 0,0 2 0 0 0,-4-1 0 0 0,-2 2 0 0 0,0 0 0 0 0,-4 2 0 0 0,-1-1 0 0 0,1 3 0 0 0,-1 1 0 0 0,1 1 0 0 0,2-1 0 0 0,2 2 0 0 0,2-1 0 0 0,3-3 0 0 0,2 3 64 0 0,2-3-64 0 0,2-1 0 0 0,2 0 72 0 0,2-3-72 0 0,2-1 0 0 0,3-2 0 0 0,-1-2 0 0 0,1-1 0 0 0,-2 1 0 0 0,1-3 72 0 0,1 0-72 0 0,-3-2 0 0 0,-1 1 64 0 0,-3-1-64 0 0,-3 3 0 0 0,-3-1 0 0 0,-2 0 0 0 0,-3 1 0 0 0,-1-1 0 0 0,-3 3 0 0 0,-3 1 0 0 0,-1-1 0 0 0,-2 2 0 0 0,3-1 0 0 0,0 2-192 0 0,2 0-64 0 0,2-1-8 0 0,-1 2-9176 0 0</inkml:trace>
  <inkml:trace contextRef="#ctx0" brushRef="#br0" timeOffset="38">7869 7619 6911 2748 3318,'1'-2'608'0'0,"-2"-1"-480"0"0,-1 3-128 0 0,1 0 0 0 0,1 0 632 0 0,-3-2 104 0 0,1 2 16 0 0,-4 0 8 0 0,0 0 264 0 0,-5 2 48 0 0,1 6 16 0 0,-4 1 0 0 0,1 5-376 0 0,-3 3-72 0 0,1 3-8 0 0,-4 4-8 0 0,1 1-192 0 0,-3 5-40 0 0,-1 2-8 0 0,-3 2 0 0 0,-2 5 0 0 0,-2 1-8 0 0,1-2 0 0 0,-3 1 0 0 0,-1-3 8 0 0,6-3 8 0 0,4-7 0 0 0,-1 5 0 0 0,-5 7-136 0 0,-1 3-32 0 0,-3 3-8 0 0,0 1 0 0 0,1 0-88 0 0,2-5-24 0 0,3-5 0 0 0,4-3 0 0 0,4-4-8 0 0,4-3-8 0 0,1-4 0 0 0,5-3 0 0 0,1-1-24 0 0,1-4-64 0 0,4-2 96 0 0,0-4-32 0 0,2-1-64 0 0,0-2 0 0 0,2-3 72 0 0,0-2-72 0 0,1-1 0 0 0,1-4 0 0 0,0-3 0 0 0,2-2 64 0 0,-2-1-64 0 0,0-2 0 0 0,-3 1 0 0 0,-1-3 0 0 0,0 1 0 0 0,-5 2-128 0 0,1 0 16 0 0,0 4 8 0 0,-3 2-48 0 0,-1 4-8 0 0,2 3 0 0 0,-3 1 0 0 0,-3 3 64 0 0,-2 2 16 0 0,-1 3 0 0 0,0 0 0 0 0,1 0 80 0 0,0 2-80 0 0,3 0 80 0 0,1 1-80 0 0,2-2 80 0 0,2 1 0 0 0,1-1 0 0 0,4-2 0 0 0,0-2 0 0 0,3-1 0 0 0,2-1 0 0 0,3 0 0 25-18,2-2 0-25 18,2-2 0 0 0,2 0 0 0 0,0-3 0 0 0,2-2 0 0 0,1-2 0 0 0,-2-1 0 0 0,-1-1 0 0 0,0 0 0 0 0,-2 0 0 0 0,-3-1 0 0 0,-3 2 0 0 0,-3 1 0 0 0,-2-1 0 0 0,-3 1 0 0 0,-4-1 0 0 0,0 3 0 25-20,-1-1 0-25 20,-2 2 0 0 0,-3 1 0 0 0,0 1 0 0 0,-1 1 0 0 0,0 1 0 0 0,1 3 64 0 0,3 0-64 0 0,-3-1 64 0 0,4 3-64 0 0,1 0 64 0 0,1-2-64 0 0,2 3 0 0 0,3 0 64 0 0,-2-1-64 0 0,4 1 0 0 0,0 0 0 0 0,5-2 0 0 0,0 0 0 0 0,3 1-408 0 0,3-1-88 0 0,4-2-16 0 0,4-2-8152 0 0</inkml:trace>
  <inkml:trace contextRef="#ctx0" brushRef="#br0" timeOffset="39">8105 7590 3223 2687 3348,'0'-6'288'0'0,"0"3"-288"0"0,0-1 0 0 0,1 2 0 0 0,1-1 384 0 0,-2 2 16 0 0,0 0 8 0 0,4-3 0 0 0,0 1 672 0 0,-2-2 136 0 0,1 0 24 0 0,-3 2 8 0 0,1 1 72 0 0,-2 4 24 0 0,0 1 0 0 0,-2 2 0 0 0,0 2-392 0 0,-1 1-80 0 0,0 3-8 0 0,0 2-8 0 0,0 2-296 0 0,0 1-56 0 0,1-2-16 0 0,1 5 0 0 0,0 3-160 0 0,0 6-32 0 0,0 7-8 0 0,0 2 0 0 0,0 5-32 0 0,1 0 0 0 0,0 1-8 0 0,-2-3 0 0 0,2-4-72 0 0,-1 3-16 0 0,1 5 0 0 0,0 0 0 0 0,0-5-16 0 0,-1 2-8 0 0,1 2 0 0 0,-2 0 0 0 0,1 1 24 0 0,-1-1 8 0 0,0-5 0 0 0,1-3 0 0 0,-1-2-88 0 0,0-3-16 0 0,2 1-64 0 0,-2-6 96 0 0,2-4-16 0 0,0 2-8 0 0,1-1 0 0 0,0 0 0 0 0,0 0 8 0 0,0-4 0 0 0,0-3 0 0 0,0-5 0 0 0,0 0-80 0 0,1-4 80 0 0,0-3-80 0 0,1-2 80 0 0,0-2-80 0 0,1-2 0 0 0,0-4 0 0 0,3-3 0 0 0,0 2 0 0 0,-2-4 64 0 0,-1-2-64 0 0,1-1 0 0 0,-1 2 0 0 0,-3 0 0 0 0,0-1 0 0 0,-4 3 0 0 0,-1 0 0 0 0,-3 3-136 0 0,-4 4 32 0 0,-2 5 8 0 0,4 1-8 0 0,-5 3 0 0 0,-3 2 0 0 0,-1 6 0 0 0,-1 3 104 0 0,0 1-96 0 0,0 3 96 0 0,2-2-96 0 0,3 3 96 0 0,4-3 0 0 0,3 0 0 0 0,2-1 0 0 0,4-2 0 0 0,3-2 0 0 0,3-1 0 0 0,1-3 0 0 0,5-1 0 0 0,1-1 0 0 0,-2 1 0 0 0,3-5 0 0 0,1-1 0 0 0,2-5 0 0 0,0 1 0 0 0,-1-4 0 0 0,1 1 0 0 0,-2-2 0 26-18,2 1 0-26 18,-3-2 0 0 0,-2-1 0 27-18,0 0 0-27 18,-2 0 0 0 0,-3 3 0 0 0,-1-3 0 0 0,-2 2 0 0 0,-4 3 0 0 0,-2-1 0 0 0,-1 3 0 25-18,-3-1 0-25 18,-2 3 0 0 0,-3 0 0 0 0,-1 3 0 0 0,-3 1 0 0 0,1 1 96 0 0,-1 1-96 0 0,1 1 144 0 0,0 1-24 0 0,1 0-8 0 0,2 2 0 0 0,3-2-112 0 0,-1 2 88 0 0,3-2-88 0 0,1 0 80 25-18,3 3-80-25 18,1-2 0 0 0,2 2 0 0 0,2-2 0 0 0,3 1 0 0 0,2-5 0 0 0,4-1-88 0 0,3-2 88 0 0,4-2-440 0 0,1 0-40 0 0,5 0-16 0 0,4-4-9272 0 0</inkml:trace>
  <inkml:trace contextRef="#ctx0" brushRef="#br0" timeOffset="40">5490 4346 2303 2826 3283,'-2'-2'200'0'0,"-1"1"-200"0"0,2 1 0 0 0,-1 0 0 0 0,1 0 400 0 0,-2 0 40 0 0,-1 0 8 0 0,-3-1 0 0 0,-5 1 128 0 0,1-1 24 0 0,-1 2 8 0 0,2 1 0 0 0,1 2 72 0 0,1 0 24 0 0,1 0 0 0 0,0 3 0 0 0,4 0-64 0 0,-1 2 0 0 0,0-1-8 0 0,0 0 0 0 0,4 0-152 0 0,-2-1-24 0 0,4 3-8 0 0,-2-3 0 0 0,5 0-88 0 0,-1 0-16 0 0,2-2-8 0 0,1 0 0 0 0,0-2 0 0 0,2-1 0 0 0,2 0 0 0 0,-2-2 0 0 0,-1 0-48 0 0,0-2 0 0 0,1 1-8 0 0,1-1 0 0 0,1-2-112 0 0,-1-2-16 0 0,1 1-8 0 0,-2-1 0 0 0,0-1-144 0 0,-2 0 64 0 0,0 1-64 0 0,-3-1 0 0 0,0 2 0 0 0,-1-1 0 0 0,-3-1 0 0 0,0 0 0 0 0,-2 1 0 0 0,0 0 0 0 0,-2-1 0 0 0,-2 1 0 0 0,1 3-128 0 0,-2-2 0 0 0,-1 1 0 0 0,-2 2 0 0 0,-2 0-64 0 0,-1 2-8 0 0,1 2-8 0 0,0-1 0 0 0,3 1 128 0 0,-1 2 80 0 0,-3 0-96 0 0,3 3 96 0 0,-1 0 0 0 0,2 1 96 0 0,0 3 0 0 0,-2-1 0 0 0,3 4 160 0 0,0 0 24 0 0,2 1 8 0 0,2-1 0 0 0,3 0 16 0 0,1-2 8 0 0,3-1 0 0 0,1 0 0 0 0,4-1-24 0 0,1-2-8 0 0,1-2 0 0 0,3 0 0 0 0,1-4-56 0 0,2 1-16 0 0,3-3 0 0 0,0-3 0 0 0,1-2-64 0 0,3-2-16 0 0,2-1 0 0 0,-2-2 0 0 0,-5 2-64 0 0,1-2-64 0 0,0-1 96 0 0,-3-1-96 0 0,-5 2 0 0 0,-3-3 0 0 0,-1 2 0 0 0,-4-1 0 0 0,-2 2 0 0 0,-2-2 0 0 0,-3-1 0 0 0,-2 0 0 0 0,-4 0 0 0 0,-2 2 0 0 0,-3 1 0 0 0,-1 0 0 0 0,-1 4 0 0 0,0 3 0 0 0,-1 0 0 0 0,2 3 0 0 0,4 2 0 0 0,-2 1 0 0 0,-4 4 0 0 0,1 3 0 0 0,0 0 0 0 0,2 2 0 0 0,1 1 0 0 0,4 1 0 0 0,0 2 0 0 0,5-2 80 0 0,3 0-80 0 0,2-2 64 0 0,2 3-64 0 0,6-3 0 0 0,4 1 0 0 0,6-4 0 0 0,7-1-472 0 0,6-1-56 0 0</inkml:trace>
  <inkml:trace contextRef="#ctx0" brushRef="#br0" timeOffset="41">5500 4379 4607 2858 3223,'-2'-3'408'0'0,"1"1"-328"0"0,0 0-80 0 0,-1 2 0 0 0,1 0 336 0 0,0 0 48 0 0,-3-2 16 0 0,-3 1 0 0 0,-3-1 104 0 0,-2 1 16 0 0,-3-1 8 0 0,-3 4 0 0 0,3 0-184 0 0,-1 2-40 0 0,2 0-8 0 0,-2 1 0 0 0,1 2 64 0 0,3 0 16 0 0,0 1 0 0 0,2 1 0 0 0,6-1 104 0 0,-1 1 16 0 0,4 0 8 0 0,2 0 0 0 0,1 0 8 0 0,3 1 0 0 0,5-1 0 0 0,0 0 0 0 0,1-1-16 0 0,2-1 0 0 0,1 0 0 0 0,3-1 0 0 0,0-1-152 0 0,-1-3-32 0 0,0-2-8 0 0,-1 0 0 0 0,-1-1-136 0 0,0-2-24 0 0,-1 0-8 0 0,-1-3 0 0 0,-1 0-40 0 0,-3 0-16 0 0,-2-1 0 0 0,0-1 0 0 0,-2-2-80 0 0,-3 1 80 0 0,-1 0-80 0 0,-1-1 80 0 0,-2 1-80 0 0,-1-1 0 0 0,-1 3 0 0 0,-1 0 64 0 0,-2 2 8 0 0,0 0 0 0 0,-1 1 0 0 0,-1 2 0 0 0,0 0 88 0 0,-1 4 8 0 0,-1 0 8 0 0,1 3 0 0 0,-1-1-48 0 0,1 2-16 0 0,-1 1 0 0 0,1 2 0 0 0,1-1-112 0 0,-2 0 88 0 0,5 0-88 0 0,-1-1 80 0 0,2 2-80 0 0,2-3 0 0 0,2 1 0 0 0,2-1 0 0 0,2-2 0 0 0,5 0-112 0 0,5-2 16 0 0,2-1-5584 0 0,4-3-1112 0 0</inkml:trace>
  <inkml:trace contextRef="#ctx0" brushRef="#br0" timeOffset="42">4501 3560 6911 3405 2969,'0'0'608'0'0,"0"0"-480"0"0,0 1-128 0 0,0-1 0 0 0,2 0 584 0 0,-1 1 96 0 0,1 0 24 0 0,2 1 0 0 0,1 0 256 0 0,3 1 64 0 0,0 1 0 0 0,0 0 8 0 0,0-2-512 0 0,0 1-104 0 0,-1 1-16 0 0,1-1-8 0 0,-2 2-296 0 0,1-2-96 0 0,0 2 0 0 0,-1-1 0 0 0,1 0-432 0 0,-1-2-144 0 0</inkml:trace>
  <inkml:trace contextRef="#ctx0" brushRef="#br0" timeOffset="43">4746 3699 4607 3270 2966,'0'0'408'0'0,"0"0"-328"0"0,1-2-80 0 0,-1 2 0 0 0,0 0 608 0 0,0 0 96 0 0,0 2 32 0 0,1-2 0 0 0,-1 0-440 0 0,0 1-80 0 0,0 0-24 0 0,0-1 0 0 0,0 0-192 0 0</inkml:trace>
  <inkml:trace contextRef="#ctx0" brushRef="#br0" timeOffset="44">4174 3430 5983 3515 3073,'0'1'536'0'0,"0"-1"-432"0"0,1 1-104 0 0,0-1 0 0 0,1 1 480 0 0,-2 1 80 0 0,4-2 16 0 0,0 3 0 0 0,1 1 432 0 0,4-1 88 0 0,2 2 24 0 0,1 0 0 0 0,3 0-384 0 0,-2 1-64 0 0,1-1-24 0 0,0 1 0 0 0,-1-2-424 0 0,-2 3-80 0 0,2-2-16 0 0,0 1-8 0 0,-2 0-120 0 0,-1 0 0 0 0,0 0 0 0 0,-1 0-4432 0 0,1 0-832 0 0</inkml:trace>
  <inkml:trace contextRef="#ctx0" brushRef="#br0" timeOffset="45">4731 3735 9215 3351 3029,'-6'-1'408'0'0,"2"1"80"0"0,0 0-392 0 0,4 1-96 0 0,0-1 0 0 0,0 0 0 0 0,0 1 0 0 0,0 1 88 0 0,4 0-88 0 0,0 1 80 0 0,2 1 152 0 0,-6-4 32 0 0,0 0 8 0 0,25 11 0 0 0,-15-6 200 0 0,-1-2 40 0 0,1 2 0 0 0,-2 0 8 0 0,-1-1-200 0 0,1 0-48 0 0,-1-1-8 0 0,0 2 0 0 0,0-1-136 0 0,-1-1-24 0 0,1 2-8 0 0,0-2 0 0 0,-2 1-96 0 0,0-2 0 0 0,0 1 0 0 0,-1 0-4016 0 0,0 0-768 0 0</inkml:trace>
  <inkml:trace contextRef="#ctx0" brushRef="#br0" timeOffset="46">5051 3995 9215 3413 2884,'-1'0'816'0'0,"1"1"-656"0"0,0 1-160 0 0,0-2 0 0 0,0 2 344 0 0,0-2 32 0 0,1 2 8 0 0,1 1 0 0 0,-1 0 80 0 0,2 3 16 0 0,2 1 8 0 0,0-2 0 0 0,5 0-328 0 0,-4-2-64 0 0,3-1-8 0 0,-3 0-8 0 0,1 2-80 0 0,1 1-88 0 0,-2-1 24 0 0,1-1-5496 0 0</inkml:trace>
  <inkml:trace contextRef="#ctx0" brushRef="#br0" timeOffset="47">5269 4181 12439 3283 2816,'-5'-2'544'0'0,"3"2"128"0"0,0 0-544 0 0,2 2-128 0 0,0-2 0 0 0,0 2 0 0 0,0-1 296 0 0,2 1 32 0 0,0 2 8 0 0,4 2 0 0 0,2 1 72 0 0,3 0 8 0 0,1 0 8 0 0,1-1 0 0 0,3 1-224 0 0,1 0-40 0 0,1 0-16 0 0,-2-1 0 0 0,1 0-144 0 0,-2 1 0 0 0,-2-2 0 0 0,-1 0 0 0 0,-2-1 0 0 0,-3-1 0 0 0,0 0 0 0 0,-2-2 0 0 0,-2 1-376 0 0,0 0-48 0 0,-1-1-16 0 0,0 0 0 0 0,-2 0-480 0 0,1 1-96 0 0,-2 0-16 0 0,1 0-4176 0 0</inkml:trace>
  <inkml:trace contextRef="#ctx0" brushRef="#br0" timeOffset="48">6058 4064 919 3048 3019,'0'-4'80'0'0,"2"2"-80"0"0,-2-1 0 0 0,0 1 0 0 0,1 0 336 0 0,0-1 48 0 0,1-1 16 0 0,0-6 0 0 0,2 1 368 0 0,0-3 64 0 0,1 1 24 0 0,-1 1 0 0 0,-2 1 176 0 0,0 2 40 0 0,2 1 8 0 0,-3 1 0 0 0,-1 2-48 0 0,1 2-8 0 0,-1 0 0 0 0,2-1 0 0 0,-2 2-224 0 0,-2 2-56 0 0,2 0-8 0 0,-1 1 0 0 0,0 4-288 0 0,-3 2-64 0 0,1 2-16 0 0,-2 2 0 0 0,-1 3-152 0 0,-1 1-32 0 0,-1 1-8 0 0,-2 3 0 0 0,1-3-64 0 0,-1 0-16 0 0,2-3 0 0 0,0 0 0 0 0,3-1 8 0 0,-1-1 0 0 0,1-2 0 0 0,2-3 0 0 0,2-1 32 0 0,0-2 8 0 0,1 1 0 0 0,1-1 0 0 0,2 0 48 0 0,-1-3 0 0 0,2 1 8 0 0,0-2 0 0 0,3 0-16 0 0,-2-1-8 0 0,2 0 0 0 0,-1-1 0 0 0,4 0-40 0 0,1-1-8 0 0,1 1 0 0 0,0-1 0 0 0,-1-1-56 0 0,1 3-8 0 0,2-3-64 0 0,-1 2 96 0 0,2 0-32 0 0,-1-1-64 0 0,-1 2 88 0 0,0-2-88 0 0,-2 2 64 0 0,0 0-64 0 0,-2 0 0 0 0,-1 0 0 0 0,0 0 0 0 0,-2 0 0 0 0,1 0 0 0 0,-1 0 0 0 0,-1 0-352 0 0,-1-1-80 0 0,3-2-16 0 0,-1 1-8456 0 0</inkml:trace>
  <inkml:trace contextRef="#ctx0" brushRef="#br0" timeOffset="49">6316 4044 4607 2945 3104,'0'0'200'0'0,"-1"-2"48"0"0,1 2-248 0 0,-2 0 0 0 0,2 2 0 0 0,-1-2 0 0 0,0 3 984 0 0,-2 1 144 0 0,-1 4 32 0 0,-3 4 8 0 0,0 3 104 0 0,1 0 16 0 0,-1 1 8 0 0,1 1 0 0 0,2 0-312 0 0,0-1-64 0 0,1 2-16 0 0,-1-2 0 0 0,3 2-240 0 0,-2-1-56 0 0,2 0 0 0 0,1 1-8 0 0,0-1-216 0 0,0-2-48 0 0,0-3-8 0 0,0-1 0 0 0,0 2-144 0 0,0-2-32 0 0,0 2-8 0 0,0-1 0 0 0,0-2-72 0 0,0 0-8 0 0,1-2-64 0 0,-1-1 96 0 0,1-2-96 0 0,1 0 0 0 0,-1 0 0 0 0,-1-3 0 0 0,3 0 0 0 0,-1 0 0 0 0,0-2 0 0 0,0 0 0 0 0,1 0-224 0 0,0-2-64 0 0,1-1-8 0 0,-1-1-8 0 0,1 0-1136 0 0,0-2-232 0 0</inkml:trace>
  <inkml:trace contextRef="#ctx0" brushRef="#br0" timeOffset="50">6676 4117 2759 2812 2698,'2'0'248'0'0,"-2"0"-248"0"0,1 0 0 0 0,-1 0 0 0 0,1 0 448 0 0,-1-2 48 0 0,2 2 8 0 0,2 0 0 0 0,-2-2 232 0 0,2 1 40 0 0,0-1 16 0 0,-1 0 0 0 0,-1 1 8 0 0,1 0 8 0 0,0 0 0 0 0,-2-2 0 0 0,2 2 24 0 0,-2-1 0 0 0,0 0 0 0 0,1 0 0 0 0,-1 0-96 0 0,0 1-8 0 0,-1-2-8 0 0,0 1 0 0 0,2-1-272 0 0,-4 3-48 0 0,2-3-16 0 0,-1 1 0 0 0,0 1-216 0 0,-2 0-40 0 0,2-2-16 0 0,-2 2 0 0 0,-1 0-112 0 0,0 0 64 0 0,-1-1-64 0 0,-2 2 0 0 0,1 0 72 0 0,-1 2-72 0 0,0 0 64 0 0,-1 0-64 0 0,-1 2 0 0 0,1-1 0 0 0,0 1 64 0 0,-1-1-64 0 0,2 3 64 0 0,-1-2-64 0 0,1 3 96 0 0,0-1-32 0 0,2 1-64 0 0,0-1 0 0 0,2-1 0 0 0,-1 2 0 0 0,3-1 0 0 0,-2-1 0 0 0,1 3 0 0 0,2-1 0 0 0,2 0 0 0 0,1-1 0 0 0,0-1 0 0 0,2-1 0 0 0,0 1 88 0 0,0-1-24 0 0,1 1-64 0 0,2 0 96 0 0,0-2 48 0 0,-1 0 8 0 0,2 1 0 0 0,1 0 0 0 0,2 1 16 0 0,0-1 8 0 0,1 2 0 0 0,0 1 0 0 0,-4-3-40 0 0,2 1-8 0 0,-1 1 0 0 0,1-1 0 0 0,0 3-48 0 0,-2-3-16 0 0,-1 2 0 0 0,1-1 0 0 0,-3-1-64 0 0,0 4 0 0 0,0-1 0 0 0,-2-1 0 0 0,-1 0 0 0 0,-3-1 0 0 0,0 0 0 0 0,0 1 0 0 0,-2 0 0 0 0,0-1 0 0 0,-1-1 0 0 0,-1 2 0 0 0,0-1 0 0 0,-2-1 0 0 0,0 3 0 0 0,-2-3 0 0 0,0 3 0 0 0,-1-3 0 0 0,-1 1 0 0 0,-1-1 0 0 0,2 0 0 0 0,-2-2 0 0 0,2 0 0 0 0,-1-1 0 0 0,-1-1 0 0 0,1-1 0 0 0,1 0 64 0 0,1-1-64 0 0,2 0 0 0 0,0-2 0 0 0,0 1 0 0 0,2-1 64 0 0,1-2-64 0 0,-1 0 0 0 0,1-2 72 0 0,0-1-72 0 0,1 0 80 0 0,0-1-16 0 0,4-1-64 0 0,-2-2 96 0 0,2-1-96 0 0,1 0 88 0 0,3 1-88 0 0,-2-1 80 0 0,5 3-80 0 0,-1 0 64 0 0,1 2-64 0 0,0-2 64 0 0,5 2-64 0 0,1-2 0 0 0,-1 1 0 0 0,-1 1 0 0 0,-1 0 0 0 0,1 0 0 0 0,1-1 64 0 0,-1 1-64 0 0,1-2 0 0 0,-2 1 0 0 0,0 1 0 0 0,-3-1 0 0 0,-2 2 0 0 0,-1-1 0 0 0,-2 0 0 0 0,-1-2 0 0 0,0-1 0 0 0,-3 0 0 0 0,-3 0 0 0 0,0 0 0 0 0,-1 1 64 0 0,-2 0-64 0 0,-2 2 64 0 0,0 0-64 0 0,-1 1 0 0 0,1 2 64 0 0,-2 2-64 0 0,1-1 0 0 0,-1 2 64 0 0,0 0-64 0 0,1 0 0 0 0,-2 1 64 0 0,1 2-64 0 0,2-1 0 0 0,0 3 0 0 0,1-2 0 0 0,-3 3 0 0 0,4-1 0 0 0,-1 1 0 0 0,1 2 0 0 0,1 1-296 0 0,2 0-24 0 0,1 1-8 0 0,3 1-8768 0 0</inkml:trace>
  <inkml:trace contextRef="#ctx0" brushRef="#br0" timeOffset="51">2200 286 3679 3213 3054,'2'-4'328'0'0,"-2"1"-264"0"0,0 0-64 0 0,0 2 0 0 0,0 0 536 0 0,0-1 88 0 0,0-3 16 0 0,0-3 8 0 0,1 0 344 0 0,-1 0 64 0 0,-1 0 8 0 0,1 1 8 0 0,0 1-240 0 0,-2 1-56 0 0,2 1-8 0 0,0 1 0 0 0,0 2-224 0 0,0 0-40 0 0,0-1-16 0 0,2 2 0 0 0,-2 0-120 0 0,0 0-24 0 0,0 0-8 0 0,0 0 0 0 0,0 0-16 0 0,0 0-8 0 0,0 0 0 0 0,0 0 0 0 0,0 0 16 0 0,0 0 8 0 0,0 24 0 0 0,0-15 0 0 0,-2 1-56 0 0,2 2-16 0 0,-1 3 0 0 0,-2 4 0 0 0,3 1-16 0 0,-1 0-8 0 0,0 1 0 0 0,-1 2 0 0 0,2 2-32 0 0,-2 1-8 0 0,0-1 0 0 0,1-1 0 0 0,1 0-104 0 0,-1 0-32 0 0,1 3 0 0 0,1 2 0 0 0,-1 1 0 0 0,3 1-64 0 0,-1-2 96 0 0,0-1-32 0 0,0-1 0 0 0,0-2-64 0 0,-1-2 96 0 0,0-1-32 0 0,1-2 8 0 0,-1-3 0 0 0,0-3 0 0 0,1-3 0 0 0,-1 1-8 0 0,-1 0 0 0 0,-1-1 0 0 0,1-2 0 0 0,-2-1 0 0 0,1-1-64 0 0,0 2 96 0 0,-1-2-32 0 0,0 1-64 0 0,-1-2 0 0 0,0-1 72 0 0,-1 0-72 0 0,3-1 0 0 0,-2 0 0 0 0,1-1 0 0 0,0-1 64 0 0,0 1-64 0 0,0-2 0 0 0,0 0 0 0 0,-1 0 0 0 0,2-1 0 0 0,-2 0 0 0 0,2 0 0 0 0,-2-2 0 0 0,1 1 0 0 0,-2-3 0 0 0,2 1 0 0 0,-2-2 0 0 0,0-2 0 0 0,-1-1 0 0 0,1-1 0 0 0,-2 0 0 0 0,1 0 0 0 0,0-2 0 0 0,-1-1 0 0 0,1 2 0 0 0,1 1 0 0 0,0 0 0 0 0,0-2-64 0 0,-1 1 64 0 0,1-1-72 0 0,-2 2 72 0 0,2 0-80 0 0,0 2 80 0 0,0 1 0 0 0,0 1-72 0 0,2-1 72 0 0,-1 2 0 0 0,0-1 0 0 0,1 2 0 0 0,-1-2 0 0 0,1 2 0 0 0,0 0 0 0 0,0 1 0 0 0,0-2 0 0 0,0 2-64 0 0,2 0 64 0 0,0 0 0 0 0,0 1 0 0 0,0 1 0 0 0,0 0 0 0 0,0-1 0 0 0,0 2 0 0 0,0-1 0 0 0,2 3 0 0 0,0-1 0 0 0,-2-2 0 0 0,0 0 0 0 0,0 0 0 0 0,10 20 0 0 0,-6-12 0 0 0,0 1 0 0 0,0 3 0 0 0,1 0 0 0 0,-1-1 0 0 0,2 1 0 0 0,0 3 0 0 0,3 0 96 0 0,-3-2-32 0 0,0-1 0 0 0,1 0 0 0 0,0 1 8 0 0,1-1 0 0 0,0-1 0 0 0,0 1-8 0 0,-2-2 0 0 0,3 1 0 0 0,-3-3 0 0 0,0-3 0 0 0,-2 0-64 0 0,1 0 96 0 0,0-2-32 0 0,2 1 16 0 0,0-3 0 0 0,0-1 0 0 0,2-1 0 0 0,0-3 48 0 0,2-2 0 0 0,3-4 8 0 0,1-2 0 0 0,1-2 24 0 0,1-3 8 0 0,2-3 0 0 0,1 0 0 0 0,-1-1-16 0 0,-2 1-8 0 0,-1 1 0 0 0,-4 2 0 0 0,-1 4-72 0 0,-3 2-8 0 0,-3 4-64 0 0,-2 1 96 0 0,-2 1-96 0 0,-1 4 0 0 0,0 0 0 0 0,0-1 0 0 0,-1 2 0 0 0,1-2 0 0 0,0 4 0 0 0,0-2 0 0 0,1 0-480 0 0,3 0-96 0 0,3-2-24 0 0,2-1-9720 0 0</inkml:trace>
  <inkml:trace contextRef="#ctx0" brushRef="#br0" timeOffset="52">2973 221 2303 3041 3175,'0'-1'200'0'0,"0"-1"-200"0"0,0 1 0 0 0,-1 0 0 0 0,1 0 632 0 0,0-1 80 0 0,-2 2 24 0 0,2-4 0 0 0,-1-1 448 0 0,-2 1 96 0 0,0-3 24 0 0,2 3 0 0 0,-2-1-248 0 0,3 1-56 0 0,-4 0-8 0 0,3 0 0 0 0,-2 2-208 0 0,2-1-48 0 0,0 3 0 0 0,-2-2-8 0 0,2 2-168 0 0,-1 0-32 0 0,0 2-8 0 0,1-2 0 0 0,-2 4-184 0 0,2 1-40 0 0,-2 1-8 0 0,0 1 0 0 0,1 1-96 0 0,0 3-32 0 0,0 1 0 0 0,2 2 0 0 0,-3 2 16 0 0,2 1 0 0 0,1-1 0 0 0,-2 2 0 0 0,1 0 24 0 0,1 1 8 0 0,-1-1 0 0 0,1 1 0 0 0,-2-3-120 0 0,2 1-24 0 0,0 2-64 0 0,0 0 96 0 0,-1 0 0 0 0,1-1 0 0 0,0 0 0 0 0,0-1 0 0 0,0 2 8 0 0,0 0 0 0 0,0 0 0 0 0,0-1 0 0 0,3-3-24 0 0,-2 0-8 0 0,0-1 0 0 0,1-2 0 0 0,-1 0-72 0 0,0-3 96 0 0,-1 0-96 0 0,2-2 96 0 0,-2-1-96 0 0,0-1 0 0 0,2-2 0 0 0,-2 0 0 0 0,0-1 0 0 0,0-1 0 0 0,0 0 0 0 0,0-2 0 0 0,2 0-320 0 0,-2-2-48 0 0,2 0-16 0 0,1-2-9024 0 0</inkml:trace>
  <inkml:trace contextRef="#ctx0" brushRef="#br0" timeOffset="53">2924 235 6911 3038 3163,'-2'-7'304'0'0,"1"2"64"0"0,0 0-296 0 0,1 0-72 0 0,0 3 0 0 0,0 0 0 0 0,1-1 576 0 0,-1-3 96 0 0,3-3 16 0 0,-1-2 8 0 0,2-2 456 0 0,2-2 88 0 0,0 0 16 0 0,3 0 8 0 0,1 0-504 0 0,1 1-104 0 0,1 2-16 0 0,4-2-8 0 0,-1 4-232 0 0,0 1-48 0 0,7 0 0 0 0,-1 2-8 0 0,-5 3-24 0 0,-1 2 0 0 0,0 2 0 0 0,1 1 0 0 0,-2 3-152 0 0,-1 2-32 0 0,-1 2-8 0 0,-3 0 0 0 0,-1 0-128 0 0,-3 4 0 0 0,-1 1 0 0 0,-4 2 0 0 0,-2 2 80 0 0,0 2-16 0 0,-3 2 0 0 0,-3 1 0 0 0,-1 1-64 0 0,0 0 0 0 0,-3-3 0 0 0,1 1 0 0 0,-2-2 0 0 0,0-3-88 0 0,-1 0 24 0 0,2-4 0 0 0,-1 0 64 0 0,1-2 0 0 0,0-2 64 0 0,-1-1-64 0 0,2 0 88 0 0,-1-2-24 0 0,2-2 0 0 0,1 0 0 0 0,1-2 72 0 0,2 0 16 0 0,0-1 0 0 0,1-1 0 0 0,2 0-64 0 0,0-2-16 0 0,1 1 0 0 0,2-3 0 0 0,0 2-216 0 0,2-4-48 0 0,4 2 0 0 0,1 1-8608 0 0</inkml:trace>
  <inkml:trace contextRef="#ctx0" brushRef="#br0" timeOffset="54">3303 484 3223 2887 3090,'0'-5'136'0'0,"0"3"40"0"0,0 0-176 0 0,0-1 0 0 0,0 2 0 0 0,0 0 0 0 0,0-1 584 0 0,0 0 88 0 0,0-1 8 0 0,2-2 8 0 0,1-1 944 0 0,-1 0 184 0 0,2 2 40 0 0,0-3 0 0 0,0 3-608 0 0,2 0-128 0 0,-1-1-32 0 0,2 2 0 0 0,-1-1-352 0 0,1 2-80 0 0,1 0-16 0 0,0-1 0 0 0,1 2-256 0 0,-2 0-48 0 0,-2-1-16 0 0,1 2 0 0 0,-1 1-152 0 0,-1 0-32 0 0,2 0-8 0 0,-2 0 0 0 0,0 2 0 0 0,-2-2-8 0 0,1 1 0 0 0,-2 1 0 0 0,0-1-120 0 0,-1-1 0 0 0,2 1 0 0 0,-2 0 0 0 0,0-1 0 0 0,-2 0 0 0 0,1 0 0 0 0,0 0 0 0 0,-2 2 96 0 0,-1-1-24 0 0,-2 0-8 0 0,2 0 0 0 0,-3 1-64 0 0,-3 1 0 0 0,1 0 0 0 0,-3 1 0 0 0,-2 0 0 0 0,1 1 0 0 0,-1 0 0 0 0,2 0 0 0 0,-1-1 0 0 0,1 2 0 0 0,3-2 0 0 0,1 1 0 0 0,2 0 0 0 0,2-1 0 0 0,1 1 0 0 0,2-1 0 0 0,-1-1 0 0 0,4 0 0 0 0,0 1 0 0 0,2 2 0 0 0,3-1 0 0 0,0-1 0 0 0,2 3 0 0 0,1-1 0 0 0,1 2 0 0 0,1-1 0 0 0,-1 1 0 0 0,0 0 0 0 0,0 0 0 0 0,1 2 0 0 0,-2 0 0 0 0,-1 0 0 0 0,-1-1 0 0 0,-1 0 0 0 0,-1 3 0 0 0,-2-3 0 0 0,-2 0 0 0 0,-2 1 0 0 0,-2 0 0 0 0,2 0 0 0 0,-4 0 0 0 0,-1-1 0 0 0,-1-2 0 0 0,0-1 0 0 0,-2-1 0 0 0,0-2 0 0 0,1 0 0 0 0,-3 0 0 0 0,0-2 0 0 0,1-1 0 0 0,-1-1 0 0 0,2-1 0 0 0,-2-1 0 0 0,-1-1 0 0 0,2 0 0 0 0,-1-1 0 0 0,0 1 0 0 0,0-2 0 0 0,-1 0 0 0 0,1 0 0 0 0,3-2 0 0 0,-1 1 0 0 0,1 1 0 0 0,0 0 0 0 0,3-1 0 0 0,2 2 0 0 0,-1 0 0 0 0,3 1 0 0 0,1 1-416 0 0,2 1-32 0 0,1 0 0 0 0,3 1-5456 0 0,3-2-1096 0 0</inkml:trace>
  <inkml:trace contextRef="#ctx0" brushRef="#br0" timeOffset="55">3621 536 2759 2895 3094,'1'-6'248'0'0,"1"2"-248"0"0,-2 1 0 0 0,0-1 0 0 0,0 3 752 0 0,0 0 104 0 0,0 0 16 0 0,-2-1 8 0 0,1 2 1056 0 0,0-2 208 0 0,-1 1 48 0 0,-2 1 8 0 0,0 3-1048 0 0,0 0-200 0 0,2 3-48 0 0,-2 0-8 0 0,1 3-464 0 0,1 0-96 0 0,2 4-16 0 0,-2-2-8 0 0,1 2-176 0 0,1 0-32 0 0,1 0-8 0 0,-1 0 0 0 0,3-1 16 0 0,-1 0 0 0 0,2-3 0 0 0,0-1 0 0 0,2 0-16 0 0,0-1-8 0 0,1-3 0 0 0,0 0 0 0 0,0-1-88 0 0,1-3 96 0 0,1 0-96 0 0,0-1 96 0 0,0-1-8 0 0,1-3 0 0 0,-1 0 0 0 0,1 0 0 0 0,0-1-24 0 0,-1-3-64 0 0,1 1 96 0 0,-2-1-32 0 0,-1-1-64 0 0,-1 0 96 0 0,1-2-96 0 0,-2 0 96 0 0,1 0-96 0 0,-3 2 0 0 0,0 0 72 0 0,0 3-72 0 0,-1 2 0 0 0,-2 0 0 0 0,0 1 0 0 0,0 0 64 0 0,0 2-64 0 0,0-1 0 0 0,0 3 0 0 0,-2 0 0 0 0,2 0 0 0 0,-2 0 0 0 0,1 0 0 0 0,0 0 64 0 0,-1 2-64 0 0,1 0 0 0 0,1-2 0 0 0,0 0 0 0 0,0 0 0 0 0,0 0 0 0 0,0 0 0 0 0,-1 23 0 0 0,2-17 0 0 0,0-1 0 0 0,2 3 0 0 0,2 1 0 0 0,-3-3 0 0 0,4-1 0 0 0,-1 3 0 0 0,3-3 0 0 0,-3 2 0 0 0,0-3 0 0 0,3 1 0 0 0,-1-1 0 0 0,1 0 0 0 0,0 0 0 0 0,0-1 0 0 0,1-3 0 0 0,-1 2 120 0 0,2-2-16 0 0,-1 0 0 0 0,1-2 0 0 0,1 0-104 0 0,0 0 0 0 0,-2-2 64 0 0,2-1-64 0 0,-1 1 64 0 0,2-2-64 0 0,-2-2 88 0 0,-1 3-88 0 0,-2-1 0 0 0,2-2 0 0 0,0-1 0 0 0,1-1 0 0 0,1-2 0 0 0,-1 0 0 0 0,1-3 0 0 0,-1 0 0 0 0,-2 0 0 0 0,1-1 0 0 0,-1 1 0 0 0,-2 0 0 0 0,0 1 0 0 0,-4 1 0 0 0,1 2 0 0 0,-2 0 0 0 0,-1 2 0 0 0,0-2 0 0 0,-1 4 0 0 0,0-2 0 0 0,-2 1 0 0 0,2 1 0 0 0,-2 0 0 0 0,2 1 0 0 0,-2-1 64 0 0,2 1-64 0 0,1 0 0 0 0,-2 1 0 0 0,1 0 72 0 0,1 1-8 0 0,-1 2-64 0 0,1-1 96 0 0,0 3-96 0 0,0-1 0 0 0,0 1 0 0 0,0 0 0 0 0,-2 2 0 0 0,1 1 0 0 0,1 0 0 0 0,-1 4 0 0 0,1-2 0 0 0,-1 2 0 0 0,-1 0 0 0 0,2 0 0 0 0,-1 4 0 0 0,1 0 0 0 0,0 0 0 0 0,0 0 0 0 0,1 1 0 0 0,-1 0 0 0 0,2 3 0 0 0,-1 0 0 0 0,0 1 0 0 0,0-2 0 0 0,1-1 0 0 0,-2 0 0 0 0,1 2 0 0 0,-1 1 0 0 0,0 2 0 0 0,0-1 0 0 0,0-6 0 0 0,1 3 0 0 0,1 0 0 0 0,-2 1 0 0 0,2 2 0 0 0,1-3 0 0 0,-2-1 0 0 0,2-1 0 0 0,1-1 0 0 0,-1-1 0 0 0,1-2 0 0 0,-2-1 0 0 0,3-1 0 0 0,-3-1 0 0 0,0-1 0 0 0,2-2 0 0 0,-2-1 0 0 0,0-1 0 0 0,2 0 0 0 0,-2-3 0 0 0,1 1 0 0 0,0-3 0 0 0,-1-1 0 0 0,1-1 72 0 0,-1-2 48 0 0,2 1 8 0 0,-1-1 0 0 0,2-2 0 0 0,-2-2-24 0 0,2-3 0 0 0,0 3 0 0 0,0-1 0 0 0,2 0-32 0 0,1-1-8 0 0,-1 1 0 0 0,3 2 0 0 0,-2 1-64 0 0,1 4 0 0 0,1 0 0 0 0,-1 1 0 0 0,-2 4 0 0 0,0-1 0 0 0,-1 2 0 0 0,0 1 0 0 0,0 2 0 0 0,-2 1 0 0 0,0 1 0 0 0,-1 0 0 0 0,-1 2-144 0 0,0 1 32 0 0,-2 2 8 0 0,0-2 0 0 0,0 1-64 0 0,-2 0-16 0 0,0 4 0 0 0,-1 1 0 0 0,-1 0 64 0 0,0-1 16 0 0,0-1 0 0 0,0 1 0 0 0,0-2 104 0 0,0-2 0 0 0,0 0-80 0 0,0-1 80 0 0,0 1 0 0 0,1-3 0 0 0,1 0 0 0 0,0-2 0 0 0,2 0 0 0 0,0 0 0 0 0,0-2 0 0 0,2 1 0 0 0,-1 0 96 0 0,2-2-32 0 0,1 0 0 0 0,1-1 0 0 0,0 0 16 0 0,4-2 0 0 0,-1 1 0 0 0,2-2 0 0 0,1 1-80 0 0,-1-3 80 0 0,3 0-80 0 0,-1-2 80 0 0,2 1-80 0 0,-3-1 0 0 0,-1 0 0 0 0,1-1 0 0 0,-1 0 72 0 0,3-2-72 0 0,-3 0 80 0 0,0 2-80 0 0,-3-1 0 0 0,3 1 0 0 0,-1 0 0 0 0,1 0 0 0 0,-2 2 96 0 0,0 1-24 0 0,0 2-8 0 0,-1-1 0 0 0,1 3-64 0 0,1-1 0 0 0,-3 3 0 0 0,1 0 0 0 0,0 3 0 0 0,-2-1 0 0 0,-1 0 0 0 0,0 2 0 0 0,0 1 0 0 0,-2 2 0 0 0,2-1 0 0 0,-4 3 0 0 0,2 0-88 0 0,-4 0 88 0 0,2 1-64 0 0,-4 0 64 0 0,1-1-72 0 0,-3-1 72 0 0,0 2-80 0 0,-2-2 80 0 0,0 0 0 0 0,-3 1 0 0 0,1-2 0 0 0,-1-1 0 0 0,0 1 0 0 0,2-3 0 0 0,-1 0 0 0 0,1-1 0 0 0,1-1 0 0 0,0 0 0 0 0,0-2 0 0 0,1 0 0 0 0,1 0 0 0 0,-2-2 0 0 0,-1 0 0 0 0,1-2-6432 0 0,0 0-1216 0 0</inkml:trace>
  <inkml:trace contextRef="#ctx0" brushRef="#br0" timeOffset="56">84 1163 2759 3358 3030,'0'-6'248'0'0,"0"2"-248"0"0,0 1 0 0 0,0 1 0 0 0,0 1 496 0 0,0 0 48 0 0,0 0 16 0 0,0-1 0 0 0,0-1 496 0 0,0 0 104 0 0,0-2 24 0 0,0 0 0 0 0,2 2-248 0 0,-2-2-40 0 0,0 3-16 0 0,0-1 0 0 0,0 1-176 0 0,2 0-32 0 0,-2 0 0 0 0,0 2-8 0 0,0-1-184 0 0,0 1-32 0 0,2 1 0 0 0,-1 1-8 0 0,-1-2-152 0 0,0 0-24 0 0,0 0-8 0 0,12 23 0 0 0,-6-11 40 0 0,0 1 8 0 0,1 2 0 0 0,1 2 0 0 0,-2 3-80 0 0,2-1-24 0 0,-2 3 0 0 0,1-3 0 0 0,1 0-40 0 0,-2-2 0 0 0,2 0-8 0 0,1-1 0 0 0,-1 1-40 0 0,1-1-8 0 0,-1-1 0 0 0,0-4 0 0 0,-2 0 8 0 0,1 0 0 0 0,1-2 0 0 0,-2 2 0 0 0,4-2-112 0 0,-3-2 72 0 0,-1-1-72 0 0,0-1 64 0 0,-1-1 24 0 0,0-2 0 0 0,1-2 0 0 0,-1-2 0 0 0,1 0 16 0 0,-2-1 8 0 0,2-2 0 0 0,1-3 0 0 0,-1-3 32 0 0,2 0 8 0 0,2-4 0 0 0,-1-1 0 0 0,1-2-32 0 0,0-1-8 0 0,1-1 0 0 0,-1-4 0 0 0,2 0 0 0 0,-1-1 0 0 0,0 0 0 0 0,-2 4 0 0 0,-1 2-16 0 0,1 3 0 0 0,-5-1 0 0 0,2 3 0 0 0,-2 3-96 0 0,-1 1 0 0 0,-2 1 0 0 0,0 2 0 0 0,-1 0 0 0 0,0 3 0 0 0,0-1 72 0 0,0 0-72 0 0,0 2 64 0 0,-1-1-64 0 0,1 2 0 0 0,0-1 64 0 0,0-1-64 0 0,0 2 0 0 0,1-1 0 0 0,-1 1 0 0 0,0-1 0 0 0,0 2 0 0 0,2-1 0 0 0,-2 2 0 0 0,0-2 0 0 0,0 2 0 0 0,-2 0 0 0 0,2 2 0 0 0,-1 1-328 0 0,1 2-8 0 0,0 0 0 0 0,1 4-6240 0 0,1 0-1248 0 0</inkml:trace>
  <inkml:trace contextRef="#ctx0" brushRef="#br0" timeOffset="57">670 1471 1839 3270 3073,'-1'-4'160'0'0,"0"2"-160"0"0,1-1 0 0 0,0 1 0 0 0,0 1 792 0 0,0 1 120 0 0,0-1 24 0 0,1-2 8 0 0,0 1 448 0 0,0-2 88 0 0,3 0 24 0 0,0-1 0 0 0,0 0-240 0 0,1 2-48 0 0,0-1 0 0 0,0 1-8 0 0,1 0-384 0 0,-1 2-80 0 0,0 0-8 0 0,-1-1-8 0 0,2 2-272 0 0,-1 0-48 0 0,1 0-16 0 0,-2 0 0 0 0,0 0-152 0 0,-1 0-32 0 0,1 0-8 0 0,-1 0 0 0 0,1 0 0 0 0,-1 0 0 0 0,-2 2 0 0 0,2-2 0 0 0,-2 0-136 0 0,-1 0-64 0 0,1-2 64 0 0,-1 2-64 0 0,0 2 80 0 0,0-2-80 0 0,0 0 96 0 0,-1-2-96 0 0,1 2 88 0 0,0 0-88 0 0,0 0 80 0 0,0 0-80 0 0,0 0 64 0 0,-26 7-64 0 0,18-4 0 0 0,-2 2 72 0 0,-1-2-72 0 0,-2 2 0 0 0,-1 0 0 0 0,0 0 0 0 0,1 0 0 0 0,1 1 0 0 0,-1 0 0 0 0,5-1 0 0 0,-1 0 0 0 0,3-1 0 0 0,0 0 0 0 0,2-1 0 0 0,0 0 0 0 0,3 0 0 0 0,0 1 0 0 0,1 1 0 0 0,1 2 0 0 0,3-1 0 0 0,1 2 0 0 0,3-1 0 0 0,-1-2 0 0 0,-1-1 0 0 0,2 1 0 0 0,1 0 0 0 0,0 1 0 0 0,0 0 0 0 0,1-1 0 0 0,-1 3 0 0 0,1 0 0 0 0,-3 2 0 0 0,0 2 0 0 0,0-2 0 0 0,-3-3 0 0 0,-3-1 0 0 0,0 2 0 0 0,-2 0 0 0 0,0 4 0 0 0,-2-4 0 0 0,-1-4 0 0 0,-3 2 0 0 0,1 3 0 0 0,-1-4 0 0 0,-1-5 0 0 0,-1 1 0 0 0,-1 5 0 0 0,2-5 0 0 0,0-3 0 0 0,0 0 0 0 0,1 4 0 0 0,-3-4 0 0 0,3-6 0 0 0,1 1 0 0 0,0 2 0 0 0,1-1 0 0 0,1 1 0 0 0,1 1 0 0 0,1 1 0 0 0,2 2 0 0 0,-2 2 0 0 0,2 2 0 0 0,2-3-112 0 0,2-2-16 0 0,0-3 0 0 0,2-1 0 0 0,4 0-1024 0 0,1 3-200 0 0,-1-1-48 0 0,2 2-8 0 0</inkml:trace>
  <inkml:trace contextRef="#ctx0" brushRef="#br0" timeOffset="58">957 1479 6967 3076 3011,'-2'-5'152'0'0,"0"2"32"0"0,1 1 8 0 0,-1 1 0 0 0,1 1-192 0 0,0 0 0 0 0,-1 0 0 0 0,0 1 0 0 0,-1 1 1424 0 0,-1-2 240 0 0,-1 3 56 0 0,1 2 8 0 0,-2 0-960 0 0,4-1-192 0 0,-1 0-40 0 0,2-1-8 0 0,0 3-288 0 0,-2 0-56 0 0,2 2-16 0 0,1 1 0 0 0,0 4-16 0 0,1 0-8 0 0,0-3 0 0 0,1 2 0 0 0,0 1 40 0 0,2-1 8 0 0,1-4 0 0 0,2-1 0 0 0,0 4-80 0 0,-1-4-16 0 0,1-5 0 0 0,1 0 0 0 0,0-2-24 0 0,0 0-8 0 0,1-2 0 0 0,-2 1 0 0 0,0-1 40 0 0,-1 0 8 0 0,4 2 0 0 0,-2-5 0 0 0,0-3-8 0 0,-2 3 0 0 0,0-1 0 0 0,0-1 0 0 0,2-1 8 0 0,1-2 0 0 0,-4 0 0 0 0,-2 2 0 0 0,2-1 32 0 0,-2 1 8 0 0,-1 0 0 0 0,1 3 0 0 0,-2-4-24 0 0,1 3 0 0 0,-1-3 0 0 0,-1 1 0 0 0,0 1 0 0 0,0 2-8 0 0,0 1 0 0 0,0 4 0 0 0,-1-2-48 0 0,1 2-8 0 0,-2 0 0 0 0,2 0 0 0 0,0 0-64 0 0,-1 2 0 0 0,1 0 0 0 0,-1 1 64 0 0,1 3-64 0 0,0-6 0 0 0,0 0 0 0 0,0 24 0 0 0,1-16 0 0 0,2 2 0 0 0,-1-1 0 0 0,2 0 0 0 0,0 3 0 0 0,3-1 0 0 0,-1-3 0 0 0,3 0 0 0 0,-3 3 0 0 0,2-4 0 0 0,0-5 0 0 0,0 0 0 0 0,1-2 0 0 0,-1 2 0 0 0,2-2 0 0 0,1 1 0 0 0,-3 0 0 0 0,1 0 0 0 0,1-1 0 0 0,0-5 0 0 0,-2 0 0 0 0,1-3 0 0 0,1 1 0 0 0,-2 0 0 0 0,-2 1 0 0 0,3-2 0 0 0,-1-1 64 0 0,-1-2-64 0 0,3-1 0 0 0,-2-2 0 0 0,1-1 0 0 0,-1-3 64 0 0,0 0-64 0 0,-1 1 0 0 0,-1-1 0 0 0,-2-1 0 0 0,0 2 0 0 0,-2 2 0 0 0,-1 1 0 0 0,-1 1 0 0 0,0 2 0 0 0,-3 1 0 0 0,2 2 64 0 0,-2 0-64 0 0,1 3 0 0 0,-2-1 0 0 0,0 1 0 0 0,1 1 0 0 0,1 1 64 0 0,0 1-64 0 0,0-1 64 0 0,0 2-64 0 0,0 0 72 0 0,0 1-72 0 0,0 0 80 0 0,1 2-80 0 0,0 1 64 0 0,0-1-64 0 0,1 3 0 0 0,-2 0 72 0 0,2 1-72 0 0,0 3 0 0 0,2 2 0 0 0,-1-2 0 0 0,0 2 0 0 0,0 0 0 0 0,1 1 0 0 0,0 0 0 0 0,0-1 0 0 0,0 2 0 0 0,0 1 64 0 0,0-3-64 0 0,0 0 0 0 0,1-1 0 0 0,-2-3 0 0 0,2 4 0 0 0,-1 0 0 0 0,2 2 0 0 0,-1 1 0 0 0,0-1 0 0 0,1-1 0 0 0,0 0 0 0 0,-2-1 0 0 0,2 0 0 0 0,-1 0 0 0 0,0 0 0 0 0,-1 2 0 0 0,1-3 0 0 0,-1 0 0 0 0,-2-4 0 0 0,4-2 0 0 0,-4-1 0 0 0,2-1 0 0 0,-2 0 0 0 0,2 3 0 0 0,-2-1 0 0 0,2-4 0 0 0,0 0 0 0 0,-1 0 0 0 0,-1-3 0 0 0,1 0 80 0 0,0-4 0 0 0,-1 7 0 0 0,0 0 0 0 0,8-23 16 0 0,-5 13 0 0 0,1 1 0 0 0,0-2 0 0 0,3-2-96 0 0,1-2 64 0 0,1 1-64 0 0,1 0 64 0 0,-1 2-64 0 0,1 1 0 0 0,1 2 0 0 0,0 2 0 0 0,0 2 0 0 0,-2 2 0 0 0,-1 1 0 0 0,-2 2 0 0 0,1 2 0 0 0,-2 0 0 0 0,1 2 0 0 0,-2 1 0 0 0,-3 0-96 0 0,1 3 24 0 0,-2-1 0 0 0,-2 2 0 0 0,-1 1-48 0 0,1 0-8 0 0,-4-2 0 0 0,2 1 0 0 0,0 2 56 0 0,-1 0 8 0 0,1 2 0 0 0,-1-4 0 0 0,2-2 64 0 0,-1-1 0 0 0,2 1 0 0 0,0-1-64 0 0,0 0 64 0 0,2-1 0 0 0,2-2 0 0 0,0 1 0 0 0,0 2 0 0 0,1-3 0 0 0,2-1 0 0 0,0-2 0 0 0,3 0 0 0 0,2-4 88 0 0,-1-5-88 0 0,1 0 96 0 0,0 3-32 0 0,1 1 0 0 0,-1-6 0 0 0,2 2 0 0 0,1 0-64 0 0,-1 0 64 0 0,2-3-64 0 0,-2 0 64 0 0,0 1-64 0 0,0 2 64 0 0,0 1-64 0 0,1-1 64 0 0,-2 2-64 0 0,-1 1 80 0 0,0 3-80 0 0,1-1 80 0 0,-1 2-16 0 0,0 0-64 0 0,1 1 96 0 0,-3 1-32 0 0,1 1-64 0 0,-2 0 0 0 0,-2 2 0 0 0,-1-1 64 0 0,0 2-64 0 0,-2 1 0 0 0,0 1 0 0 0,-2 0 0 0 0,0 1 0 0 0,-2-1 0 0 0,-2 2 0 0 0,2-1 0 0 0,-3 1-96 0 0,-1-1 96 0 0,1-2-96 0 0,-2 3 96 0 0,1 1-72 0 0,-4-2 72 0 0,1-3 0 0 0,-2 1 0 0 0,2 3 0 0 0,-2-1 0 0 0,3-1 0 0 0,0-1 0 0 0,3 0 0 0 0,-1-3 0 0 0,-2 0 0 0 0,3-1 0 0 0,1-1 0 0 0,0-1 0 0 0,2-4 0 0 0,-1 1 0 0 0,2 3 0 0 0,-1 1 0 0 0,0 0 0 0 0,2-1 0 0 0,2 0-128 0 0,0-3 0 0 0,2-2 0 0 0,1 3-9280 0 0</inkml:trace>
  <inkml:trace contextRef="#ctx0" brushRef="#br0" timeOffset="59">2885 5210 1375 3262 3400,'0'0'128'0'0,"-1"-2"-128"0"0,1 1 0 0 0,0 1 0 0 0,0-1 296 0 0,-2 0 40 0 0,1-2 8 0 0,-2-2 0 0 0,1 1 352 0 0,-2-2 72 0 0,-2 0 8 0 0,2 0 8 0 0,0 1-32 0 0,-1 2-8 0 0,-1 0 0 0 0,0 1 0 0 0,-1 1 16 0 0,-1 0 0 0 0,2 2 0 0 0,-4 0 0 0 0,1 1-144 0 0,-1 2-24 0 0,1 1-8 0 0,0 1 0 0 0,0-1-328 0 0,-3 1-72 0 0,3 3-16 0 0,-1-1 0 0 0,2 0-168 0 0,0 0 64 0 0,1 1-64 0 0,1-2 0 0 0,2 0 0 0 0,0 0 0 0 0,2-1 0 0 0,2 0 0 0 0,0 0 0 0 0,0-3 64 0 0,2 1-64 0 0,0 1 0 0 0,4-2 176 0 0,0 0 0 0 0,2 0 0 0 0,0-2 0 0 0,3 0 144 0 0,2-2 32 0 0,1 1 8 0 0,0-2 0 0 0,-1 0-128 0 0,2-3-24 0 0,0 0-8 0 0,-1-1 0 0 0,-2 0-72 0 0,-1 0-8 0 0,-1 1-8 0 0,-4-1 0 0 0,0-1-112 0 0,-5 2 88 0 0,0-1-88 0 0,-2 0 80 0 0,-2-1-80 0 0,-3 0 80 0 0,2 0-80 0 0,-3-1 80 0 0,0 1-8 0 0,-2 1 0 0 0,1-1 0 0 0,-3 3 0 0 0,1-1-8 0 0,0 1 0 0 0,-1 1 0 0 0,2 2 0 0 0,0 0-64 0 0,1 2 80 0 0,-1 0-80 0 0,1 2 80 0 0,1 1-80 0 0,-1 1 96 0 0,1 1-96 0 0,-1 1 96 0 0,1 2-8 0 0,0 1 0 0 0,-1 0 0 0 0,4 2 0 0 0,-2 0-88 0 0,2 0 80 0 0,1-3-80 0 0,1 2 80 0 0,2-1 0 0 0,0 0 0 0 0,2-1 0 0 0,1 0 0 0 0,2 0-8 0 0,2-1 0 0 0,-1-2 0 0 0,2 0 0 0 0,1-2 24 0 0,0-1 8 0 0,2-2 0 0 0,0-1 0 0 0,-3-1 24 0 0,2-2 0 0 0,1 1 0 0 0,-1-5 0 0 0,1 0-24 0 0,-1 1 0 0 0,0-3 0 0 0,-3 0 0 0 0,-2 0-104 0 0,0 0 72 0 0,-2-3-72 0 0,-2 0 64 0 0,-1 0-64 0 0,-1 1 0 0 0,-3 0 72 0 0,0 0-72 0 0,-3 1 0 0 0,0 2 0 0 0,-1-1 0 0 0,-2 2 0 0 0,1 1 0 0 0,-1 1 0 0 0,0 3 0 0 0,-3 1 0 0 0,2 1 0 0 0,-1 2-120 0 0,-2 2 24 0 0,3 0 0 0 0,-1 1 0 0 0,-1 1 8 0 0,3 1 0 0 0,-1 0 0 0 0,3 1 88 0 0,2 0 0 0 0,0 1 0 0 0,2-1 0 0 0,0 2 0 0 0,2-3 0 0 0,1 1 0 0 0,2 1 0 0 0,3-2 0 0 0,-2 2 0 0 0,2 0 0 0 0,3 0 0 0 0,-1-3 0 0 0,1 2 72 0 0,2-1-72 0 0,1-1 80 0 0,1-3 16 0 0,-1 0 0 0 0,2-1 0 0 0,0-2 0 0 0,3-1-16 0 0,-2-1 0 0 0,0-2 0 0 0,1-1 0 0 0,-1-1-16 0 0,-1-1-64 0 0,0 1 96 0 0,-1-3-32 0 0,-1 0-64 0 0,-2-1 0 0 0,0 0 0 0 0,-2-3 64 0 0,-3 3-64 0 0,-1-1 0 0 0,-2 2 0 0 0,-2 1 64 0 0,-1-2-64 0 0,-3 2 0 0 0,0 0 0 0 0,-4 1 0 0 0,1 2 0 0 0,0 0 0 0 0,-2 3 0 0 0,-1 2 0 0 0,1 1-112 0 0,1 2 40 0 0,-2 4 8 0 0,-1-1 0 0 0,0 3 64 0 0,1 0-80 0 0,2 3 80 0 0,-1 0-80 0 0,3-1 80 0 0,2 0 0 0 0,1-1 0 0 0,3-1 0 0 0,0 2 0 0 0,2-2 0 0 0,4 1 64 0 0,1-2-64 0 0,3 1 0 0 0,1-4 0 0 0,3 1 0 0 0,1-1 64 0 0,1-1-64 0 0,2-2 0 0 0,-2 0 0 0 0,2-1 0 0 0,2 0-232 0 0,0 1-88 0 0</inkml:trace>
  <inkml:trace contextRef="#ctx0" brushRef="#br0" timeOffset="60">2175 4427 1839 3116 3172,'0'-4'160'0'0,"-1"1"-160"0"0,-1-1 0 0 0,2 2 0 0 0,0 1 544 0 0,0-2 80 0 0,-1-2 16 0 0,0-2 0 0 0,-2-4 288 0 0,-1 0 56 0 0,-2 2 8 0 0,0 1 8 0 0,1 1-152 0 0,-3 4-32 0 0,-2 1-8 0 0,0 2 0 0 0,-1 2-216 0 0,-2 1-48 0 0,-2 2 0 0 0,0 2-8 0 0,2 1-248 0 0,-2 1-40 0 0,1 0-16 0 0,2 4 0 0 0,1-3-24 0 0,3 2-8 0 0,2-1 0 0 0,2 0 0 0 0,1 0-64 0 0,1 0-8 0 0,1 2-8 0 0,1-3 0 0 0,1 0 96 0 0,2 0 16 0 0,1-2 8 0 0,2 0 0 0 0,0-1 32 0 0,2-1 8 0 0,3-2 0 0 0,1-1 0 0 0,1-1-32 0 0,1-4-8 0 0,0 2 0 0 0,1-5 0 0 0,2 0-16 0 0,0-2-8 0 0,-1 0 0 0 0,0-2 0 0 0,-3 1-104 0 0,0 0-16 0 0,-4 0-8 0 0,0-1 0 0 0,-2 0-88 0 0,-3 1 0 0 0,-1-1 0 0 0,-2 2 0 0 0,-1-2 0 0 0,-3 0 0 0 0,1 1 64 0 0,-4 0-64 0 0,2 0 0 0 0,-5 1 0 0 0,1 0 0 0 0,-1 1 0 0 0,0 1 0 0 0,-1 3 0 0 0,2 1 0 0 0,-1 2 0 0 0,-1 0 0 0 0,3 3 0 0 0,-1-1 0 0 0,0 1 64 0 0,-1 2-64 0 0,3-1 96 0 0,-1 2-96 0 0,0 1 96 0 0,2-1 40 0 0,1 0 16 0 0,2-1 0 0 0,2 2 0 0 0,0-2-56 0 0,1 0 0 0 0,3-2-8 0 0,0 1 0 0 0,2-1-88 0 0,2-2 0 0 0,2-1 0 0 0,-1 0 0 0 0,2-1-224 0 0,-1-1-32 0 0,4-2 0 0 0,-1 1-8 0 0,1-1-1264 0 0,0-1-248 0 0,-2 1-48 0 0,-1-2-16 0 0</inkml:trace>
  <inkml:trace contextRef="#ctx0" brushRef="#br0" timeOffset="61">1292 4337 1375 3216 3245,'-3'2'128'0'0,"0"-2"-128"0"0,-1 2 0 0 0,4-1 0 0 0,-2 0 560 0 0,-2 2 88 0 0,-3 0 24 0 0,-2 3 0 0 0,-3 2 288 0 0,0 1 64 0 0,2-1 16 0 0,2-1 0 0 0,0-1-144 0 0,6-1-24 0 0,1 0-8 0 0,1-3 0 0 0,2 2-96 0 0,3-1-32 0 0,3-2 0 0 0,-1-1 0 0 0,5-1-192 0 0,0-2-32 0 0,0 1-16 0 0,-1 0 0 0 0,-1 0-152 0 0,-1-2-32 0 0,-1 0-8 0 0,1-1 0 0 0,-1 0-224 0 0,-2 1-80 0 0,0-2 0 0 0,0 1 72 0 0,-2 1-72 0 0,-3-3 0 0 0,0 3 0 0 0,-2-1 0 0 0,0 1 0 0 0,-3 0 0 0 0,-2-1 0 0 0,-1-1 64 0 0,-2 1-64 0 0,0 0 0 0 0,-3 1 0 0 0,1 1 0 0 0,-1 0 80 0 0,0 1-80 0 0,1 2 96 0 0,-1 1-96 0 0,1 2 0 0 0,3-1 0 0 0,-2 2 0 0 0,2 0 0 0 0,-1 1 80 0 0,1 0-80 0 0,1 1 64 0 0,1-1-64 0 0,0 3 112 0 0,0-1-16 0 0,1 1-8 0 0,0 0 0 0 0,2 0 64 0 0,2 2 8 0 0,1 0 8 0 0,0-1 0 0 0,3-1-8 0 0,1-1 0 0 0,1 0 0 0 0,1-1 0 0 0,2 0 16 0 0,1-1 0 0 0,1-2 0 0 0,1-1 0 0 0,1 1-16 0 0,2-3 0 0 0,-1 0 0 0 0,1-3 0 0 0,-2 1-56 0 0,1-1-8 0 0,-3-1-8 0 0,1-2 0 0 0,-1 1-24 0 0,0-4-64 0 0,-3 1 96 0 0,-1-1-32 0 0,0 2-64 0 0,-4-3 0 0 0,1 0 0 0 0,-3 1 0 0 0,-1-1 0 0 0,-3 1 0 0 0,0-2 0 0 0,-5 2 0 0 0,1 0 64 0 0,-2-1-64 0 0,-2 3 64 0 0,-1 1-64 0 0,-1 1 0 0 0,1 4 0 0 0,-2 1 0 0 0,1 3 0 0 0,0 1 0 0 0,1 2 0 0 0,1 1 0 0 0,1 2 0 0 0,1 0 0 0 0,-3 2-88 0 0,4 2 88 0 0,0-2-64 0 0,2 1 64 0 0,2-1 0 0 0,2 1 0 0 0,3-2 0 0 0,1 1 0 0 0,3-3 0 0 0,2-1 0 0 0,0-1 0 0 0,4 0-288 0 0,0-3-8 0 0,5 0-8 0 0,1-3-5376 0 0,3 0-1072 0 0</inkml:trace>
  <inkml:trace contextRef="#ctx0" brushRef="#br0" timeOffset="62">171 4125 2303 3358 3476,'0'-4'200'0'0,"0"2"-200"0"0,0 0 0 0 0,-1 0 0 0 0,0 1 480 0 0,-1 0 48 0 0,0-2 16 0 0,-5-3 0 0 0,-2-1 8 0 0,-2 1 8 0 0,-1 2 0 0 0,0 3 0 0 0,1 1-176 0 0,1 1-40 0 0,-1 3-8 0 0,0 2 0 0 0,3 1-16 0 0,0 0-8 0 0,2 1 0 0 0,-2 1 0 0 0,2 0 112 0 0,3 0 24 0 0,-1 2 8 0 0,2 0 0 0 0,2-1 88 0 0,4 1 24 0 0,0-1 0 0 0,3 0 0 0 0,1-2-72 0 0,1 0-16 0 0,4-1 0 0 0,2-1 0 0 0,1-1-40 0 0,1-1-16 0 0,2-2 0 0 0,1-4 0 0 0,0 2-144 0 0,2-4-32 0 0,-1-1-8 0 0,0-2 0 0 0,-2 1-64 0 0,-2-1-16 0 0,0-2 0 0 0,-2-1 0 0 0,-2 2-72 0 0,-3-2-24 0 0,-2 2 0 0 0,-3-2 0 0 0,-1 1-64 0 0,-4-1 0 0 0,-1 1 0 0 0,-5 0 0 0 0,2 0 0 0 0,-4 2 0 0 0,0-1 64 0 0,-2 1-64 0 0,-3 0 0 0 0,-1 3 0 0 0,2-1 0 0 0,-1 0 0 0 0,0 3-224 0 0,-2-1 24 0 0,3 3 0 0 0,-2 0 0 0 0,3 3 8 0 0,0-1 8 0 0,-1 3 0 0 0,1 0 0 0 0,0-1 88 0 0,0 3 24 0 0,1 0 0 0 0,1 2 0 0 0,-1 0 136 0 0,2-1 32 0 0,0 2 8 0 0,1-1 0 0 0,3 1 160 0 0,0-1 32 0 0,2 1 8 0 0,0-1 0 0 0,2 0-72 0 0,2-2-8 0 0,2 2-8 0 0,0-2 0 0 0,3 0 40 0 0,-1-1 0 0 0,2-1 8 0 0,2 0 0 0 0,0-3-88 0 0,3-1-16 0 0,4-2-8 0 0,0-1 0 0 0,-1-2-16 0 0,0-1 0 0 0,3-1 0 0 0,-2-1 0 0 0,1-1-136 0 0,-1-1 80 0 0,-1 0-80 0 0,-5-2 64 0 0,2 1-64 0 0,-5 0 0 0 0,-2-3 0 0 0,-2 0 0 0 0,-1 3 0 0 0,-3-1 0 0 0,-3-1 64 0 0,-2 2-64 0 0,-2-1 0 0 0,-2 1 0 0 0,-4 0 0 0 0,-1 2 0 0 0,0 2 0 0 0,-2 0 0 0 0,-2 3 0 0 0,0 1 0 0 0,1 4 0 0 0,-1 1 0 0 0,1 2-96 0 0,1 3 96 0 0,-1 2 0 0 0,3 1 0 0 0,1 2 0 0 0,1 0 0 0 0,3 1 0 0 0,1 1 0 0 0,2 0 0 0 0,6-3 0 0 0,0-1 0 0 0,2 0 0 0 0,4 0 0 0 0,3-1 0 0 0,5 1-624 0 0,4-2-64 0 0</inkml:trace>
  <inkml:trace contextRef="#ctx0" brushRef="#br0" timeOffset="63">9439 7994 2759 2545 3441,'0'-2'248'0'0,"0"1"-248"0"0,0 0 0 0 0,0 0 0 0 0,0 0 0 0 0,0 1-80 0 0,0-2 0 0 0,-2-3 0 0 0,1 0 584 0 0,-1-1 112 0 0,-1 2 24 0 0,-2-1 8 0 0,-1 2-216 0 0,1 0-48 0 0,-3 3 0 0 0,0-2-8 0 0,-3 2-136 0 0,1 0-24 0 0,-1 2-8 0 0,0 0 0 0 0,-1-1-72 0 0,1 0-8 0 0,-1 1-8 0 0,2-1 0 0 0,-1 0 104 0 0,2 0 16 0 0,1 1 8 0 0,0 0 0 0 0,0 0 56 0 0,1 1 16 0 0,1 2 0 0 0,0 0 0 0 0,4 0 16 0 0,-1 1 8 0 0,3-1 0 0 0,0 2 0 0 0,1 2 72 0 0,1-1 8 0 0,2 1 8 0 0,2-3 0 0 0,3 3-48 0 0,1-1-16 0 0,2-1 0 0 0,1-1 0 0 0,2-1 32 0 0,2-2 8 0 0,2-1 0 0 0,2-2 0 0 0,0-3-88 0 0,2-2-8 0 0,1-2-8 0 0,0-1 0 0 0,-2-2-80 0 0,1 0-24 0 0,-2-1 0 0 0,-4-1 0 0 0,-1 1-72 0 0,-5 0-8 0 0,-2 0-8 0 0,-4 0 0 0 0,-1 0-112 0 0,-4-1 0 0 0,-2 2 64 0 0,-2 0-64 0 0,0 2 0 0 0,-4 0 0 0 0,-5-1 0 0 0,-1 2-80 0 0,-1 1 8 0 0,-2 2 0 0 0,-3 0 0 0 0,1 2 0 0 0,2 1-88 0 0,-1-1-8 0 0,0 4-8 0 0,1 0 0 0 0,-2 2 96 0 0,2 0 80 0 0,-1 2-104 0 0,-1 0 40 0 0,4 2 64 0 0,-1 1 0 0 0,1-2 0 0 0,3 2 0 0 0,1 0 0 0 0,2 2 96 0 0,2-1 0 0 0,2-1-8 0 0,4 2 40 0 0,-1-2 16 0 0,5 0 0 0 0,0 1 0 0 0,5 0 32 0 0,0-2 8 0 0,2 0 0 0 0,2-1 0 0 0,0-2 72 0 0,0-2 24 0 0,-1 1 0 0 0,3-3 0 0 0,3-1-72 0 0,1-3-16 0 0,2 0 0 0 0,2-3 0 0 0,-2 0-88 0 0,-1-2-16 0 0,2 0-8 0 0,-3-1 0 0 0,-1-2-80 0 0,0 1 80 0 0,-4 0-80 0 0,-2-1 80 0 0,-4 2-80 0 0,-1-1 0 0 0,-4-2 0 0 0,-2 2 0 0 0,-2-1 64 0 0,-4 2-64 0 0,0 0 64 0 0,-3 2-64 0 0,-2 1 0 0 0,-3 3 0 0 0,1 1 0 0 0,-1 2 0 0 0,2 1-80 0 0,-3 1-32 0 0,0 2-8 0 0,-1 3 0 0 0,3-1 48 0 0,1 2 8 0 0,0 0 0 0 0,2-1 0 0 0,1 1-8 0 0,3-1 0 0 0,0 2 0 0 0,2-3 0 0 0,3 2-344 0 0,0-1-72 0 0,2 0-16 0 0,3 0-7368 0 0</inkml:trace>
  <inkml:trace contextRef="#ctx0" brushRef="#br0" timeOffset="64">9376 8085 3223 2427 3255,'-1'0'288'0'0,"-2"0"-288"0"0,2 0 0 0 0,0 0 0 0 0,1 2 584 0 0,-2-1 64 0 0,-2 1 16 0 0,-1 4 0 0 0,-2 3 136 0 0,-2 2 24 0 0,-1 6 8 0 0,0 3 0 0 0,1 2-72 0 0,-1 4-16 0 0,0 6 0 0 0,-3 1 0 0 0,1 6-32 0 0,-1 0-8 0 0,0 3 0 0 0,-1-1 0 0 0,0 2-104 0 0,-1 1-24 0 0,-1-1-8 0 0,1 0 0 0 0,-2 1-88 0 0,-1 3-8 0 0,0 2-8 0 0,-1 2 0 0 0,0-1-128 0 0,2-4-24 0 0,3-6-8 0 0,-1 2 0 0 0,1 0-88 0 0,0-2-24 0 0,3-8 0 0 0,2-3 0 0 0,1 4-32 0 0,-2-2 0 0 0,4-1-8 0 0,-2-2 0 0 0,0-2-32 0 0,1-2-8 0 0,-1-2 0 0 0,0-1 0 0 0,1-2 8 0 0,-1 0 0 0 0,0-2 0 0 0,1-2 0 0 0,0-2-24 0 0,-1-3-8 0 0,0 1 0 0 0,3-3 0 0 0,-2-1-24 0 0,3 0 0 0 0,0-3 0 0 0,0-3 0 0 0,1 0-64 0 0,2-1 0 0 0,-2-1 72 0 0,2 0-72 0 0,0-1 0 0 0,-2 0 0 0 0,3-2 0 0 0,-1 1 64 0 0,-1 1-64 0 0,1-2 0 0 0,1 2-64 0 0,-1 0 64 0 0,1 1-224 0 0,0-1-8 0 0,0 2 0 0 0,1 0 0 0 0,0 2-816 0 0,1-2-160 0 0</inkml:trace>
  <inkml:trace contextRef="#ctx0" brushRef="#br0" timeOffset="65">9018 9417 4143 2875 3302,'-2'-8'368'0'0,"0"4"-296"0"0,1 2-72 0 0,0-1 0 0 0,0 0 448 0 0,-2 2 64 0 0,-1 1 24 0 0,-1-2 0 0 0,-6 0 376 0 0,-3 1 80 0 0,-4 1 8 0 0,1 1 8 0 0,1 3-312 0 0,-1 0-64 0 0,3 2-16 0 0,1 3 0 0 0,-1 0-112 0 0,3 2-24 0 0,2 0-8 0 0,1 2 0 0 0,2 0-112 0 0,2 1-16 0 0,1-1-8 0 0,3-2 0 0 0,3 1-48 0 0,-1-4-16 0 0,0-1 0 0 0,3 1 0 0 0,1-3 40 0 0,6 1 8 0 0,-2-2 0 0 0,3-2 0 0 0,3-1-48 0 0,1-2-8 0 0,5-1 0 0 0,-1-4 0 0 0,2-1-96 0 0,-3-3-16 0 0,-2 1-8 0 0,-2 0 0 0 0,-2-2-72 0 0,-3 0-8 0 0,-5 0-64 0 0,-2 1 96 0 0,-2 0-96 0 0,-5 1 0 0 0,-2 0 64 0 0,-5 0-64 0 0,0 3 0 0 0,-3-1 0 0 0,-4 3 0 0 0,0 2 0 0 0,-5 2 0 0 0,1 0 0 0 0,-1 4 0 0 0,-3 2 0 0 0,4 2 96 0 0,0 2-32 0 0,1 0-64 0 0,0 2 96 0 0,1 1 0 0 0,4 0 0 0 0,1 3 0 0 0,5-5 0 0 0,1 0-32 0 0,1 0 0 0 0,3 0-64 0 0,2 0 96 0 0,2 0-32 0 0,3 2-64 0 0,3-3 88 0 0,2 0-88 0 0,4-2 120 0 0,1-2-32 0 0,4-2-8 0 0,1 0 0 0 0,3-3 48 0 0,2-2 16 0 0,-1-1 0 0 0,3-4 0 0 0,-3 0-72 0 0,-1-4-8 0 0,1 1-64 0 0,-5-3 96 0 0,-2 2-96 0 0,-2-1 0 0 0,0-2 64 0 0,-3-2-64 0 0,-2-1 0 0 0,-4 2 0 0 0,-3 0 0 0 0,-4 0 0 0 0,2 1 0 0 0,-4 0 64 0 0,-2 0-64 0 0,-2 0 0 0 0,-4 2 64 0 0,2 0-64 0 0,-3 4 0 0 0,0 1 72 0 0,-3 3-72 0 0,2 1 0 0 0,-1 4 0 0 0,-1 0 64 0 0,0 3-64 0 0,3 1 0 0 0,-1 1 0 0 0,1 0 0 0 0,4 0 0 0 0,1 1 0 0 0,3-3 0 0 0,4 0 0 0 0,-1 0 0 0 0,4-2-72 0 0,2 1 72 0 0,2-2-104 0 0,4-1-480 0 0,3-1-96 0 0,3-1-24 0 0,1-3-5016 0 0,3 1-1000 0 0</inkml:trace>
  <inkml:trace contextRef="#ctx0" brushRef="#br0" timeOffset="66">9524 8140 919 2544 3465,'2'-9'80'0'0,"-1"4"-80"0"0,0 0 0 0 0,-1 2 0 0 0,0 0 464 0 0,2 2 80 0 0,-2-2 8 0 0,0 1 8 0 0,1-2 264 0 0,0-3 48 0 0,-1 3 16 0 0,-1 0 0 0 0,1 2-48 0 0,-3 2-8 0 0,2 2 0 0 0,-2 2 0 0 0,3 2-344 0 0,0 1-72 0 0,-1 1-8 0 0,2-1-8 0 0,2 2-16 0 0,0 1-8 0 0,2 1 0 0 0,2 1 0 0 0,1 3 24 0 0,-1 1 8 0 0,3 2 0 0 0,2 2 0 0 0,-1 4 72 0 0,1 0 8 0 0,-1 4 8 0 0,1 1 0 0 0,-1 1-48 0 0,0 3-16 0 0,-2 1 0 0 0,2 3 0 0 0,-3 2-16 0 0,0 1-8 0 0,1 4 0 0 0,1 2 0 0 0,-1 3-88 0 0,2 1-8 0 0,2 1-8 0 0,0-1 0 0 0,3-1-72 0 0,-1-6-8 0 0,1-4-8 0 0,0-5 0 0 0,-1-2-56 0 0,0-2-16 0 0,2 1 0 0 0,-1-2 0 0 0,0-1-48 0 0,-1-1 0 0 0,0-2-8 0 0,1-2 0 0 0,-2 0 8 0 0,1-4 8 0 0,-2 0 0 0 0,-1-3 0 0 0,0-1 0 0 0,-1-2 0 0 0,-2-2 0 0 0,2-2 0 0 0,-4-1-32 0 0,1-3-8 0 0,-1 2 0 0 0,-3-5 0 0 0,0 2-64 0 0,-1-3 0 0 0,-2-1 72 0 0,-1 0-72 0 0,-1-1 0 0 0,0-2 0 0 0,-2 0 0 0 0,-1-4 64 0 0,-2 2-64 0 0,2-3 0 0 0,-5-1 64 0 0,1 0-64 0 0,-1 1 0 0 0,-2 1 0 0 0,0 2 0 0 0,-1 2 0 0 0,0 2 0 0 0,-3 2 0 0 0,-2 4 0 0 0,0 2 0 0 0,0 2 0 0 0,0 1 0 0 0,0 0 0 0 0,3 1 0 0 0,2 1 0 0 0,3 0 0 0 0,2-1 0 0 0,4-1 0 0 0,0 0 0 0 0,3-2 0 0 0,3 1 0 0 0,1-2 0 0 0,2 0 0 0 0,3-2 0 0 0,0 0 0 0 0,3-2-64 0 0,1-3 64 0 0,2 0 0 0 0,1-2 0 0 0,0-3 0 0 0,-1 1 0 0 0,0-5 0 0 0,0 1 0 0 0,1-1 0 0 0,-3-3 0 0 0,-3 1 0 0 0,0 2 0 0 0,-5-1-64 0 0,-1 2 64 0 0,-3 1 0 0 0,-2 1 0 0 0,-2 3 0 0 0,-1-1 0 0 0,-2 3 0 0 0,-1 1 0 0 0,-1 0 0 0 0,-2 2 0 0 0,2 1 0 0 0,0 0 0 0 0,2 0 0 0 0,2 1 0 0 0,1 0 0 0 0,2-1 0 0 0,1 1 0 0 0,1-1 0 0 0,2-1 0 0 0,2 1 0 0 0,0-2 0 0 0,3 0 0 0 0,2-2 0 0 0,2 0 0 0 0,0-2 0 0 0,0 1 0 0 0,0-2 0 0 0,-3 1 0 0 0,1 0-96 0 0,-4-1-136 0 0,0 2-32 0 0,-2-2-8 0 0,-3 1 0 0 0,2-1-528 0 0,-3 0-96 0 0,0 0-32 0 0,0-2-7408 0 0</inkml:trace>
  <inkml:trace contextRef="#ctx0" brushRef="#br0" timeOffset="67">9707 8095 919 2476 3527,'-5'-5'80'0'0,"2"2"-80"0"0,0-1 0 0 0,1 2 0 0 0,0 1 624 0 0,2-1 112 0 0,-1 0 16 0 0,0-1 8 0 0,-1-2 360 0 0,1-2 64 0 0,1 0 24 0 0,0 1 0 0 0,3 1-48 0 0,-1 2-8 0 0,4 0 0 0 0,-1 2 0 0 0,0 1-336 0 0,3 1-72 0 0,3 3-8 0 0,1 2-8 0 0,3 2-240 0 0,1 0-40 0 0,-1 2-16 0 0,2 2 0 0 0,4 4-80 0 0,6 3-24 0 0,3 2 0 0 0,3 2 0 0 0,4 5-72 0 0,5 1-24 0 0,2 4 0 0 0,3 3 0 0 0,3 1-72 0 0,-1 2-8 0 0,2 1-8 0 0,0 3 0 0 0,-3 0-64 0 0,-3-6-16 0 0,-4-4 0 0 0,6 3 0 0 0,7 1-64 0 0,5-1 0 0 0,4 0 0 0 0,1-1 0 0 0,0-1 208 0 0,-1 0 0 0 0,-3-1 0 0 0,-8-2 0 0 0,-5-4-32 0 0,-5-2-8 0 0,-3-2 0 0 0,-6 0 0 0 0,-1 0-168 0 0,-5-3 0 0 0,-3-2 0 0 0,-4-1 0 0 0,-3-1 80 0 0,0 1-16 0 0,0-3-64 0 0,-1 3 96 0 0,-2-4 0 0 0,-1-2-8 0 0,-2-2 0 0 0,-1-2 0 0 0,-4 0-24 0 0,1-1 0 0 0,0-2 0 0 0,-2-1 0 0 0,-1 1 24 0 0,0-2 0 0 0,2 1 0 0 0,-3 0 0 0 0,1-2-16 0 0,0 1 0 0 0,2 0 0 0 0,-2 0 0 0 0,1-1-72 0 0,-2 0 0 0 0,1 0 72 0 0,0 1-72 0 0,-2-2 0 0 0,1 0 0 0 0,-1 0 0 0 0,2 2 0 0 0,-4-2 0 0 0,4 0 0 0 0,-2 0 0 0 0,0 0 0 0 0,2-2 0 0 0,-4 2 0 0 0,3 0 0 0 0,-1-2 0 0 0,0 1 0 0 0,0 0 0 0 0,-1-2 0 0 0,0 3 0 0 0,-1-4 0 0 0,0 0 0 0 0,-1 1 0 0 0,1-1 0 0 0,-1-1 0 0 0,-2 1 0 0 0,0-1 0 0 0,-2 1 0 0 0,-1 0 0 0 0,-2 1 0 0 0,-2 3 0 0 0,-5 0 0 0 0,-2 3 0 0 0,-1 1 0 0 0,-1 3 0 0 0,-4 2 0 0 0,-2 1 0 0 0,-2 2 0 0 0,2 3 0 0 0,1 0 0 0 0,1 1 0 0 0,2-1 0 0 0,2 1 0 0 0,4-1 0 0 0,4 0 0 0 0,5-4 0 0 0,3 0 0 0 0,2-3 0 0 0,4 0 0 0 0,2-2 0 0 0,3-1 0 0 0,2-1 0 0 0,5-2 0 0 0,1-2 0 0 0,4-2 0 0 0,2-1 0 0 0,3 0 0 0 0,0-4 0 0 0,2-2 0 0 0,-1 0 0 0 0,-4 1 0 0 0,-1-3 0 0 0,-2 0 0 0 0,-4 1 64 0 0,-3-2-64 0 0,-5 1 0 0 0,-1 1-64 0 0,-4 0 64 0 0,0 3-72 0 0,-4 0 72 0 0,-3 0-80 0 0,-1 1 80 0 0,-2 2 0 0 0,-3 1-72 0 0,0 2 72 0 0,-4 2 0 0 0,0 2 0 0 0,-4 1 0 0 0,1 2 0 0 0,-3 1 0 0 0,3 2 0 0 0,-1 0 0 0 0,2 2 0 0 0,1 0 0 0 0,3 0 0 0 0,3 0 88 0 0,3-2-88 0 0,3-1 96 0 0,1 0-96 0 0,3 0 64 0 0,3-1-64 0 0,4-1 64 0 0,1-2-64 0 0,3-1 0 0 0,2-1 0 0 0,4-2 0 0 0,3-2 0 0 0,2-1 0 0 0,1-1 0 0 0,2-2 0 0 0,-2-1 0 0 0,-1-3 64 0 0,-2 0-64 0 0,-3 0 0 0 0,-4-1 0 0 0,-3 1 0 0 0,-5 0 0 0 0,-2 1 0 0 0,-3 0 0 0 0,-3 2 0 0 0,-2 1 0 0 0,-5 2 0 0 0,-3-1-160 0 0,-4 3-56 0 0,-3 2-8 0 0,-3 1 0 0 0,1 2 352 0 0,-3 0 64 0 0,3 1 8 0 0,0 2 8 0 0,4-1-208 0 0,1 1 0 0 0,3-1 0 0 0,2-1 0 0 0,1 3 0 0 0,3-3-88 0 0,2 1 24 0 0,1-1 0 0 0,2 0-264 0 0,0 0-56 0 0,1-1 0 0 0,4-1-8864 0 0</inkml:trace>
  <inkml:trace contextRef="#ctx0" brushRef="#br0" timeOffset="68">8008 8956 455 2681 3491,'1'-4'0'0'0,"-1"1"0"0"0,1 1 0 0 0,-1 0 0 0 0,1 1 256 0 0,-1-2 0 0 0,2 0 8 0 0,-1-2 0 0 0,0-1 120 0 0,3-3 32 0 0,-2-4 0 0 0,-1 1 0 0 0,0 0 80 0 0,-1 1 16 0 0,-1 0 8 0 0,1 0 0 0 0,-1 0 96 0 0,-1 2 24 0 0,1 1 0 0 0,0-1 0 0 0,-1 2 248 0 0,1 0 48 0 0,0 3 16 0 0,-1 0 0 0 0,1 2-56 0 0,0 1 0 0 0,0 1-8 0 0,-1 2 0 0 0,0 1-200 0 0,-4 3-40 0 0,0 5-8 0 0,-5 3 0 0 0,-3 5-264 0 0,0 3-56 0 0,-3 5-16 0 0,0 1 0 0 0,-3 1-80 0 0,-3 3-24 0 0,-6 4 0 0 0,2 0 0 0 0,1-4 72 0 0,-4 3 16 0 0,-5 8 0 0 0,-3 2 0 0 0,1 4 16 0 0,0-1 8 0 0,1 0 0 0 0,3-6 0 0 0,4-2-88 0 0,2-5-24 0 0,4-1 0 0 0,4-4 0 0 0,3-5-96 0 0,0 3-16 0 0,1 1-8 0 0,1-1 0 0 0,1 1-16 0 0,3-1-64 0 0,0-3 96 0 0,3-3-32 0 0,1-1 0 0 0,0-1 0 0 0,4-5 0 0 0,1-2 0 0 0,1-4-64 0 0,3-2 80 0 0,-1-2-80 0 0,2-3 80 0 0,0 0-80 0 0,2-4 0 0 0,0-1 0 0 0,2-5 0 0 0,1-2 0 0 0,1-3 0 0 0,-1-2 0 0 0,-1-2 64 0 0,-1-1-64 0 0,-2-2 0 0 0,-2 0 0 0 0,-1 0 0 0 0,-2 1-64 0 0,-2-1-32 0 0,-2 1-8 0 0,-3 2 0 0 0,-3 4-24 0 0,0 3-8 0 0,-1 5 0 0 0,-3 2 0 0 0,-3 4 40 0 0,-5 4 16 0 0,1 3 0 0 0,-3 3 0 0 0,-2 3 80 0 0,1 3-80 30-18,-2 1 80-1 0,4 4-80-1-1,2-1 80-28 19,3 0 0 0 0,2 1 64 0 0,3 0-64 0 0,4-3 96 0 0,3-1-24 0 0,3-3 0 26-18,3-2 0-26 18,3-1 0 0 0,2-2 0 0 0,1-1 0 0 0,6-2 0 0 0,-2-4-8 0 0,3-2-64 0 0,3-1 96 26-18,1-2-32-26 18,1 0 0 0 0,-1-3-64 0 0,2-1 96 0 0,0-3-32 0 0,-2-1-64 0 0,-2-1 64 0 0,-3 3-64 0 0,-2-1 64 0 0,-2 1-64 27-20,-2-2 0-27 20,-2 3 0 0 0,-3-1 0 0 0,-2 2 0 0 0,-3 0 0 0 0,0 1 0 0 0,-2 1 0 0 0,1 0 0 0 0,-1 1 0 0 0,-2-1 0 0 0,1 0 0 0 0,3 2 0 0 0,0-1-112 0 0,0-1 16 0 0,1-1 0 0 0,2 1-360 0 0,1-1-72 0 0,4-3-16 0 0,1 1-8320 0 0</inkml:trace>
  <inkml:trace contextRef="#ctx0" brushRef="#br0" timeOffset="69">7095 8498 5063 2858 3481,'1'-3'448'0'0,"1"1"-352"0"0,-1-1-96 0 0,-2 2 0 0 0,1 1 736 0 0,0-1 128 0 0,0-2 24 0 0,-2 0 8 0 0,-3 0 192 0 0,-3 0 32 0 0,-4 6 16 0 0,-2 3 0 0 0,-1 4-464 0 0,-4 3-88 0 0,-3 5-16 0 0,-1 3-8 0 0,-3 4-104 0 0,-2 5-16 0 0,-3 3-8 0 0,-4 6 0 0 0,-3 1-32 0 0,-1 2-8 0 0,0 3 0 0 0,2 0 0 0 0,0-1 0 0 0,-1-1 0 0 0,4 1 0 0 0,2-8 0 0 0,8-7-40 0 0,-2 1 0 0 0,1 1-8 0 0,-2 2 0 0 0,2 0-120 0 0,0-1-32 0 0,1 1 0 0 0,1-1 0 0 0,2-1-96 0 0,0-3-32 0 0,2-1 0 0 0,1-1 0 0 0,3-2 0 0 0,0-4-64 0 0,-1 2 96 0 0,1-3-32 0 0,3 0-64 0 0,3-5 0 0 0,2-1 0 0 0,2-3 0 0 0,1-1 0 0 0,1-2 0 0 0,2-3 0 0 0,1-2 0 0 0,1-2 0 0 0,2-4 0 0 0,4-3 64 0 0,-1-4-64 0 0,4-4 64 0 0,-2-1-64 0 0,1-1 96 0 0,-1-1-32 0 0,0-2-64 0 0,-3-2 0 0 0,-1 2 0 0 0,-2 1 0 0 0,-4 3 0 0 0,-2 0 0 0 0,0 3 0 0 0,-3 3 0 0 0,-1 3 0 0 0,2 2-88 0 0,-2 3 88 0 0,-1 2-64 0 0,-2 7 64 0 0,-1 1-104 0 0,2 1 40 0 0,-3 4 64 0 0,0 1-80 0 0,1 3 80 0 0,1-1 0 0 0,2 2-72 0 0,-2-1 72 0 0,5-2 0 0 0,0 1 0 0 0,4-3 0 0 0,0-1 0 0 0,4-1 0 0 0,2-3 0 0 0,1-2 0 0 0,1 0 0 28-19,2-3 0-28 19,2-3 0 0 0,1-2 0 0 0,2 0 0 0 0,1-4 0 0 0,2-1 0 0 0,-2-2 0 0 0,-1-1 0 0 0,-1 0 0 0 0,-1 0 0 0 0,-5-1 0 0 0,1 2 0 0 0,-6-1 0 0 0,-1 2 0 0 0,-4 0 0 0 0,0 1 0 0 0,-5 0 0 0 0,0 0 0 0 0,-3 3 0 0 0,0 1 0 26-18,-2 1 0-26 18,-3 2 0 0 0,3 3 0 0 0,-3 1 0 0 0,3 1 0 0 0,-1 3 0 0 0,1 1 0 0 0,3 0 0 0 0,-1 2 0 0 0,0 0 0 0 0,0 2 0 0 0,3 2 0 0 0,2-2 0 0 0,3 0 0 0 0,2-1 0 0 0,2-3-96 0 0,2-2 16 0 0,-1-1 8 0 0,3 0-6080 0 0,4 0-1216 0 0</inkml:trace>
  <inkml:trace contextRef="#ctx0" brushRef="#br0" timeOffset="70">7150 9968 1839 2950 3173,'1'-1'160'0'0,"-1"1"-160"0"0,0-1 0 0 0,0 0 0 0 0,0-1 528 0 0,1 1 72 0 0,1-2 8 0 0,-1-2 8 0 0,0-2 296 0 0,1-1 56 0 0,-1 3 16 0 0,0 0 0 0 0,1-1 80 0 0,-1 2 24 0 0,1 0 0 0 0,-2-1 0 0 0,0 3-48 0 0,2-2-8 0 0,-2 2 0 0 0,0 1 0 0 0,0-1-264 0 0,0 2-48 0 0,-2 2-16 0 0,0 1 0 0 0,-2 6-232 0 0,-1 2-56 0 0,-2 4 0 0 0,2 0-8 0 0,1-2-216 0 0,-3 5-48 0 0,-2 5-8 0 0,-2 8 0 0 0,-1 5-24 0 0,-3 7-8 0 0,2 5 0 0 0,-1 2 0 0 0,-1-3 24 0 0,3-2 0 0 0,0-4 0 0 0,1 0 0 0 0,3-5-32 0 0,0-4-8 0 0,1-4 0 0 0,-1 4 0 0 0,0 3 8 0 0,0 3 0 0 0,-1-1 0 0 0,-1 0 0 0 0,1 1 0 0 0,0-4 0 0 0,0-1 0 0 0,-1-6 0 0 0,3-3-8 0 0,1-5 0 0 0,2-1 0 0 0,2-4 0 0 0,0-1-24 0 0,0-2 0 0 0,4-3 0 0 0,-2-1 0 0 0,2-2-64 0 0,-2-3 64 0 0,4-2-64 0 0,-4-2 64 0 0,4-3-64 0 0,-4-2 80 0 0,4-3-80 0 0,-1-1 80 0 0,1-2-16 0 0,-2-3-64 0 0,-1 3 96 0 0,-1-3-32 0 0,-1-3-64 0 0,-3 1 0 0 0,-2 2 0 0 0,-1 1 0 0 0,-1 4-120 0 0,-1 2 16 0 0,-1 1 0 0 0,-2 5 0 0 0,-1 3 8 0 0,-1 2 0 0 0,-1 4 0 0 0,1 2 0 0 0,-3 3 96 0 0,1 1-96 0 0,1 2 96 0 0,0 1-96 0 0,3-1 96 0 0,1 1 0 0 0,2 1 0 0 0,2-1-72 0 0,3-2 72 0 0,2-1 0 0 0,2-2 0 0 0,0-1 0 0 0,6-1 0 0 0,1 1 0 0 0,2-2 0 0 0,3-3 0 0 0,3 0 0 0 0,1-3 0 0 0,1-2 0 0 0,2-1 0 0 0,0-3 0 0 0,-2 0 0 0 0,-3-2 0 0 0,1 0 0 0 0,0-3 0 0 0,-2 3-64 0 0,-2-3 64 0 0,-2 2-64 0 0,-3-1 64 0 0,-4 3 0 0 0,0-2 0 0 0,-4 2-64 0 0,-2 2 64 0 0,-3 0 0 0 0,-1 2 0 0 0,-2 0 0 0 0,-1 4 0 0 0,-3 0 0 0 0,1 0 0 0 0,1 2 0 0 0,-3 2 0 0 0,-1 1 64 0 0,-1 0-64 0 0,1 1 64 0 0,3 2-64 0 0,1-2 64 0 0,4 1-64 23-19,1-2 64-23 19,3-1-64 0 0,2 0 0 0 0,3 2 0 0 0,2-4 0 0 0,2 0 0 0 0,2-2 0 0 0,4-2 0 0 0,2-1 0 0 0,1-2-112 0 0,3 0-8 22-21,-3 0 0-22 21,3-4 0 0 0,3 1-608 0 0,2 2-120 0 0</inkml:trace>
  <inkml:trace contextRef="#ctx0" brushRef="#br0" timeOffset="71">8785 9587 3223 2594 3598,'-1'-2'288'0'0,"-1"-1"-288"0"0,2 2 0 0 0,0 1 0 0 0,-1-1 864 0 0,0-1 128 0 0,1 2 16 0 0,-3-3 8 0 0,1 1 264 0 0,-2 2 48 0 0,1 5 16 0 0,-1 4 0 0 0,0 4-440 0 0,0 5-80 0 0,0 5-24 0 0,0 7 0 0 0,0 4-104 0 0,0 4-24 0 0,0 3-8 0 0,0 2 0 0 0,0 0-200 0 0,0 0-40 0 0,1 1-8 0 0,-1 0 0 0 0,2 1-24 0 0,-2-4-8 0 0,0-2 0 0 0,2 3 0 0 0,2 0-120 0 0,-1-4-24 0 0,1-2-8 0 0,1-4 0 0 0,-1-2-104 0 0,0-4-16 0 0,2-3-8 0 0,-2-2 0 0 0,2-4-40 0 0,0-1 0 0 0,0-1-64 0 0,0-5 96 0 0,-2-2-96 0 0,1 0 72 0 0,0-2-72 0 0,-1-2 64 0 0,0-2-64 0 0,0-2 0 0 0,2 3 72 0 0,-4-6-72 0 0,2 1 0 0 0,-1-3 72 0 0,0-4-72 0 0,-2-3 0 0 0,-2 0 88 0 0,1-1-88 0 0,-2 0 80 0 0,-3 2-80 0 0,1 2 0 0 0,-3 3 0 0 0,-1 2 0 0 0,-2 1 0 0 0,-1 3 0 0 0,-4 3 0 0 0,1 3 0 0 0,-3-2 0 0 0,1 7 0 0 0,1 0 0 0 0,4 0 0 0 0,0-1 0 0 0,5 0 0 0 0,0 0 0 0 0,1 1 0 0 0,2 1 0 0 0,3-2 0 0 0,3 1 0 0 0,2-1 0 0 0,3-1 0 0 0,3-3 0 0 0,2 1 0 0 0,3-4 0 0 0,3 0 0 0 0,2-5 0 0 0,2 0 0 0 0,2-2 0 0 0,-1-1 0 0 0,0-3 0 0 0,-4 3 0 0 0,-3-1 0 0 0,0-1 0 0 0,1 0 0 0 0,-2-3 0 0 0,-1 0 0 0 0,-3-1 0 0 0,-4 1 0 0 0,-5 5 0 0 0,-4-2 0 0 0,-1 4 0 0 0,-5 2 0 0 0,-3-1 0 0 0,-2 5 0 0 0,-5 0 0 0 0,2 1 0 0 0,3-1 0 0 0,2 2 0 0 0,-1 0 0 0 0,2 1 0 0 0,-1 0 72 0 0,1 2-72 0 0,3-1 64 0 0,2 0-64 0 0,2 0 0 0 0,4-1 0 0 0,2 0 64 0 0,2-1-64 0 0,4-2 0 0 0,2 0 0 0 0,4-2 0 0 0,3-2-176 0 0,3-3-24 0 0,3 0-8 0 0,0-1 0 0 0,1-1-880 0 0,2-3-184 0 0</inkml:trace>
  <inkml:trace contextRef="#ctx0" brushRef="#br0" timeOffset="72">10085 9387 3679 2183 3661,'4'-5'160'0'0,"-3"2"40"0"0,1 1-200 0 0,0 1 0 0 0,-1-1 0 0 0,-1 2 0 0 0,1-1 760 0 0,1 1 104 0 0,-1 0 32 0 0,2 1 0 0 0,-1 3 192 0 0,-2 2 32 0 0,0 3 16 0 0,-4 4 0 0 0,2 3-48 0 0,-1 1 0 0 0,-1 3-8 0 0,-1 4 0 0 0,1 2-208 0 0,-1 4-40 0 0,-1 4 0 0 0,2 2-8 0 0,-1 4-296 0 0,-1 1-56 0 0,2 1-16 0 0,-2-4 0 0 0,2-8-144 0 0,-2 2-32 0 0,1 2-8 0 0,-1 1 0 0 0,-1-2-112 0 0,0 0-32 0 0,-1 0 0 0 0,1 0 0 0 0,-2 3-8 0 0,2 0-8 0 0,1-2 0 0 0,-1-2 0 0 0,3-1-112 0 0,0-3 0 0 0,2-2-72 0 0,-2-1 72 0 0,2-2 104 0 0,0-3 72 0 0,0-2 16 0 0,-1 1 0 0 0,1-3-192 0 0,-1-3 0 0 0,2 0 0 0 0,-1-2 64 0 0,2-2-64 0 0,-2 0 0 0 0,2-2 0 0 0,0-1 0 0 0,0-2 64 0 0,0-1-64 0 0,0-1 80 0 0,2 0-80 0 0,-2-2 64 0 0,0 0-64 0 0,2 0 0 0 0,-1 0 72 0 0,0-2-72 0 0,1 0 0 0 0,-2 2 72 0 0,0 0-72 0 0,0 0 0 0 0,0 0 72 0 0,12-20-72 0 0,-12 14 0 0 0,-1 0 64 0 0,-1-1-64 0 0,0-1 0 0 0,-4 1 0 0 0,1-1 0 0 0,-2 1 0 0 0,-2 3 0 0 0,-2 0 0 0 0,-1 4 0 0 0,-3 2 0 0 0,-1 2 0 0 0,-1 2 0 0 0,-3 1 0 0 0,0 2 0 0 0,2-1-64 0 0,1 1 64 0 0,3 0 0 0 0,0 0 0 0 0,3-1 0 0 0,0 2 0 0 0,4-4 0 0 0,2 1 0 0 0,2 1 0 0 0,2-1 0 0 0,1-1 0 0 0,4 1 0 0 0,1-2 0 0 0,2 0 0 0 0,4-1 0 0 0,0-3 0 0 0,5 0 0 0 0,2-2 0 0 0,2-1 0 0 0,0-2 0 0 0,-1 0 0 0 0,2-2 0 0 0,1-3 0 0 0,0 1 0 0 0,-2-2-80 0 0,-4 3 80 0 0,-4 1-72 0 0,-4 1 72 0 0,-5 1-96 0 0,-3 1 96 0 0,-4 2-64 0 0,-6-1 64 0 0,-3 5 0 0 0,-3-1 0 0 0,-5 3 0 0 0,0 0 0 0 0,-2 3 0 0 0,1-3 0 0 0,2 2 0 0 0,2-1 0 0 0,0-1 64 0 0,2 1-64 0 0,3 0 80 0 0,0 0-80 0 0,5 0 80 0 0,2-2-80 0 0,3 1 0 0 0,2-1 0 0 0,4 1 0 0 0,1-3 0 0 0,3 0-104 0 0,5 0-48 0 0,2-2-8 0 0,3-2-6328 0 0,4 1-1264 0 0</inkml:trace>
  <inkml:trace contextRef="#ctx0" brushRef="#br0" timeOffset="73">8570 10599 5703 2583 3261,'4'0'512'0'0,"-2"-2"-416"0"0,-1 2-96 0 0,0 0 0 0 0,1-1 0 0 0,-2 1 0 0 0,0 0 0 0 0,0 0 0 0 0,1 0 0 0 0,1 0 0 0 0,-2 0 0 0 0,0 0 0 0 0,0 0 0 0 0,0 0 0 0 0,0 0 0 0 0,0 0 0 0 0,0 0 0 0 0,0 0 0 0 0,0 0 0 0 0,0 0 0 0 0</inkml:trace>
  <inkml:trace contextRef="#ctx0" brushRef="#br0" timeOffset="74">8622 10565 5623 2570 3261,'0'0'504'0'0,"0"-1"-408"0"0,0 1-96 0 0,0 0 0 0 0,2 0 384 0 0,-2-1 48 0 0,0 0 16 0 0,2 0 0 0 0,-2-2 152 0 0,3 0 24 0 0,-2 0 8 0 0,-1 3 8 0 0,0 0 24 0 0,0 0 8 0 0,0 0 0 0 0,0 0 0 0 0,0 0-24 0 0,7-17-8 0 0,-4 14 0 0 0,-2 2 8 0 0,1 0-72 0 0,-2 1-24 0 0,0 0 0 0 0,0 0 8 0 0,-2 0-136 0 0,1 2-24 0 0,-3 1-8 0 0,-2 4 8 0 0,0 1-160 0 0,-4 3-32 0 0,-3 2-8 0 0,-1 4 8 0 0,-1 4-80 0 0,-4 5-24 0 0,-1 5 0 0 0,-3 3 8 0 0,-2 2-112 0 0,0 0 72 0 0,-3 1-72 0 0,-2 1 72 0 0,-1 1 32 0 0,2-2 8 0 0,2-1 0 0 0,1-4 8 0 0,3-5-16 0 0,2-1 0 0 0,0 0 0 0 0,0-3 8 0 0,2 1-40 0 0,-1-2-8 0 0,1 0 0 0 0,1-2 8 0 0,1-1 56 0 0,3-2 16 0 0,1-1 0 0 0,-2-2 16 0 0,1 0-72 0 0,2-2-16 0 0,1-1 0 0 0,2-1 0 0 0,1-3-72 0 0,2-1 96 0 0,0-1-96 0 0,4-3 96 0 0,0 1-96 0 0,2-3 0 0 0,2 0 0 0 0,0-3 64 0 0,2-3-64 0 0,3-1 0 0 0,2-3 0 0 0,2-1 0 0 0,-2-1 64 0 0,1-2-64 0 0,0 0 0 0 0,-3-1 64 0 0,-2 4-64 0 0,-2-2-96 0 0,-2 1 16 0 0,-1 2 8 0 0,-1 1-16 0 0,-3 2 0 0 0,0 3 0 0 0,-1 1 0 0 0,-2 4-88 0 0,-1 3-16 0 0,-3 4-8 0 0,0 2 0 0 0,-3 1 64 0 0,1 2 8 0 0,1 1 8 0 0,-1 0 0 0 0,4-1 120 0 0,1-1 0 0 0,2 0 0 0 0,-1-1 0 0 0,2 1 0 0 0,3-3 0 0 0,2-1 0 0 0,2-1 0 0 0,-2-1 0 0 0,5-1 0 0 0,-1-3 0 0 0,2 0 0 0 0,2-2 0 0 0,2-2 0 0 0,0-2 0 0 0,3 0 0 0 0,0-2 64 0 0,-1 0-64 0 0,-2-1 0 0 0,0 0 0 0 0,-2 0 64 0 0,-3 0-64 0 0,-1 1 0 0 0,-1 0 0 0 0,-3 1 0 0 0,0 0 0 0 0,-1 1 0 0 0,-2-1 0 0 0,2 2-280 0 0,-1-2-8 0 0,0 2 0 0 0,2-2 0 0 0,2-1-688 0 0,4-3-144 0 0</inkml:trace>
  <inkml:trace contextRef="#ctx0" brushRef="#br0" timeOffset="75">8669 10493 5815 2500 2998,'-3'-9'128'0'0,"2"4"24"0"0,0 2 8 0 0,0 0 0 0 0,1 2-160 0 0,0 0 0 0 0,0-1 0 0 0,0 2 0 0 0,1 0 1232 0 0,0 0 208 0 0,2 4 48 0 0,-1 2 8 0 0,2 2-480 0 0,0 2-96 0 0,2 3-24 0 0,0 2 0 0 0,3 3-168 0 0,-1 1-40 0 0,2 2-8 0 0,3 3 0 0 0,1 1-232 0 0,1 4-40 0 0,1 1-16 0 0,-1-1 0 0 0,2 2-72 0 0,-3-2-24 0 0,4 1 0 0 0,-3-2 0 0 0,3 0-32 0 0,-1 0-8 0 0,-2 1 0 0 0,0-3 0 0 0,-3-2-104 0 0,2 4-24 0 0,3 0-8 0 0,-3 2 0 0 0,2-1-48 0 0,-1-1-8 0 0,0 1 0 0 0,-1-2 0 0 0,1-1 8 0 0,-1 0 0 0 0,-1-3 0 0 0,1 0 0 0 0,-1-1-8 0 0,-2 0 0 0 0,0-3 0 0 0,-2-3 0 0 0,-2-4-64 0 0,-1 0 0 0 0,1 1 72 0 0,0 0-72 0 0,-2-4 0 0 0,0 0 72 0 0,1-3-72 0 0,-2-2 0 0 0,-1-1 104 0 0,1-1-32 0 0,0-4-8 0 0,1-1 0 0 0,-1-3 0 0 0,0-1-64 0 0,-2-3 96 0 0,0 2-32 0 0,-2-2-64 0 0,-2 0 80 0 0,0-2-80 0 0,-3 1 80 0 0,-3 1-80 0 0,0 2 0 0 0,-3 0 0 0 0,-3 3 0 0 0,0 1 0 0 0,-3 3 0 0 0,2 4-64 0 0,-1-3 64 0 0,3 3 0 0 0,-1 1-88 0 0,1 4 88 0 0,1 0-64 0 0,1 0 64 0 0,5-1 0 0 0,0 1 0 0 0,4-1 0 0 0,2 0 0 0 0,0-1 0 0 0,4 1 0 0 0,3-3 0 0 0,3 2 0 0 0,0-3 0 0 0,4 0 0 0 0,-3-2 0 0 0,2 0 0 0 0,0-2 0 0 0,3 0 0 0 0,-2-2 0 0 0,1 1-64 0 0,-1-1 64 0 0,-4-1-64 0 0,0 1 64 0 0,-5-1-96 0 0,-3 2 16 0 0,-2-2 8 0 0,0 1 0 0 0,-4 0 72 0 0,-2 0 0 0 0,-1 1-72 0 0,1 0 72 0 0,0 1 0 0 0,0 0 0 0 0,-5 2 0 0 0,-3 0 0 0 0,0 1 0 0 0,-2 2 0 0 0,2 0 0 0 0,0-1 0 0 0,5 2 0 0 0,-1 0 0 0 0,5 0 0 0 0,0-2 0 0 0,2-1 0 0 0,0 2-88 0 0,3-1 88 0 0,2 1-64 0 0,0 0-296 0 0,2 0-56 0 0,0-1-16 0 0,0-1-8624 0 0</inkml:trace>
  <inkml:trace contextRef="#ctx0" brushRef="#br0" timeOffset="76">9057 11415 1375 2413 2601,'0'0'128'0'0,"0"0"-128"0"0,0-1 0 0 0,0 1 0 0 0,0-1 744 0 0,0 1 128 0 0,0-2 24 0 0,0 0 8 0 0,0-1 312 0 0,0 1 56 0 0,0 0 8 0 0,0 2 8 0 0,0 0-80 0 0,0 0-24 0 0,0 0 0 0 0,0 0 0 0 0,0 0-392 0 0,0 0-88 0 0,0 0-8 0 0,0 0-8 0 0,0 0-288 0 0,3 20-56 0 0,-3-9-16 0 0,-1 3 0 0 0,-1 5-8 0 0,1 2 0 0 0,-2 5 0 0 0,1 2 0 0 0,-1 0 0 0 0,0 2 0 0 0,2 1 0 0 0,-2 0 0 0 0,1-2-80 0 0,0 1-16 0 0,1-3-8 0 0,0-3 0 0 0,1 0-80 0 0,0-2-8 0 0,1-2-8 0 0,0 0 0 0 0,1 0-56 0 0,-1-3 0 0 0,-1-1-64 0 0,1-1 96 0 0,-1 3-32 0 0,2 1-64 0 0,-4-1 88 0 0,2 1-88 0 0,0-1 112 0 0,-1-2-32 0 0,0 1-8 0 0,1-3 0 0 0,-2 1 8 0 0,2-4 0 0 0,0 0 0 0 0,0 0 0 0 0,0-2-16 0 0,0-2-64 0 0,2-1 96 0 0,-2-3-32 0 0,1-2-64 0 0,-1-1 64 0 0,1 2-64 0 0,1-1 64 0 0,-2-1-64 0 0,0-1 0 0 0,0 2 0 0 0,0-1 64 0 0,0-3 0 0 0,0 1-64 0 0,0 2 96 0 0,0 0-32 0 0,0 0 32 0 0,0 0 0 0 0,0 0 0 0 0,-7-19 0 0 0,6 14-96 0 0,-2-2 0 0 0,1 3 0 0 0,-2-1 0 0 0,0 1 0 0 0,-2-2 0 0 0,-1-1-80 0 0,1-2 80 0 0,-5 0 0 0 0,0-1 0 0 0,-4-2-64 0 0,5 3 64 0 0,2 2-96 0 0,-4-3 8 0 0,-3 1 0 0 0,-4-3 0 0 0,1 2 88 0 0,1 0-104 0 0,0 2 40 0 0,3 1 64 0 0,1 1-128 0 0,-1-1 32 0 0,3 2 0 0 0,-2 0 8 0 0,3 1 88 0 0,-2-1 0 0 0,2 0-72 0 0,-1 1 72 0 0,-1-2 0 0 0,2-1 0 0 0,2 3-72 0 0,0 0 72 0 0,3 1 0 0 0,-1-1 0 0 0,3 1 0 0 0,1-1 0 0 0,0 2 0 0 0,2 0 0 0 0,2 0 0 0 0,2 1 0 0 0,0 0 0 0 0,4-2 0 0 0,1 3 0 0 0,2-3 0 0 0,1 1 0 0 0,4-1 0 0 0,3 2 0 0 0,2-3 0 0 0,3 2 80 0 0,1-1-80 0 0,1-1 80 0 0,-1 2-80 0 0,2 0 72 0 0,-2-1-72 0 0,3 2 64 0 0,-1 0-64 0 0,0 1 0 0 0,-2 0 0 0 0,0 0 0 0 0,-1 0 0 0 0,-1 0 0 0 0,-2 2 0 0 0,-2 1 0 0 0,-3-1 0 0 0,-1 0 0 0 0,-3 2 0 0 0,-2-2 0 0 0,-1 1 0 0 0,-1 1 0 0 0,1-2 0 0 0,-1 2 0 0 0,-2-1 0 0 0,1 2 0 0 0,-2-1 0 0 0,0 0 64 0 0,1 1-64 0 0,-2 0 0 0 0,-2 0 0 0 0,1-2 0 0 0,-2 1 0 0 0,1 1 64 0 0,-4-2-64 0 0,1 3 64 0 0,-2 0-64 0 0,-1 2 96 0 0,-5 0-32 0 0,1 2 0 0 0,-1-2 0 0 0,-3 0 8 0 0,0 1 0 0 0,-4 1 0 0 0,0 2 0 0 0,-1 1-72 0 0,-1 0 96 0 0,0 0-96 0 0,-1 0 96 0 0,0 1-96 0 0,2 1 80 0 0,0-3-80 0 0,3 0 80 0 0,1 1-80 0 0,1 0 64 0 0,3 1-64 0 0,1-2 64 0 0,1-5-64 0 0,3-2 0 0 0,0 2 0 0 0,1-3 0 0 0,3 0 0 0 0,-1-1 0 0 0,2-1 0 0 0,0-2 0 0 0,2 1-160 0 0,1-2-32 0 0,2 0 0 0 0,2-3-6448 0 0,1 0-1296 0 0</inkml:trace>
  <inkml:trace contextRef="#ctx0" brushRef="#br0" timeOffset="77">11448 9412 5703 2183 3536,'4'0'512'0'0,"-4"0"-416"0"0,0-1-96 0 0,0 0 0 0 0,0 1 0 0 0,-1 0 0 0 0,-1-1 0 0 0,0-1 0 0 0,-2 1 0 0 0,-2-1 0 0 0,1 0 0 0 0,1 0 0 0 0,0 0 0 0 0,2 1 0 0 0,-2-2 0 0 0,4 3 0 0 0,-4-1 0 0 0,4 1 0 0 0,-4-1 0 0 0,4 1 0 0 0,0-1 0 0 0,-4 1 0 0 0,3-2 0 0 0,-2 2 0 0 0,1 0 0 0 0,-1-2 0 0 0,-1 2 0 0 0,0-2 0 0 0,2 1 0 0 0,-2 0 0 0 0,0 0-96 0 0,0-1 32 0 0,0 1 64 0 0,-1 0-96 0 0,3-1 96 0 0,-2 0 0 0 0,2 0 0 0 0,-2 1 0 0 0,2-1 104 0 0,-1 0-8 0 0,-1 0 0 0 0,2 1 0 0 0,-1 0-176 0 0,0-1-40 0 0,1 1-8 0 0,-1 0 24 0 0,0-2 24 0 0,1 3 8 0 0,0-2 0 0 0,1 0 0 0 0,0 0 328 0 0,-1-2 72 0 0,1 1 16 0 0,0 0 16 0 0,1 1 152 0 0,0 0 32 0 0,0-1 8 0 0,0 1 0 0 0,0-1 56 0 0,-2 1 0 0 0,2-1 8 0 0,0 3 0 0 0,0-2-56 0 0,2 2-16 0 0,-2 0 0 0 0,0 2 24 0 0,-2 1-120 0 0,2 2-32 0 0,-1 2 0 0 0,0 1 0 0 0,-1 2-72 0 0,-1 1-24 0 0,2 4 0 0 0,0 3 24 0 0,-1 0 32 0 0,2 4 8 0 0,-2 4 0 0 0,0-2 0 0 0,2 2-40 0 0,-4 5-8 0 0,2 5 0 0 0,-1 6 0 0 0,-1 0 48 0 0,0 1 16 0 0,0-1 0 0 0,0 0 16 0 0,2-5-120 0 0,-2-2-16 0 0,0-2-8 0 0,2-2 0 0 0,1-1-112 0 0,0-5-32 0 0,1-2 0 0 0,-2 1 0 0 0,2-2-40 0 0,0-1-16 0 0,0-1 0 0 0,0-2 0 0 0,2-1 0 0 0,-2-2 0 0 0,0-3 0 0 0,1-1 0 0 0,-1-3 24 0 0,0 0 8 0 0,1-1 0 0 0,-1-1 0 0 0,2-1-32 0 0,-2-2-8 0 0,0 2 0 0 0,2-3 0 0 0,0 3 0 0 0,-2-2 0 0 0,1-1 0 0 0,0 0 0 0 0,1 1 0 0 0,-1-3 0 0 0,0 2 0 0 0,1-2 0 0 0,-1 1 0 0 0,0-1 0 0 0,1 0 0 0 0,0 0 0 0 0,-2 0-64 0 0,0 0 0 0 0,0 0 0 0 0,0 0 0 0 0,0 0 64 0 0,8-20 0 0 0,-9 14 0 0 0,-1-1 0 0 0,0 0-64 0 0,-2-2 0 0 0,-3-1 0 0 0,-1 0 0 0 0,0 1 0 0 0,-3-2 0 0 0,-1 0 0 0 0,1-1 0 0 0,-3 0 0 0 0,-2 1 0 0 0,0-2 0 0 0,0 3 0 0 0,2 0-104 0 0,-4 0-16 0 0,1 2 0 0 0,-4-2 0 0 0,3 3 24 0 0,-2 0 0 0 0,0 1 0 0 0,1 1 0 0 0,-1-1 24 0 0,3 2 8 0 0,1 0 0 0 0,1-1 0 0 0,4 0 64 0 0,1 3 0 0 0,1-3 0 0 0,1 1 0 0 0,2-1 0 0 0,2 2 0 0 0,0-1 0 0 0,3 1 0 0 0,0-1 0 0 0,2 1 0 0 0,2-1 0 0 0,1 1 0 0 0,0-1 0 0 0,4-1 0 0 0,1 1 0 0 0,5-2 0 0 0,1 1 0 0 0,1 0 0 0 0,3 2 0 0 0,1-2 0 0 0,6 3 0 0 0,-1-2 0 0 0,4 3 0 0 0,0-1 0 0 0,0 2 0 0 0,1 2 0 0 0,0 0 64 0 0,-1 1-64 0 0,-1 0 0 0 0,-2 1 0 0 0,1 0 0 0 0,-1 0 0 0 0,-3 1 0 0 0,2-1 0 0 0,-2-1 0 0 0,-4-1 0 0 0,1 0 0 0 0,-1 0 0 0 0,-3-2 0 0 0,-1 0 0 0 0,-2 0 0 0 0,-3 0 0 0 0,0 0 0 0 0,-3 0 0 0 0,-2 0 0 0 0,-4 0 0 0 0,1 0 0 0 0,-2 2 0 0 0,-2-1 0 0 0,0 2 0 0 0,-2-1 0 0 0,-3 1 0 0 0,1 2 0 0 0,-6 1 0 0 0,1 1 0 0 0,-4 1 0 0 0,1 1 0 0 0,-3 2 0 0 0,0 0 0 0 0,-2 0 0 0 0,-1 3 64 0 0,-2 1-64 0 0,-1 0 64 0 0,-2 2-64 0 0,0-1 0 0 0,0 0 64 0 0,1 1-64 0 0,0-1 0 0 0,6-2 96 0 0,-1 0-8 0 0,0 0-8 0 0,3-2 0 0 0,3 1-16 0 0,1-2 0 0 0,1-3 0 0 0,3 0 0 0 0,0-1 0 0 0,2-2 0 0 0,0 0 0 0 0,2-2 0 0 0,2 1-64 0 0,-1-2 0 0 0,2 1 0 0 0,1-2 0 0 0,0 0 0 0 0,0-1 0 0 0,0 0 0 0 0,0 0 0 0 0,1 0-192 0 0,-1-1-48 0 0,0 0-16 0 0,0 1-6336 0 0,0 0-1280 0 0</inkml:trace>
  <inkml:trace contextRef="#ctx0" brushRef="#br0" timeOffset="78">9781 10456 2303 2533 3183,'1'3'200'0'0,"-1"-3"-200"0"0,1 1 0 0 0,-1-1 0 0 0,2 2 448 0 0,-2-2 56 0 0,0 2 8 0 0,4 0 0 0 0,-2 1 192 0 0,0 1 48 0 0,3-1 8 0 0,-2-1 0 0 0,-1 0 48 0 0,-1 0 16 0 0,1 0 0 0 0,-1-2 0 0 0,0 1-56 0 0,-1 0 0 0 0,0-1-8 0 0,0 0 0 0 0,0-1-152 0 0,0 1-24 0 0,0 0-8 0 0,0 0 0 0 0,0 0 0 0 0,0 0-8 0 0,0 0 0 0 0,0 0 0 0 0,-13-18-216 0 0,11 15-32 0 0,-2 1-16 0 0,0-4 0 0 0,-3 1-136 0 0,-1-2-24 0 0,0-1-8 0 0,-2-3 0 0 0,0 0-48 0 0,-1 0-16 0 0,-1-2 0 0 0,0 0 0 0 0,0-1 8 0 0,0-1 0 0 0,-2 1 0 0 0,3 0 0 0 0,0 1 8 0 0,0 1 0 0 0,4 3 0 0 0,-1-1 0 0 0,2 3 72 0 0,-1 1 8 0 0,2 1 8 0 0,1 0 0 0 0,0 0-80 0 0,1 0-8 0 0,1 2-8 0 0,-1 0 0 0 0,2 1-80 0 0,-1-1 96 0 0,1 1-96 0 0,1-1 96 0 0,0 3-96 0 0,0-3 0 0 0,0 2 72 0 0,-1 0-72 0 0,1-1 0 0 0,0 0 72 0 0,0 1-72 0 0,0 0 0 0 0,1 1 80 0 0,-1 0-80 0 0,1-2 64 0 0,1 2-64 0 0,0 0 64 0 0,4 2-64 0 0,-6-2 64 0 0,0 0-64 0 0,27 4 0 0 0,-13-3 0 0 0,3 0 64 0 0,4 0-64 0 0,1 0 0 0 0,3 0 96 0 0,3 1-96 0 0,2-2 96 0 0,0 0-96 0 0,1 2 96 0 0,1-2-96 0 0,0 1 96 0 0,1-1-32 0 0,1 1-64 0 0,1 2 96 0 0,-5-2-32 0 0,0 0 16 0 0,-4 1 0 0 0,0 0 0 0 0,-4 1 0 0 0,-1-1-80 0 0,-6 2 64 0 0,0 0-64 0 0,-3-1 64 0 0,-4-1 0 0 0,-2 2 0 0 0,-2 1 0 0 0,-4-1 0 0 0,0 2-64 0 0,-2 0 0 0 0,-4 2 0 0 0,-1 0 0 0 0,-1-1 64 0 0,-3 2 0 0 0,-1 3 0 0 0,-4 0 0 0 0,-1 2 0 0 0,-2 1 0 0 0,-3 2 0 0 0,0 1 0 0 0,0-2-64 0 0,0 1 0 0 0,-2 3 0 0 0,0-3 0 0 0,0 1 0 0 0,1-3 80 0 0,2 1-80 0 0,2-3 80 0 0,2-2-80 0 0,1 0 64 0 0,1 0-64 0 0,2-3 64 0 0,3 0-64 0 0,1-2 0 0 0,1 1 0 0 0,3-3 0 0 0,1 0 0 0 0,0-2 0 0 0,3 0 0 0 0,-1-2 0 0 0,2 0 0 0 0,2-1 0 0 0,-1 0 0 0 0,3-2 0 0 0,4 0-384 0 0,2-3-8 0 0,4-1-8 0 0,5-2-9200 0 0</inkml:trace>
  <inkml:trace contextRef="#ctx0" brushRef="#br0" timeOffset="79">8240 11135 4631 2652 2994,'-4'-1'416'0'0,"2"0"-336"0"0,0 1-8 0 0,0 0 0 0 0,1 0 0 0 0,1 0 24 0 0,-1 0-160 0 0,-1 0-32 0 0,0 0-8 0 0,-2 0 16 0 0,0 1 88 0 0,0 0 0 0 0,-2 2 0 0 0,3-2 0 0 0,-3 0 0 0 0,0-1 0 0 0,2 2 0 0 0,-2-4 0 0 0,-1-2 0 0 0,1 1 0 0 0</inkml:trace>
  <inkml:trace contextRef="#ctx0" brushRef="#br0" timeOffset="80">7963 11249 2759 2773 3070,'0'1'248'0'0,"0"0"-248"0"0,2-1 0 0 0,-2 0 0 0 0,0 0 592 0 0,1 1 72 0 0,0 1 8 0 0,1-2 8 0 0,0 2 152 0 0,0 0 24 0 0,0-1 8 0 0,-2-1 0 0 0,0 0-16 0 0,0 0 0 0 0,0 0 0 0 0,0 0 0 0 0,0 0-16 0 0,0 0 0 0 0,0 0 0 0 0,0 0 0 0 0,0 0-128 0 0,0 0-24 0 0,0 0-8 0 0,15-14 0 0 0,-16 10-192 0 0,0 1-32 0 0,-1-2-16 0 0,-1 0 0 0 0,2 0-160 0 0,-2-1-32 0 0,-1 0-8 0 0,0-2 0 0 0,0-2-72 0 0,-2 1-8 0 0,0-3-8 0 0,-1-1 0 0 0,-1 1-16 0 0,2 0-8 0 0,-1 1 0 0 0,1-2 0 0 0,-4-3-40 0 0,1 1-8 0 0,-1 0 0 0 0,2-1 0 0 0,-2 2-72 0 0,2 0 80 0 0,-1 1-80 0 0,-1 2 80 0 0,4 2-80 0 0,1 2 0 0 0,-1 1 72 0 0,4 1-72 0 0,-2 3 0 0 0,4 0 64 0 0,0 0-64 0 0,0 1 0 0 0,0 1 0 0 0,2 1 0 0 0,2-1 0 0 0,3 2 0 0 0,1-2 0 0 0,2 2 0 0 0,5-1 0 0 0,1 0 0 0 0,1 2 0 0 0,5-3 0 0 0,2 2 0 0 0,1 0 0 0 0,3 0 0 0 0,0-2 0 0 0,4 3 0 0 0,0-1 64 0 0,-4 0-64 0 0,0 0 64 0 0,2 0-64 0 0,-4 0 64 0 0,0 1-64 0 0,-3-2 64 0 0,-1 2-64 0 0,-2-3 64 0 0,-2 3-64 0 0,-5-2 0 0 0,-1 2 0 0 0,-3 0 64 0 0,0 0-64 0 0,-2 1 0 0 0,-1-1 64 0 0,-2 1-64 0 0,-1 0 64 0 0,0-2-64 0 0,0 1 80 0 0,-2 1-80 0 0,2 1 88 0 0,-1-3-88 0 0,1 0 96 0 0,0 1-96 0 0,-2-1 80 0 0,0 0-80 0 0,1 1 64 0 0,-2-1-64 0 0,1 1 0 0 0,-1-1 0 0 0,-1 1 0 0 0,-1-1 0 0 0,0 1 64 0 0,-1 1-64 0 0,-2 0 64 0 0,-2 1-64 0 0,-1 1 96 0 0,-2 3-32 0 0,-1-1 0 0 0,-4 1 0 0 0,-1 4-64 0 0,-4-1 0 0 0,0 2 0 0 0,-2 2 0 0 0,-1-1 0 0 0,0 0 0 0 0,-1 3 0 0 0,3-3 64 0 0,-1-1-64 0 0,5-2 0 0 0,1 1 0 0 0,1-3 0 0 0,2-1 0 0 0,1-1 0 0 0,1 0 64 0 0,1 0-64 0 0,0-3 0 0 0,2 2 0 0 0,1-4 0 0 0,-1 0 0 0 0,3 1 0 0 0,0-1 0 0 0,2-1 0 0 0,1 0 0 0 0,-1-1 0 0 0,3 1 0 0 0,0-1 0 0 0,3-2 0 0 0,-1-1-280 0 0,3-1-16 0 0,3 1-8 0 0,2-3-9136 0 0</inkml:trace>
  <inkml:trace contextRef="#ctx0" brushRef="#br0" timeOffset="81">6756 10841 919 2522 2644,'3'-2'80'0'0,"-1"0"-80"0"0,0 1 0 0 0,-2 1 0 0 0,0 0 144 0 0,1 0 16 0 0,2-2 0 0 0,1 0 0 0 0,-2 0-64 0 0,2-2 0 0 0,-1 3-8 0 0,-2-1 0 0 0,2 2-88 0 0,-3-2 64 0 0,1 2-64 0 0,1 0 64 0 0,1-2-64 0 0,-2 1 0 0 0,2 1 0 0 0,-2-1 0 0 0</inkml:trace>
  <inkml:trace contextRef="#ctx0" brushRef="#br0" timeOffset="82">6854 10828 5983 2830 3441,'0'-5'264'0'0,"0"3"56"0"0,0 2-256 0 0,0-2-64 0 0,0 1 0 0 0,-2 1 0 0 0,2-1 752 0 0,-1 1 136 0 0,0-1 24 0 0,-2 1 8 0 0,-1 0 136 0 0,-2 2 32 0 0,2 3 8 0 0,0 2 0 0 0,-4 1-264 0 0,2 0-48 0 0,1 4-16 0 0,-1 0 0 0 0,0 2-200 0 0,-2 2-48 0 0,1 4-8 0 0,1-4 0 0 0,2-3-176 0 0,-4 4-40 0 0,2 3-8 0 0,-1 6 0 0 0,-1 1-48 0 0,2 2-16 0 0,-3 1 0 0 0,1 3 0 0 0,0-2-32 0 0,-1 2 0 0 0,1-2-8 0 0,-2-3 0 0 0,2 1-56 0 0,-1-3-16 0 0,1-2 0 0 0,-1-1 0 0 0,0 2-16 0 0,1-4 0 0 0,1-2 0 0 0,2 1 0 0 0,-2 0 8 0 0,2 2 0 0 0,1-2 0 0 0,-2 1 0 0 0,4-3-104 0 0,-1-1-96 0 0,2 1 24 0 0,-2-3 0 0 0,0 1 208 0 0,1-2 48 0 0,0 0 8 0 0,1-2 0 0 0,-1 1-112 0 0,-2-3-16 0 0,0 0-64 0 0,2-2 96 0 0,2-3-24 0 0,0-1-8 0 0,0 0 0 0 0,-2-3 0 0 0,2-1 0 0 0,0 0-64 0 0,0 0 96 0 0,0-2-32 0 0,0-2 0 0 0,0-1-64 0 0,0 1 96 0 0,0-3-32 0 0,0-2 0 26-19,-2-2-64-26 19,0 2 96 0 0,-1 0-32 0 0,0-2-64 0 0,0 3 0 0 0,-2 1 0 0 0,1 0 0 27-20,-1 2 0-27 20,-1-1 0 0 0,0 2 0 0 0,-2-1 0 25-19,1 0 0-25 19,-1 2 0 0 0,-1-2 0 0 0,-2 1 0 0 0,2 0 0 0 0,-2-1 0 0 0,1 1 0 0 0,-3-2 0 0 0,1 1 0 26-20,-1-2 0-26 20,-1 1 0 25-19,1-3 0-25 19,3 2 0 0 0,-2-4 0 0 0,0 1-72 0 0,-1-2 72 0 0,3 1-72 0 0,-1 1 72 0 0,1-1-104 0 0,-2 1 40 0 0,-1-1 64 0 0,3 0-104 0 0,-2 2 40 0 0,1 1 64 0 0,1 3-64 0 0,-1-1 64 0 0,0 1 0 0 0,1 1 0 0 0,2 1 0 0 0,0-2 0 0 0,1 2 0 0 0,1-1 0 0 0,1 2 0 0 0,0-1 0 0 0,3-2 0 0 0,-2 1 0 0 0,3 0 0 0 0,0-1 0 0 0,1 0 0 0 0,1 0 0 0 0,2 2 0 0 0,1-1 0 0 0,0 0 0 0 0,1 2 0 0 0,3 2-64 0 0,3 0 64 0 0,2 0 0 0 0,2 0 0 0 0,2 2 0 0 0,3 0 0 0 0,3 2 0 0 0,4-2 0 0 0,4 0 0 0 0,2 1 0 0 0,4 0 0 0 0,1-1 0 0 0,1 2 0 0 0,0-3 0 0 0,1 0 0 0 0,-4-2 0 0 0,-8 0 0 0 0,1 0 0 0 0,5-2 0 0 0,1 1 0 0 0,-4 1 0 0 0,-2-1 0 0 0,-4 2 0 0 0,-2 0 0 0 0,-5 0 0 0 0,-1 0 0 0 0,-2 0 0 0 0,-3 2 0 0 0,0-2 0 0 0,-2 1 0 0 0,-4 1 64 0 0,-1 0-64 0 0,-1 0 0 0 0,-2 0 64 0 0,0 2-64 0 0,-2-2 64 0 0,-2 3-64 0 0,-2-1 64 0 0,-2-2-64 0 0,0 3 64 0 0,-2 4 24 0 0,-1 2 0 0 0,-3-1 0 0 0,1 1 0 0 0,1-3-24 0 0,-1 3 0 0 0,-5 1 0 0 0,-2 2 0 0 0,-2 1 8 0 0,-2 1 0 0 0,-4 3 0 0 0,0 1 0 0 0,0-3 0 0 0,0 3 0 0 0,-1-1 0 0 0,0 0 0 0 0,2 0 0 0 0,2-3 0 0 0,3 2 0 0 0,3-3 0 0 0,2 0-72 0 0,3-4 0 0 0,2-1 0 0 0,3-3 0 0 0,3-1 0 0 0,0-2 0 0 0,2-2 0 0 0,2 1 0 0 0,2-2-176 0 0,0 0 24 0 0,4 1 8 0 0,-1-2 0 0 0,5-2-408 0 0,0-1-88 0 0,6-1-8 0 0,2-1-9104 0 0</inkml:trace>
  <inkml:trace contextRef="#ctx0" brushRef="#br0" timeOffset="83">6060 9591 4607 2976 3209,'-2'-2'408'0'0,"1"0"-328"0"0,1 0-80 0 0,-1 0 0 0 0,1 1 648 0 0,-2 0 120 0 0,1-2 16 0 0,-3-3 8 0 0,-1-1 448 0 0,1-1 88 0 0,-1 3 16 0 0,-1 2 8 0 0,1 3-192 0 0,-1 3-40 0 0,1 6 0 0 0,1 3-8 0 0,0 4-440 0 0,0 6-96 0 0,1 2-8 0 0,1 5-8 0 0,0 6-200 0 0,1 4-40 0 0,1 3 0 0 0,0 0-8 0 0,0-4-88 0 0,1 3-24 0 0,1-3 0 0 0,-2-7 0 0 0,1-6-72 0 0,-1 3-8 0 0,0 6-8 0 0,-1 4 0 0 0,1 0-24 0 0,-2 3-8 0 0,2-1 0 0 0,-2-5 0 0 0,0-10 0 0 0,0 5 0 0 0,-1 6 0 0 0,1-3 0 0 0,-1-6-16 0 0,0-4-64 0 0,1-2 96 0 0,0-3-32 0 0,0-3 16 0 0,0-1 0 0 0,1 0 0 0 0,-2 0 0 0 0,2-1 8 0 0,-2-1 0 0 0,2-3 0 0 0,1 0 0 0 0,0-1 8 0 0,-2-3 0 0 0,2-1 0 0 0,0-2 0 0 0,0-2-32 0 0,2 2-64 0 0,-2-1 96 0 0,0-1-32 0 0,0 0-64 0 0,0-1 80 0 0,0 1-80 0 0,0 0 80 0 0,0 0-80 0 0,0 0 64 0 0,0 0-64 0 0,0 0 64 0 0,0 0-64 0 0,0 0 0 0 0,0 0 72 0 0,0 0-72 0 0,0 0 64 0 0,0 0-64 0 0,0 0 80 0 0,0 0-80 0 0,0 0 88 0 0,0 0-88 0 0,0 0 96 0 0,-7-19-96 0 0,4 14 64 0 0,-1-2-64 0 0,-1-2 0 0 0,-3-3 0 0 0,0-1 0 0 0,-2-1 0 0 0,-3-3 0 0 0,0-1 0 0 0,-2 1 0 0 0,0 1 0 0 0,-3 0 0 0 0,-1 3 0 0 0,2 2 0 0 0,1 2 0 0 0,0 3 0 0 0,0 2 0 0 0,-2 1 0 0 0,4 1 0 0 0,1 0-64 0 0,0 0 64 0 0,1 1 0 0 0,1 0 0 0 0,0 0 0 0 0,2-2 0 0 0,-1 2 0 0 0,3 0 0 0 0,1-2-64 0 0,-1 1 64 0 0,1-1 0 0 0,-2-1 0 0 0,2-2 0 0 0,1 1 0 0 0,1 0 0 0 0,1 0 0 0 0,2 0 0 0 0,0 2 0 0 0,2-1 0 0 0,2 0 0 0 0,2 2 0 0 0,2-1 0 0 0,3 1 0 0 0,3-2 0 0 0,2 0 0 0 0,4 1 0 0 0,3-1 0 0 0,5 1 0 0 0,4 0 0 0 0,4 1 0 0 0,2-1 0 0 0,1-4 0 0 0,4-9 0 0 0,-3 11 0 0 0,0 13 0 0 0,-1-8 0 0 0,-2-14 0 0 0,-5 13 0 0 0,-3 14 0 0 0,-4-2 0 0 0,-1-7 0 0 0,-4 0 0 0 0,-4-2 0 0 0,-3 1 0 0 0,-2 0-64 0 0,-2 0 64 0 0,-3 0 0 0 0,-4 1 0 0 0,0 0 0 0 0,-2 1 0 0 0,-2 0 0 0 0,0 1 0 0 0,-3 2 0 0 0,-2 3 0 0 0,-1 0 0 0 0,-2 1 0 0 0,0 1 0 0 0,-3 0 0 0 0,-1 1 0 0 0,-2 3 0 0 0,-1-1 0 0 0,-1 2 0 0 0,0 0 0 0 0,-1-2 64 0 0,-1 0-64 0 0,3-2 0 0 0,2 0 128 0 0,0-3-24 0 0,2 2-8 0 0,-1-3 0 0 0,1 0-32 0 0,1-1 0 0 0,3-1-64 0 0,1-1 96 0 0,3 0-96 0 0,-1 1 0 0 0,3-3 0 0 0,0-2 0 0 0,1 0 0 0 0,2 0 0 0 0,1-1 0 0 0,0-2 0 0 0,4-2-296 0 0,3 0-56 0 0,3 1-16 0 0,7-5-9776 0 0</inkml:trace>
  <inkml:trace contextRef="#ctx0" brushRef="#br0" timeOffset="84">8096 7078 6911 2447 3229,'0'0'608'0'0,"-2"0"-480"0"0,2 0-128 0 0,0 0 0 0 0,0 0 0 0 0,0-1-96 0 0,0 1 24 0 0,0 0 0 0 0,0-2 976 0 0,2 2 200 0 0,-1 0 40 0 0,-1 0 8 0 0,0 0-312 0 0,0 0-56 0 0,0 0-16 0 0,0 0 0 0 0,24-2 56 0 0,-16 3 8 0 0,2-1 0 0 0,1 0 0 0 0,4 0-160 0 0,1 0-24 0 0,0-1-8 0 0,-3 0 0 0 0,-1 1-256 0 0,2-1-48 0 0,5-1-16 0 0,4 0 0 0 0,1 0-96 0 0,0-1-32 0 0,-1 1 0 0 0,-5 0 0 0 0,-5 0-48 0 0,0 0-16 0 0,-1 1 0 0 0,-3-1 0 0 0,0 2-128 0 0,-1-2 0 0 0,-3 1 0 0 0,-4 1 0 0 0,0 0 0 0 0,1-1 0 0 0,-2 1 0 0 0,-2 0-72 0 0,4-1 72 0 0,-4 1-104 0 0,2-1 40 0 0,-1 1 64 0 0,1-1-552 0 0,0 1-56 0 0,0 0 0 0 0,0 0-8 0 0,0 0-944 0 0,0 0-184 0 0,-27 2-40 0 0,19-2-4704 0 0</inkml:trace>
  <inkml:trace contextRef="#ctx0" brushRef="#br0" timeOffset="85">8162 7067 4607 2450 3252,'-1'0'96'0'0,"0"0"32"0"0,1 0 0 0 0,0 0 0 0 0,0 0-128 0 0,-2 0 0 0 0,1 1 0 0 0,0-1 0 0 0,-1 1 1016 0 0,0 1 176 0 0,0 0 40 0 0,2-2 16 0 0,0 0-48 0 0,0 0-8 0 0,-11 17 0 0 0,9-12 8 0 0,-1 4-312 0 0,0-2-64 0 0,1 3-16 0 0,-2 0 8 0 0,1 0-144 0 0,-1 1-24 0 0,3 1-8 0 0,-2 0 8 0 0,2-3-328 0 0,0 0-72 0 0,1 1-16 0 0,0-2 8 0 0,1-1-112 0 0,-1 1-16 0 0,1-3-8 0 0,-1 0 8 0 0,2 1-24 0 0,-1-2-8 0 0,0-2 0 0 0,-1 0 0 0 0,2 0 16 0 0,-2 0 8 0 0,1-1 0 0 0,-1-1 8 0 0,0 0-16 0 0,0 0-8 0 0,0-1 0 0 0,1-1 8 0 0,-1 2-32 0 0,0 0 0 0 0,0 0 0 0 0,0 0 8 0 0,0 0-72 0 0,0 0 80 0 0,17-18-80 0 0,-11 13 88 0 0,1 0-88 0 0,1-1 0 0 0,0 1 0 0 0,0 1 0 0 0,1 1 80 0 0,1-1-80 0 0,-2 2 80 0 0,2-1-80 0 0,-1 3 80 0 0,-1 0-80 0 0,2 0 64 0 0,-1 3-64 0 0,1-1 0 0 0,0 2 64 0 0,1 1-64 0 0,-3 1 0 0 0,0 0 0 0 0,-1 1 0 0 0,-1 0 0 0 0,0 2 0 0 0,-2-1 0 0 0,-1-1 0 0 0,0 4 0 0 0,-3-3 0 0 0,0 1 0 0 0,-3 1 0 0 0,1-2 0 0 0,-3 1 0 0 0,-1 3 0 0 0,-2-2 0 0 0,0 0 0 0 0,-1 0 0 0 0,-1-2 0 0 0,-2 1 0 0 0,1 1 0 0 0,0-2 0 0 0,-1 1 0 0 0,0-3 0 0 0,-1 1 0 0 0,-1-3 0 0 0,1-1 0 0 0,-2 0 0 0 0,0-1 0 0 0,0-1 0 0 0,2-1 0 0 0,-1 2 0 0 0,0-2 0 0 0,1-2 0 0 0,0 2 96 0 0,1-1-32 0 0,2 0 0 0 0,2 0 0 0 0,1 1-64 0 0,2-1 80 0 0,1-1-80 0 0,1 2 80 0 0,3-2-80 0 0,-1 1 0 0 0,2 0 0 0 0,2-2 0 0 0,0 3 0 0 0,1-4 0 0 0,2 1 0 0 0,4 0 0 0 0,1 0-376 0 0,2-2-8 0 0,1-3-8 0 0,4 3-8936 0 0</inkml:trace>
  <inkml:trace contextRef="#ctx0" brushRef="#br0" timeOffset="86">8562 7084 12927 2237 3187,'-1'-2'288'0'0,"0"0"56"0"0,-1 1 8 0 0,2 1 8 0 0,2 0-288 0 0,-4 0-72 0 0,1-2 0 0 0,-2-1 0 0 0,2 0 1288 0 0,-2 1 248 0 0,2 1 40 0 0,0 2 16 0 0,0 2-920 0 0,1 2-176 0 0,0 0-40 0 0,1 4-8 0 0,1 2-232 0 0,0 2-56 0 0,2 4 0 0 0,-2 2-8 0 0,1-2-56 0 0,0 1-16 0 0,-2 3 0 0 0,2-1 0 0 0,-1 2 16 0 0,0-2 8 0 0,-1 0 0 0 0,0-1 0 0 0,1-1-40 0 0,-1-2-64 0 0,0 1 88 0 0,1-4-88 0 0,-1 1 112 0 0,1-2-32 0 0,-1-1-8 0 0,-1 0 0 0 0,0-2-72 0 0,1 0 64 0 0,-1-1-64 0 0,2-2 64 0 0,-2 1-64 0 0,0-1 0 0 0,0 0 0 0 0,0-2 64 0 0,0 0-64 0 0,0-1 0 0 0,-2-1 0 0 0,2-1 0 0 0,2 0 0 0 0,-2 0 0 0 0,0-1 0 0 0,0 0 0 0 0,-2-1-96 0 0,2-1-32 0 0,0 0 0 0 0,2-2-9560 0 0</inkml:trace>
  <inkml:trace contextRef="#ctx0" brushRef="#br0" timeOffset="87">6185 8250 5983 2751 2994,'0'0'536'0'0,"0"0"-432"0"0,0 0-104 0 0,0 0 0 0 0,1 0 856 0 0,1-2 144 0 0,2 2 32 0 0,1 0 8 0 0,5 0 320 0 0,2-1 64 0 0,3 1 16 0 0,0 0 0 0 0,3 0-576 0 0,-1-1-104 0 0,4 1-24 0 0,2-1-8 0 0,-3-1-184 0 0,0 2-32 0 0,-3 0 0 0 0,0 0-8 0 0,-6 0-408 0 0,0-2-96 0 0,-2 2 0 0 0,-2-3 0 0 0,0 2 0 0 0,-5 0 0 0 0,-1-1 0 0 0,-2 1 0 0 0,1 1 0 0 0,-4-1 0 0 0,0 0 0 0 0,-1 0 0 0 0,-3 1-424 0 0,0 0-112 0 0,0 0-16 0 0,-2 0-8 0 0,0 2-728 0 0,-1-1-152 0 0,-1 2-24 0 0,-1-2-8 0 0,1 0-176 0 0,0 2-40 0 0,0-3-8 0 0,1 2 0 0 0,-1 0 248 0 0,1 0 40 0 0,1 1 16 0 0,-1-1 0 0 0,2-1 960 0 0,-2 2 192 0 0,2-2 40 0 0,-1 0 8 0 0,1-1 536 0 0,1 1 104 0 0,0 0 32 0 0,2 0 0 0 0,-3 1 464 0 0,3-1 96 0 0,0 0 16 0 0,1 0 8 0 0,1 3 152 0 0,-1 0 24 0 0,0 0 8 0 0,1 2 0 0 0,-2 1-200 0 0,2 0-40 0 0,-1 2-8 0 0,4 2 0 0 0,-2 2-104 0 0,0-1-32 0 0,3 1 0 0 0,-1-1 0 0 0,2 2-288 0 0,-1-3-56 0 0,3-1-8 0 0,0-2-8 0 0,-1 0-216 0 0,1-1-32 0 0,2-1-16 0 0,1-2 0 0 0,-1 1-64 0 0,0-4-16 0 0,0-1 0 0 0,1-1 0 0 0,0-1-16 0 0,1-1-8 0 0,1-1 0 0 0,0 1 0 0 0,0 0-8 0 0,2 0-8 0 0,-1 1 0 0 0,-1 0 0 0 0,0 4-24 0 0,0-1 0 0 0,3 1 0 0 0,-2 1 0 0 0,1 0-96 0 0,-2 2 0 0 0,2 1 0 0 0,-2 0 0 0 0,-1-1 0 0 0,-1 3 0 0 0,1 1 0 0 0,-3 0 0 0 0,0 0 0 0 0,-2-1 0 0 0,-2 0 0 0 0,0 1 0 0 0,-1-3 0 0 0,-3 3 0 0 0,-1-1 0 0 0,0-1 0 0 0,-2 2 0 0 0,-2-2 0 0 0,-2 1 0 0 0,1-1 0 0 0,2-2 0 0 0,-1-1 0 0 0,-1 2 0 0 0,-2 1 0 0 0,-1-2 64 0 0,-1 0-64 0 0,1 1 0 0 0,-2-2 0 0 0,3-1 64 0 0,0-1-64 0 0,1-1 0 0 0,1 1 0 0 0,2-1 0 0 0,-1-1 0 0 0,3 0 0 0 0,0 0 0 0 0,1-1 0 0 0,0-1 0 0 0,1 0 0 0 0,0 0 0 0 0,3 0 0 0 0,-2 2 0 0 0,2-3 0 0 0,-1 1 0 0 0,2-1-176 0 0,2 0-32 0 0,0-1-8 0 0,4-1-9168 0 0</inkml:trace>
  <inkml:trace contextRef="#ctx0" brushRef="#br0" timeOffset="88">6387 8344 13359 2601 2947,'2'-8'592'0'0,"0"3"120"0"0,0 1-568 0 0,3 0-144 0 0,-3 1 0 0 0,2 3 0 0 0,2-3 1048 0 0,3-1 176 0 0,5 1 40 0 0,7 0 8 0 0,5-1-480 0 0,-2 3-96 0 0,0 4-24 0 0,-4 2 0 0 0,-2 3-472 0 0,-4 1-96 0 0,-3 1-16 0 0,-3 2-8 0 0,-3 1-80 0 0,-4 1 0 0 0,-1 0 0 0 0,-2 0 0 0 0,-4 1 0 0 0,0 0 0 0 0,0 0 0 0 0,0 1 0 0 0,-1-3 0 0 0,-1-1 0 0 0,0-1 0 0 0,-1 0 0 0 0,1-1 0 0 0,-2 1 0 0 0,4-2 0 0 0,-1 0 0 0 0,1-2 88 0 0,3-3-24 0 0,-1 1-64 0 0,2-1 96 0 0,2-1 32 0 0,0 0 8 0 0,0-2 0 0 0,3 1 0 0 0,0 0 24 0 0,0-2 8 0 0,3 0 0 0 0,1 0 0 0 0,1 0 48 0 0,0 0 8 0 0,1-2 0 0 0,2 1 0 0 0,-2 0-40 0 0,3 0-8 0 0,-1-2 0 0 0,1 1 0 0 0,-2 1-72 0 0,3-2-8 0 0,-1 1-8 0 0,1 0 0 0 0,1 0-88 0 0,-1 0 64 0 0,-3 0-64 0 0,1 1 64 0 0,-2 1-64 0 0,-1 0 0 0 0,-1-2 0 0 0,-2 4 0 0 0,1-2-64 0 0,-4 1-32 0 0,1 0-8 0 0,0 0 0 0 0,-1 1-440 0 0,2 0-96 0 0</inkml:trace>
  <inkml:trace contextRef="#ctx0" brushRef="#br0" timeOffset="89">11728 9142 5063 1988 2894,'0'-1'448'0'0,"1"0"-352"0"0,1-1-96 0 0,-1 1 0 0 0,-1 0 832 0 0,1 0 160 0 0,2-2 24 0 0,1-1 8 0 0,0-1 320 0 0,2 0 64 0 0,-2 1 8 0 0,1-1 8 0 0,-1 3-336 0 0,-1-3-64 0 0,-2 4-8 0 0,1-1-8 0 0,-2 1-352 0 0,2 1-72 0 0,-2 0-8 0 0,0 0-8 0 0,0 1-288 0 0,0 2-56 0 0,0 0-16 0 0,0-3 0 0 0,0 0-80 0 0,-4 26-24 0 0,3-14 0 0 0,-2 1 0 0 0,0 2-24 0 0,-1 3-8 0 0,2 1 0 0 0,-2 0 0 0 0,2 0 8 0 0,0-1 0 0 0,-1-1 0 0 0,0 0 0 0 0,0-2-16 0 0,2-2 0 0 0,-2 0 0 0 0,1 0 0 0 0,-1-2 0 0 0,0-1-64 0 0,1 0 96 0 0,-1-2-32 0 0,0-1-64 0 0,1 1 80 0 0,-1-1-80 0 0,1-2 80 0 0,-1-1-80 0 0,2-1 0 0 0,1 1 72 0 0,-2-2-72 0 0,1 0 0 0 0,1 0 0 0 0,-1-1 0 0 0,1-1 0 0 0,-2 0 0 0 0,2-1 0 0 0,0-1 0 0 0,2 2-96 0 0,-1-4-408 0 0,-1 4-80 0 0</inkml:trace>
  <inkml:trace contextRef="#ctx0" brushRef="#br0" timeOffset="90">11992 9198 455 1915 2791,'-2'-3'0'0'0,"-1"2"0"0"0,2 0 0 0 0,-1 1 0 0 0,1 0 2008 0 0,-2 0 360 0 0,1 1 64 0 0,-4 1 24 0 0,-2 2-472 0 0,-1 0-96 0 0,-3 3-24 0 0,1 2 0 0 0,1 2-704 0 0,3-2-136 0 0,0 3-32 0 0,3-2-8 0 0,1 3-576 0 0,3-1-120 0 0,0 1-16 0 0,2-1-8 0 0,2-1-160 0 0,3 0-32 0 0,1-2-8 0 0,1 0 0 0 0,3-2-64 0 0,2-1 0 0 0,-1-2 0 0 0,1 0 0 0 0,1 0 0 0 0,-1-3 0 0 0,3-2 0 0 0,-3 0 0 0 0,1-2 0 0 0,-1-1 0 0 0,0 0 0 0 0,-1-1 0 0 0,-1 1 128 0 0,-1-2 0 0 0,0-1 8 0 0,-3 0 0 0 0,-2-1-136 0 0,0 0 80 0 0,-2 0-80 0 0,-2-3 64 0 0,-2 2 8 0 0,-1-2 0 0 0,-2 0 0 0 0,-2-2 0 0 0,0 3-72 0 0,-3 0 96 0 0,-1-1-96 0 0,-1 1 96 0 0,2 3-208 0 0,-1 0-40 0 0,-2 0-8 0 0,2 3 0 0 0,0-1 288 0 0,-1 1 48 0 0,2 2 16 0 0,-1 0 0 0 0,2 0-192 0 0,0 1 0 0 0,1 0 0 0 0,0 1 0 0 0,3 0-120 0 0,-1 0-56 0 0,2 1-16 0 0,0 0 0 0 0,2 1-48 0 0,2 0-16 0 0,0 1 0 0 0,2 0-8904 0 0</inkml:trace>
  <inkml:trace contextRef="#ctx0" brushRef="#br0" timeOffset="91">12376 9182 10799 1765 3116,'-1'-4'232'0'0,"0"2"56"0"0,-1 1 0 0 0,1 0 24 0 0,0 1-248 0 0,-1 0-64 0 0,1 0 0 0 0,-3 1 0 0 0,-1 2 1344 0 0,-4 1 256 0 0,-1 3 48 0 0,-1 2 16 0 0,2 1-672 0 0,1 1-136 0 0,2 3-24 0 0,0-1-8 0 0,0 2-448 0 0,4-1-88 0 0,2 1-24 0 0,2-2 0 0 0,2 1-168 0 0,2-3-96 0 0,3 1 96 0 0,1-1-96 0 0,2-2 88 0 0,1 0-88 0 0,3-2 80 0 0,1 0-80 0 0,1-3 88 0 0,-1 0-88 0 0,2-1 96 0 0,-1-3-96 0 0,3 0 64 0 0,-2-2-64 0 0,0-1 0 0 0,0-2 0 0 0,-2 0 0 0 0,-1-2 0 0 0,0 0 0 0 0,-4-2 0 0 0,0 2 280 0 0,-3-4 48 0 0,-2 0 16 0 0,-1 1 0 0 0,-2-4-120 0 0,-4 1-16 0 0,0-2-8 0 0,-3-1 0 0 0,-1 1-32 0 0,-2-1-8 0 0,-6 1 0 0 0,1 3 0 0 0,-3 2-16 0 0,1 0-8 0 0,-3 4 0 0 0,1 0 0 0 0,-1 2-136 0 0,1 2 64 0 0,2 1-64 0 0,0 0 0 0 0,0 2 0 0 0,2-1 0 0 0,-1 0 0 0 0,0 1-96 0 0,1 1-224 0 0,1-2-32 0 0,0 2-16 0 0,2-1-6560 0 0,4 1-1312 0 0</inkml:trace>
  <inkml:trace contextRef="#ctx0" brushRef="#br0" timeOffset="92">11800 10214 5063 2518 2723,'0'0'448'0'0,"-1"0"-352"0"0,1 0-96 0 0,0-2 0 0 0,0 2 744 0 0,-2-1 136 0 0,1-1 24 0 0,-2 0 8 0 0,1-1 336 0 0,-1 1 64 0 0,-1-1 8 0 0,1 1 8 0 0,2 1-280 0 0,-2-1-56 0 0,2 2-16 0 0,0 0 0 0 0,1 2-312 0 0,0-1-64 0 0,0 3-16 0 0,0-1 0 0 0,1 3-264 0 0,-1 0-64 0 0,1 3 0 0 0,1 2-8 0 0,-1 1-16 0 0,0 0 0 0 0,2 3 0 0 0,-2 1 0 0 0,1 0-80 0 0,-2 1-24 0 0,1 5 0 0 0,-1 0 0 0 0,0 0-8 0 0,0 2-8 0 0,0 0 0 0 0,0-2 0 0 0,0-3 0 0 0,1 1 0 0 0,-1 3 0 0 0,0-1 0 0 0,2-1-16 0 0,-2-2 0 0 0,1 0 0 0 0,0-1 0 0 0,-1-2-32 0 0,0 0-64 0 0,0-4 88 0 0,0 1-88 0 0,0-3 64 0 0,-1 0-64 0 0,1-2 0 0 0,-1 0 0 0 0,-1-2 0 0 0,1-2 0 0 0,0 1 0 0 0,-1-1 0 0 0,1-2-160 0 0,0 0-32 0 0,-1-2 0 0 0,2 0-8 0 0,0-2-656 0 0,0-2-128 0 0</inkml:trace>
  <inkml:trace contextRef="#ctx0" brushRef="#br0" timeOffset="93">11740 10320 3679 2562 2856,'1'-7'160'0'0,"-1"2"40"0"0,0 1-200 0 0,0-1 0 0 0,0 1 0 0 0,2 0 0 0 0,-1 0 1048 0 0,2-6 168 0 0,2-4 32 0 0,3-6 0 0 0,3-1 256 0 0,-1 0 40 0 0,4 1 16 0 0,-1 4 0 0 0,2 1-464 0 0,-1 1-88 0 0,1 2-16 0 0,-1 3-8 0 0,3 0-304 0 0,-3 2-56 0 0,-3 3-16 0 0,1 1 0 0 0,3 2-320 0 0,-2 2-64 0 0,0 2-8 0 0,-4 1-8 0 0,0 3-136 0 0,-2 2-72 0 0,-2 4 80 0 0,-1 0-80 0 0,-3 4 0 0 0,-1 2 0 0 0,-4 2 0 0 0,-1 2 0 0 0,-2 0 0 0 0,-1 1 0 0 0,-1-1 0 0 0,-1 0 0 0 0,-1-3 0 0 0,0-2 0 0 0,-1-3 0 0 0,1-1 0 0 0,0-2 0 0 0,-1 0 0 0 0,1-3 0 0 0,-3 0 0 0 0,1 0 0 0 0,-1-2 0 0 0,1 0 0 0 0,0-1 0 0 0,1-2 0 0 0,0 2 0 0 0,1-3 0 0 0,3 1 0 0 0,0-4 64 0 0,2 2-64 0 0,3-2 0 0 0,0 0 0 0 0,2-2 0 0 0,-1 0 0 0 0,2 0 0 0 0,2-3-6048 0 0,1 1-1224 0 0</inkml:trace>
  <inkml:trace contextRef="#ctx0" brushRef="#br0" timeOffset="94">12034 10604 5063 2498 2658,'0'-2'448'0'0,"0"1"-352"0"0,1-1-96 0 0,-1 2 0 0 0,1-2 736 0 0,1 1 136 0 0,0-1 24 0 0,1-3 8 0 0,1-1 768 0 0,1 2 152 0 0,0-1 32 0 0,1 1 8 0 0,-2 0-672 0 0,0 3-136 0 0,-2 1-24 0 0,2 3-8 0 0,-3 0-472 0 0,0 3-96 0 0,-1 3-16 0 0,0 1-8 0 0,-1 3-288 0 0,-2 1-56 0 0,1 4-16 0 0,-2-1 0 0 0,0 5-8 0 0,-1-2-64 0 0,1 0 96 0 0,2-1-32 0 0,-1-3-64 0 0,-1 1 0 0 0,1-1 0 0 0,1-1 0 0 0,-1-1 0 0 0,2-3 0 0 0,-1 0 0 0 0,1-3 0 0 0,1-1 96 0 0,0-2-32 0 0,0 1 0 0 0,1-2 0 0 0,1-1 40 0 0,-1-1 8 0 0,3 2 0 0 0,0-2 0 0 0,1 1 16 0 0,2-2 0 0 0,1-1 0 0 0,0-1 0 0 0,1 0 16 0 0,2 1 8 0 0,0-2 0 0 0,0 1 0 0 0,1 0 16 0 0,1-1 8 0 0,-1-1 0 0 0,-2 1 0 0 0,1 1-80 0 0,-3-2-8 0 0,2 1-8 0 0,-3 0 0 0 0,3 2 32 0 0,-2-2 8 0 0,0 1 0 0 0,-1 0 0 0 0,-3 1-120 0 0,0-1 88 0 0,0 1-88 0 0,-3-2 80 0 0,0 2-80 0 0,1 0 0 0 0,-2-2 0 0 0,0 2 0 0 0,-2-2 0 0 0,2 1-112 0 0,-1 0 24 0 0,1 0 8 0 0,-1-1-376 0 0,1 1-80 0 0,0 1-8 0 0,1-1-9408 0 0</inkml:trace>
  <inkml:trace contextRef="#ctx0" brushRef="#br0" timeOffset="95">12483 10779 4607 2284 2608,'0'-2'408'0'0,"-1"0"-328"0"0,1 1-80 0 0,-1 0 0 0 0,1 1 1184 0 0,0 0 216 0 0,0 0 40 0 0,-2 0 16 0 0,2 0 200 0 0,-1 2 40 0 0,0 2 0 0 0,1-4 8 0 0,0 0-848 0 0,0 19-176 0 0,0-10-32 0 0,0 1-8 0 0,0 0-184 0 0,1 2-40 0 0,-1-1 0 0 0,0 0-8 0 0,1 1-152 0 0,1-1-32 0 0,-2-2-8 0 0,0 1 0 0 0,1 0-88 0 0,0 0-24 0 0,0-2 0 0 0,1 1 0 0 0,-2-1-104 0 0,1-3 88 0 0,-1 0-88 0 0,0-1 80 0 0,1 0-80 0 0,-1-2-128 0 0,2 0 32 0 0,-1-2-6088 0 0,2 1-1224 0 0</inkml:trace>
  <inkml:trace contextRef="#ctx0" brushRef="#br0" timeOffset="96">12570 10870 7831 2197 2488,'-1'1'696'0'0,"-1"1"-560"0"0,2 1-136 0 0,0-2 0 0 0,0 0 1144 0 0,0 1 200 0 0,2 3 32 0 0,-1 3 16 0 0,3 2-88 0 0,1 0-24 0 0,3-1 0 0 0,0-1 0 0 0,3-2-624 0 0,1-2-128 0 0,-1 0-24 0 0,2-3-8 0 0,0-1-232 0 0,0-2-40 0 0,1-1-16 0 0,-3-2 0 0 0,-1-2-96 0 0,-2 1-16 0 0,1 0-8 0 0,-5 0 0 0 0,0 0 8 0 0,-4 0 8 0 0,0 1 0 0 0,-2-1 0 0 0,-2 1 24 0 0,-3-3 0 0 0,1 3 0 0 0,-2-1 0 0 0,-2-1-16 0 0,1 3 0 0 0,1-1 0 0 0,-2 2 0 0 0,2-1-112 0 0,1 2 88 0 0,-1 1-88 0 0,1 0 80 0 0,0 1-80 0 0,2 1 0 0 0,-1 0 0 0 0,2 1 0 0 0,0-1-72 0 0,4 1-32 0 0,-2 0-8 0 0,0 0 0 0 0,4 1-472 0 0,0 1-96 0 0</inkml:trace>
  <inkml:trace contextRef="#ctx0" brushRef="#br0" timeOffset="97">12791 10858 10591 2366 2848,'-2'6'472'0'0,"1"-4"96"0"0,1 2-456 0 0,0-2-112 0 0,1 2 0 0 0,0-2 0 0 0,0 2 880 0 0,2 1 152 0 0,2 2 32 0 0,2 4 8 0 0,4 1-136 0 0,0-1-24 0 0,1-2-8 0 0,-1-1 0 0 0,3-2-384 0 0,-4-1-72 0 0,3-3-24 0 0,0 1 0 0 0,-3-2-104 0 0,2-1-16 0 0,-1-1-8 0 0,-1-3 0 0 0,-2 2-104 0 0,-3-3-16 0 0,-1 0-8 0 0,-2 0 0 0 0,-2 0 16 0 0,-1-2 0 0 0,-1-1 0 0 0,-1 0 0 0 0,-2 0-48 0 0,-1 0-8 0 0,-1-1 0 0 0,-1-2 0 0 0,0 2-40 0 0,-1 0-16 0 0,0 2 0 0 0,0-1 0 0 0,-1 2-72 0 0,1 1 0 0 0,-1 1 72 0 0,2 2-72 0 0,0 1 0 0 0,2 1 0 0 0,-1 0 0 0 0,1 1 0 0 0,2 0-104 0 0,1 0-32 0 0,-1 3-8 0 0,0-2 0 0 0,1 2-128 0 0,0-1-24 0 0,2 2-8 0 0,-2-1-9096 0 0</inkml:trace>
  <inkml:trace contextRef="#ctx0" brushRef="#br0" timeOffset="98">10189 9074 2303 2305 3291,'0'-3'200'0'0,"0"2"-200"0"0,0-1 0 0 0,0 2 0 0 0,1-2 480 0 0,-1 1 48 0 0,1 1 16 0 0,1-1 0 0 0,-1-1 320 0 0,0-2 72 0 0,1 2 16 0 0,-1-1 0 0 0,0 2 64 0 0,-1 0 8 0 0,0 0 8 0 0,-1-1 0 0 0,0 2-240 0 0,-3 2-56 0 0,-3-2 0 0 0,0 2-8 0 0,-2-1-328 0 0,-1 3-64 0 0,1 0-16 0 0,0-1 0 0 0,1 3-184 0 0,-3 0-40 0 0,2-1 0 0 0,-1 0-8 0 0,4 1-88 0 0,-1 0 80 0 0,3 0-80 0 0,0-1 80 0 0,3 0 8 0 0,0-1 0 0 0,1 1 0 0 0,1 0 0 0 0,0-1 80 0 0,3 1 24 0 0,0 0 0 0 0,1-2 0 0 0,1 2 72 0 0,0 0 24 0 0,0-2 0 0 0,2 2 0 0 0,-1-1-32 0 0,1 0-8 0 0,0 1 0 0 0,1 1 0 0 0,1-1-72 0 0,-3-1-16 0 0,3 1 0 0 0,-1 1 0 0 0,0 0-64 0 0,-1-1-24 0 0,1-1 0 0 0,-3 1 0 0 0,1 1-72 0 0,-3-3 64 0 0,0 3-64 0 0,-2-2 64 0 0,0 1-64 0 0,-1-1 0 0 0,-1 1 0 0 0,0 0 0 0 0,-1 0 0 0 0,-3 0 0 0 0,1-1 0 0 0,-2 2 0 0 0,0 0 0 0 0,-1-2 0 0 0,0 1 0 0 0,1 0 0 0 0,1-2 0 0 0,-1 0 0 0 0,2-1 0 0 0,-1 0 0 0 0,-1-2 0 0 0,0 0 0 0 0,-1 0 0 0 0,-1-3 0 0 0,3-1 0 0 0,-4 1 0 0 0,2-2 0 0 0,-2 0 0 0 0,1 0 0 0 0,-1 0 0 0 0,2-1 0 0 0,0 0 0 0 0,1-1 0 0 0,1 1 0 0 0,2 0 0 0 0,0 1 0 0 0,0 0 0 0 0,4-1 0 0 0,0 0 64 0 0,2-1-64 0 0,2-2 0 0 0,2 2 0 0 0,1-1 0 0 0,2 1 0 0 0,1-1 0 0 0,0 0 0 0 0,1 0 0 0 0,-1-1 64 0 0,0 2-64 0 0,-1 0 64 0 0,1 0-64 0 0,-1-1 64 0 0,-2 0-64 0 0,-1 1 0 0 0,-1 2 0 0 0,-2-1 0 0 0,1 1 0 0 0,-4-1 0 0 0,0 1 0 0 0,0 1 0 0 0,-2 2 0 0 0,0-3 0 0 0,-2 1 0 0 0,0-1 0 0 0,-2 2 0 0 0,0-1 0 0 0,-1 1 0 0 0,-1 0 0 0 0,0 1 0 0 0,-1 0 0 0 0,0 2 0 0 0,1 0 0 0 0,1 2-160 0 0,1-1-56 0 0,-2 1-8 0 0,2 2-5496 0 0,1 1-1096 0 0</inkml:trace>
  <inkml:trace contextRef="#ctx0" brushRef="#br0" timeOffset="99">10345 9114 6447 2251 3211,'-3'3'288'0'0,"2"-2"56"0"0,0 2-280 0 0,-1-2-64 0 0,2 0 0 0 0,0 0 0 0 0,0 2 1096 0 0,0 1 208 0 0,0 2 40 0 0,3 4 0 0 0,-1 1 24 0 0,4-1 0 0 0,2 0 0 0 0,0-1 0 0 0,0-1-448 0 0,1-1-88 0 0,1-1-24 0 0,3-3 0 0 0,-1 1-384 0 0,-2-3-72 0 0,1-1-24 0 0,-1-1 0 0 0,-2 0-200 0 0,-1-4-32 0 0,0 0-16 0 0,-2-1 0 0 0,-1 2-80 0 0,-1-3 64 0 0,-2 0-64 0 0,-1-3 64 0 0,-1 2-64 0 0,-2-2 80 0 0,-1 3-80 0 0,-1-3 80 0 0,-2 0-80 0 0,-2 1 64 0 0,-1 0-64 0 0,-1-1 64 0 0,1 2-64 0 0,1 2 0 0 0,-2-1 72 0 0,0-1-72 0 0,0 3 0 0 0,1 1 0 0 0,4 1 0 0 0,-1 2 0 0 0,-1-1 0 0 0,-2 4 0 0 0,-2 0 0 0 0,1 3 0 0 0,0 1 0 0 0,2 0-104 0 0,1 3 24 0 0,-1-2 8 0 0,5 2-296 0 0,0 2-56 0 0</inkml:trace>
  <inkml:trace contextRef="#ctx0" brushRef="#br0" timeOffset="100">9638 10716 7367 2493 2926,'0'-1'656'0'0,"0"0"-528"0"0,0 1-128 0 0,0 0 0 0 0,0 0 816 0 0,0 0 136 0 0,1 0 24 0 0,-1 0 8 0 0,1 0 104 0 0,-1 0 16 0 0,2 4 8 0 0,-2-4 0 0 0,0 0-344 0 0,0 0-72 0 0,0 26-16 0 0,0-17 0 0 0,-2 0-184 0 0,1 3-40 0 0,-2 1-8 0 0,-1 0 0 0 0,1 0-160 0 0,-1 1-32 0 0,0 3 0 0 0,0-2-8 0 0,0 2-88 0 0,2-1-8 0 0,1 2-8 0 0,-2 1 0 0 0,3 0-48 0 0,-1-1 0 0 0,-1-5-8 0 0,2 2 0 0 0,0-1-88 0 0,0-1 96 0 0,0 0-96 0 0,0-2 96 0 0,0-1-96 0 0,0 0 64 0 0,0-2-64 0 0,0 0 64 0 0,0-2-64 0 0,-1-1 0 0 0,0-2 0 0 0,-1 0 0 0 0,2 0 0 0 0,-1-3 0 0 0,1 1 0 0 0,-1-2 0 0 0,-1-2-528 0 0,2 0-96 0 0,-1 0-16 0 0,0-2-8032 0 0</inkml:trace>
  <inkml:trace contextRef="#ctx0" brushRef="#br0" timeOffset="101">9578 10827 4607 2433 2976,'1'-17'200'0'0,"0"8"48"0"0,2 0-248 0 0,-2 1 0 0 0,1 4 0 0 0,-1-1 0 0 0,2 0 1144 0 0,2-8 176 0 0,4-3 40 0 0,2-5 8 0 0,4-1 264 0 0,-1 4 64 0 0,1 3 0 0 0,-1 1 8 0 0,0 5-648 0 0,-2 2-128 0 0,0 4-24 0 0,-1 0-8 0 0,-2 3-432 0 0,-1 3-88 0 0,-2 1-24 0 0,-3 3 0 0 0,1 0-280 0 0,-4 3-72 0 0,0 1 0 0 0,-1 2 0 0 0,0 1 0 0 0,-3-1 64 0 0,1 3-64 0 0,-1-2 64 0 0,0-1-64 0 0,0-1 0 0 0,-1-1-96 0 0,-1-1 96 0 0,0 1-256 0 0,-2-2 16 0 0,1-2 0 0 0,-1 0 0 0 0,2-3 32 0 0,-2 1 8 0 0,0-2 0 0 0,1 2 0 0 0,1-2 136 0 0,0 0 64 0 0,-1 0-64 0 0,0 0 64 0 0,1-1-144 0 0,1 0 16 0 0,1 2 0 0 0,0-2 0 0 0,4 1-512 0 0,-2 0-96 0 0</inkml:trace>
  <inkml:trace contextRef="#ctx0" brushRef="#br0" timeOffset="102">9815 10924 10591 2512 3023,'1'-4'472'0'0,"-1"1"96"0"0,0 1-456 0 0,0 0-112 0 0,0 1 0 0 0,0 1 0 0 0,0 0 1072 0 0,2 0 192 0 0,0 1 40 0 0,0 2 8 0 0,0 1-304 0 0,-2-4-56 0 0,0 0-16 0 0,0 28 0 0 0,-2-15-504 0 0,-2 2-104 0 0,0 0-16 0 0,0 1-8 0 0,0 1-208 0 0,-1 1-96 0 0,1 1 80 0 0,0-2-80 0 0,2 0 0 0 0,0-3 0 0 0,0 1 0 0 0,0-5 0 0 0,2 1 0 0 0,0-4 0 0 0,0 0 0 0 0,0-2 0 0 0,0-1 80 0 0,2 0-80 0 0,0-1 80 0 0,2-3-80 0 0,0 0 208 0 0,1 0-8 0 0,3-3 0 0 0,0 1 0 0 0,1-2-40 0 0,2 0 0 0 0,1-3-8 0 0,0 3 0 0 0,-2 0-24 0 0,2 1 0 0 0,-1 1 0 0 0,0 0 0 0 0,0 1 0 0 0,-2 1 0 0 0,1-1 0 0 0,-2 1 0 0 0,1 0 0 0 0,-1 1-8 0 0,-2-1 0 0 0,0 0 0 0 0,-1 0-48 0 0,-1 0-8 0 0,-2 0 0 0 0,1 0 0 0 0,0 1-64 0 0,-1-1 0 0 0,0 0 0 0 0,-2 2 0 0 0,2-2 0 0 0,-4 0 0 0 0,2 0-80 0 0,-2 0 80 0 0,2 0-328 0 0,0 0-24 0 0,-2 0 0 0 0,0-2-6184 0 0,2 2-1240 0 0</inkml:trace>
  <inkml:trace contextRef="#ctx0" brushRef="#br0" timeOffset="103">10197 11023 5527 2356 2931,'0'-1'488'0'0,"0"1"-392"0"0,-2 0-96 0 0,2 0 0 0 0,-1 0 1256 0 0,0 0 232 0 0,-2 1 48 0 0,-1 0 0 0 0,-3 2-448 0 0,1-1-96 0 0,1 3-24 0 0,-1-2 0 0 0,0 2-384 0 0,2 1-72 0 0,1 0-24 0 0,-1-1 0 0 0,2 1-48 0 0,0-1-16 0 0,0 3 0 0 0,2-3 0 0 0,0 1-88 0 0,2 0-16 0 0,-1 0-8 0 0,2 0 0 0 0,-1 0-56 0 0,2 0 0 0 0,-1 0-8 0 0,3-2 0 0 0,-2 2-56 0 0,0-1 0 0 0,2 1-8 0 0,1 0 0 0 0,-2-1-88 0 0,2 0-8 0 0,1 3-8 0 0,-1-3 0 0 0,1 1-16 0 0,0 0 0 0 0,1 2 0 0 0,-1-3 0 0 0,1 3 0 0 0,-1-3-64 0 0,0 2 96 0 0,-2-1-32 0 0,0 1-64 0 0,-2-1 0 0 0,0-1 0 0 0,-1 1 64 0 0,-1-2-64 0 0,-2 1 0 0 0,-1 1 0 0 0,1 1 0 0 0,-3-3 0 0 0,-2-1 0 0 0,1 0 0 0 0,-2 0 0 0 0,2-1-64 0 0,-2 0 64 0 0,-1 0-80 0 0,1-2 80 0 0,-2 1-80 0 0,1-2 80 0 0,0 1-80 0 0,0-1 80 0 0,-1-2 0 0 0,2 1 0 0 0,-1 0 0 0 0,1-2 0 0 0,-1 1 0 0 0,2-1 0 0 0,1-2 0 0 0,0 1 0 0 0,2 0 0 0 0,1-1 0 0 0,-1-1 0 0 0,2 0 0 0 0,3-1 0 0 0,0-1 96 0 0,0 1-32 0 0,2 0-64 0 0,0 0 88 0 0,3-2-88 0 0,0 0 80 0 0,0 2-80 0 0,1 3 0 0 0,-2-3 0 0 0,3 2 0 0 0,-2 0 0 0 0,0 2 0 0 0,-3-1-64 0 0,0 3 64 0 0,0-2 0 0 0,-3 2 0 0 0,0-1 0 0 0,-2 0 0 0 0,0 0 0 0 0,0 0 0 0 0,-2-1 0 0 0,0 1 96 0 0,-1-1-24 0 0,0 0-72 0 0,-2 1 0 0 0,1 1 0 0 0,-2 1 0 0 0,2 0 0 0 0,0-1 0 0 0,0 4 0 0 0,-1-2 0 0 0,2 1 0 0 0,0 0-112 0 0,3-1 40 0 0,0 1 8 0 0,0 1-408 0 0,0 0-72 0 0,5 0-24 0 0,-1-1-8272 0 0</inkml:trace>
  <inkml:trace contextRef="#ctx0" brushRef="#br0" timeOffset="104">10361 11113 4143 2387 2855,'-2'2'184'0'0,"1"-1"40"0"0,0 1-224 0 0,1-1 0 0 0,0 0 0 0 0,0 0 0 0 0,0 2 1376 0 0,0 1 224 0 0,0 3 56 0 0,2 4 8 0 0,1 1 248 0 0,2-2 48 0 0,2 1 16 0 0,0-3 0 0 0,0 2-984 0 0,3-3-192 0 0,1 0-32 0 0,-1-3-16 0 0,2 1-392 0 0,1-2-72 0 0,0-2-24 0 0,1-2 0 0 0,0-2-80 0 0,-1 1-24 0 0,1-3 0 0 0,-4 0 0 0 0,1 0 0 0 0,-2-1-8 0 0,-1-3 0 0 0,-2 1 0 0 0,-2 0-8 0 0,-3 0 0 0 0,0 1 0 0 0,-2-2 0 0 0,-2 1-24 0 0,-1-1-8 0 0,-1-1 0 0 0,-3 0 0 0 0,0 2-112 0 0,0 1 72 0 0,-1 2-72 0 0,-1 0 64 0 0,0 2-64 0 0,-1 1 0 0 0,0 1 0 0 0,2 1 64 0 0,-3 0-64 0 0,1 0 0 0 0,0 1 0 0 0,1 0 0 0 0,2 0-96 0 0,0 1-32 0 0,3-1 0 0 0,2-1-8 0 0,2 1-184 0 0,2 0-32 0 0,2-1 0 0 0,2-1-6144 0 0,1-1-1216 0 0</inkml:trace>
  <inkml:trace contextRef="#ctx0" brushRef="#br0" timeOffset="105">9287 11419 5983 2612 3055,'1'-2'536'0'0,"0"2"-432"0"0,1-2-104 0 0,-1 1 0 0 0,1 1 864 0 0,0-1 160 0 0,4-3 24 0 0,2 1 8 0 0,2-3 176 0 0,3 0 40 0 0,1 1 8 0 0,-2 0 0 0 0,0 3-496 0 0,0-2-96 0 0,-2 2-16 0 0,0 1-8 0 0,-1 1-272 0 0,-1 0-48 0 0,0 0-16 0 0,-2 0 0 0 0,-3 1-112 0 0,-1 0-24 0 0,-1 2-8 0 0,-2-2 0 0 0,-1 1 8 0 0,1 1 0 0 0,-1 2 0 0 0,-1 1 0 0 0,-1 1-56 0 0,0 2-8 0 0,1 0 0 0 0,-1 2 0 0 0,0 1-40 0 0,0-1-16 0 0,0 5 0 0 0,-1-2 0 0 0,-1 1 24 0 0,1 0 0 0 0,1 1 0 0 0,0-2 0 0 0,2 0-24 0 0,-1-1 0 0 0,2 0 0 0 0,-1-1 0 0 0,2-2-72 0 0,-1 0 80 0 0,1-2-80 0 0,-1-1 80 0 0,1 1-80 0 0,-2-1 0 0 0,1-2 0 0 0,0 0 0 0 0,-1-2 0 0 0,0 1-112 0 0,0 1 24 0 0,1-4-9072 0 0</inkml:trace>
  <inkml:trace contextRef="#ctx0" brushRef="#br0" timeOffset="106">9300 11545 5983 2580 3018,'0'-4'264'0'0,"0"3"56"0"0,2 0-256 0 0,-2 0-64 0 0,2-1 0 0 0,0 2 0 0 0,0-2 1072 0 0,4 1 200 0 0,1-1 40 0 0,4 0 0 0 0,1-2 64 0 0,2 3 16 0 0,0-2 0 0 0,-1 2 0 0 0,1 1-600 0 0,-2 0-120 0 0,-1 0-32 0 0,1 0 0 0 0,-3 1-392 0 0,-1 0-88 0 0,1-1-8 0 0,-2 2-8 0 0,0-2-600 0 0,-1 0-120 0 0</inkml:trace>
  <inkml:trace contextRef="#ctx0" brushRef="#br0" timeOffset="107">9596 11443 9215 2625 3087,'-6'5'408'0'0,"3"-3"80"0"0,0 2-392 0 0,1-2-96 0 0,0 1 0 0 0,1-1 0 0 0,0 3 864 0 0,-2 1 144 0 0,2 5 32 0 0,-2 2 8 0 0,3 3 40 0 0,3-2 16 0 0,2 0 0 0 0,2-3 0 0 0,2-2-448 0 0,3-2-88 0 0,2-1-24 0 0,-1-2 0 0 0,1-3-192 0 0,2-1-32 0 0,1-3-16 0 0,-2-1 0 0 0,1-1-136 0 0,1-1-24 0 0,-4-1-8 0 0,-1 0 0 0 0,-3 1-40 0 0,-1-2-16 0 0,-3 1 0 0 0,-2-2 0 0 0,-1 1-80 0 0,-4-1 80 0 0,-1-1-80 0 0,-1 1 80 0 0,-1-2-80 0 0,-2 2 80 0 0,1 1-80 0 0,-3-2 80 0 0,-1 1-80 0 0,0 0-136 0 0,-1 4 32 0 0,0 1 8 0 0,0 0 96 0 0,0 4 0 0 0,1 2 0 0 0,-1-1 0 0 0,3 2-352 0 0,0-1-128 0 0,0 3-32 0 0,2 3-8224 0 0</inkml:trace>
  <inkml:trace contextRef="#ctx0" brushRef="#br0" timeOffset="108">9119 12352 1375 2730 2677,'-3'-5'128'0'0,"0"3"-128"0"0,2 0 0 0 0,0-1 0 0 0,-1 2 1928 0 0,2 1 368 0 0,-1 0 72 0 0,0 0 8 0 0,-1 0-528 0 0,0 1-112 0 0,0 0-16 0 0,1 2-8 0 0,0 2-696 0 0,-1 0-144 0 0,2 4-24 0 0,0-3-8 0 0,0-3-376 0 0,0 2-80 0 0,0 2-8 0 0,0 4-8 0 0,0 4-240 0 0,-1 1-40 0 0,0 4-16 0 0,-1 0 0 0 0,1-2 48 0 0,-1 2 8 0 0,-1 2 0 0 0,0-1 0 0 0,1-3-128 0 0,-2 2 0 0 0,2-2 0 0 0,0-1 0 0 0,-2 0 144 0 0,2-5 8 0 0,-1 1 0 0 0,2-3 0 0 0,-2-1-152 0 0,1 0 0 0 0,-1-1 0 0 0,0 0 0 0 0,-1 1 0 0 0,2-3 0 0 0,0-2 0 0 0,0-1 0 0 0,0 0-320 0 0,1-1-48 0 0,1-1-8 0 0,0-2-8888 0 0</inkml:trace>
  <inkml:trace contextRef="#ctx0" brushRef="#br0" timeOffset="109">9069 12442 7831 2769 2694,'-1'-19'168'0'0,"1"8"40"0"0,0 1 8 0 0,0 1 8 0 0,1 3-224 0 0,0 2 0 0 0,1-3 0 0 0,2-4 0 0 0,2-2 1712 0 0,3-6 304 0 0,3-1 56 0 0,1 1 8 0 0,1 5-864 0 0,3 4-184 0 0,-1 0-32 0 0,0 4-8 0 0,-1 5-488 0 0,0 2-104 0 0,1 2-16 0 0,-3 1-8 0 0,-3 1-216 0 0,0 2-48 0 0,-4 1-8 0 0,-2 1 0 0 0,-1 1-104 0 0,-3 0 0 0 0,-3 1 0 0 0,-1 1 0 0 0,-2 4 0 0 0,-4-2 0 0 0,1 0 0 0 0,-1-1 0 0 0,2-5 0 0 0,-1 3 0 0 0,-1 0 0 0 0,-4-1-80 0 0,1 0 80 0 0,-2 0 0 0 0,3-2 0 0 0,2-2-64 0 0,2 0 64 0 0,-1-1 0 0 0,0-1 0 0 0,0-2 0 0 0,1 3-256 0 0,0-3-40 0 0,3 1-8 0 0,1 0 0 0 0,0 0-624 0 0,4 1-128 0 0</inkml:trace>
  <inkml:trace contextRef="#ctx0" brushRef="#br0" timeOffset="110">9243 12589 11519 2631 2448,'-1'-1'1024'0'0,"-1"0"-824"0"0,2 0-200 0 0,0 1 0 0 0,2 0 1024 0 0,-1 0 168 0 0,-1 0 32 0 0,1 0 8 0 0,3 2-208 0 0,-2 4-48 0 0,3 2-8 0 0,-2 3 0 0 0,-1 0-536 0 0,-2 2-112 0 0,-1 1-16 0 0,-2 1-8 0 0,-1 1-136 0 0,-2 0-32 0 0,0-1-8 0 0,1-2 0 0 0,-1 0-56 0 0,2-1 0 0 0,0-2-64 0 0,2-1 96 0 0,0 0-96 0 0,1-1 64 0 0,0-1-64 0 0,1-1 0 0 0,1-1 0 0 0,-1-1 0 0 0,1-1 0 0 0,1 0 0 0 0,0-1 136 0 0,2-1 8 0 0,0-1 0 0 0,2 2 0 0 0,1-2-32 0 0,1 0-8 0 0,1-2 0 0 0,0 0 0 0 0,2 1 16 0 0,1-2 0 0 0,-1 2 0 0 0,1-1 0 0 0,-2 0 0 0 0,1 0 0 0 0,1 1 0 0 0,-3 0 0 0 0,2 0-32 0 0,-2 0-8 0 0,-1 0 0 0 0,-1-1 0 0 0,-1 2 16 0 0,0 0 0 0 0,-2 0 0 0 0,0-1 0 0 0,0-2-96 0 0,-1 3 0 0 0,-2 0 0 0 0,-1 0 0 0 0,0 0 0 0 0,0 0-112 0 0,-1-2 16 0 0,1 0 0 0 0,1-1-480 0 0,0 1-96 0 0</inkml:trace>
  <inkml:trace contextRef="#ctx0" brushRef="#br0" timeOffset="111">9535 12677 11975 2633 2402,'-1'-5'528'0'0,"1"3"112"0"0,0 0-512 0 0,1 1-128 0 0,0 0 0 0 0,1 0 0 0 0,0 0 832 0 0,2-1 128 0 0,5-2 32 0 0,3-2 8 0 0,5 1-200 0 0,0 0-48 0 0,1 1-8 0 0,-1-1 0 0 0,0 1-352 0 0,-2 0-72 0 0,0 4-8 0 0,-4-3-8 0 0,0-1-80 0 0,-2 2-24 0 0,-2 2 0 0 0,-1 0 0 0 0,-2-1-8 0 0,-4 1-8 0 0,2 1 0 0 0,-4 1 0 0 0,4-1-48 0 0,-4 1-8 0 0,0 3 0 0 0,0 0 0 0 0,-3 2-32 0 0,1 0-16 0 0,-1 0 0 0 0,0 0 0 0 0,1 0-80 0 0,0 2 80 0 0,-2-2-80 0 0,1 3 80 0 0,1-2-80 0 0,-2 2 0 0 0,2-1 0 0 0,0 2 64 0 0,-1-2-64 0 0,1 1 80 0 0,0 0-80 0 0,2 1 80 0 0,-1 0-8 0 0,0 0 0 0 0,1 0 0 0 0,0 1 0 0 0,1 0-72 0 0,1-3 80 0 0,-1 0-80 0 0,-1 1 80 0 0,0 1-80 0 0,-1-1 0 0 0,0 0 0 0 0,1 0 0 0 0,-1 0 0 0 0,-1 1 0 0 0,2-1 0 0 0,-2-2 0 0 0,2-1-144 0 0,0-1-48 0 0,1-2 0 0 0,1-2-9496 0 0</inkml:trace>
  <inkml:trace contextRef="#ctx0" brushRef="#br0" timeOffset="112">9569 12801 919 2780 3047,'-4'-1'80'0'0,"2"-1"-80"0"0,0 1 0 0 0,2 0 0 0 0,0-1 2112 0 0,0 2 416 0 0,0 0 72 0 0,0-2 24 0 0,4 0-480 0 0,0-1-88 0 0,5 0-16 0 0,-1 1-8 0 0,2-1-1016 0 0,4 2-208 0 0,-3-1-40 0 0,3 0 0 0 0,-1 2-480 0 0,-1-2-88 0 0,-1 4-16 0 0,-1-2-8 0 0,0 0-112 0 0,-2 0-64 0 0,-1 2 64 0 0,-2-2-64 0 0,0 1-128 0 0,2 0-64 0 0,-1 2-16 0 0,2-1-8992 0 0</inkml:trace>
  <inkml:trace contextRef="#ctx0" brushRef="#br0" timeOffset="113">9847 12754 14279 2493 2390,'-2'0'1272'0'0,"-2"2"-1016"0"0,4 0-256 0 0,-2-1 0 0 0,1 1 640 0 0,0 1 88 0 0,-2 3 8 0 0,-1 2 8 0 0,0 3 120 0 0,2 2 16 0 0,5-3 8 0 0,1 1 0 0 0,4-3-568 0 0,2-1-120 0 0,0-1-16 0 0,1-2-8 0 0,2-2-48 0 0,2-1 0 0 0,-2-2-8 0 0,2 0 0 0 0,1-3-40 0 0,-1-1-8 0 0,1-2 0 0 0,-3-1 0 0 0,0 0-72 0 0,-2 0-88 0 0,-2 0 24 0 0,-2-1 0 0 0,-2 1 304 0 0,-2 0 64 0 0,-2-1 16 0 0,-2 1 0 0 0,-3 0-192 0 0,-1-2-32 0 0,-1 1 0 0 0,-2 0-8 0 0,0 1-24 0 0,-1 1 0 0 0,1 3 0 0 0,-3 1 0 0 0,1 2-64 0 0,-2 2 80 0 0,1 1-80 0 0,0 0 80 0 0,2-1-80 0 0,0 4 0 0 0,1-1 0 0 0,0-1 64 0 0,4 0-224 0 0,-1-1-56 0 0,3-1-8 0 0,0 0-6496 0 0,2-2-1312 0 0</inkml:trace>
  <inkml:trace contextRef="#ctx0" brushRef="#br0" timeOffset="114">6444 5826 20271 3144 2584,'-29'-16'1800'0'0,"5"6"-1440"0"0,8 7-288 0 0,8 4-72 0 0,2 2 0 0 0,-1-2-112 0 0,-13-3 24 0 0,-9-3 8 0 0,-4-1-864 0 0,-3 1-176 0 0,7 4-32 0 0,10 2 0 0 0,9 3-328 0 0,8 1-64 0 0,7 0-16 0 0,7 5-3912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3T19:22:11.922"/>
    </inkml:context>
    <inkml:brush xml:id="br0">
      <inkml:brushProperty name="width" value="0.05292" units="cm"/>
      <inkml:brushProperty name="height" value="0.05292" units="cm"/>
      <inkml:brushProperty name="color" value="#0030AB"/>
      <inkml:brushProperty name="ignorePressure" value="1"/>
    </inkml:brush>
  </inkml:definitions>
  <inkml:trace contextRef="#ctx0" brushRef="#br0">2642 1222 2759 2934 2930,'0'-2'248'0'0,"0"1"-248"0"0,0 1 0 0 0,0-1 0 0 0,0 1 448 0 0,0-1 48 0 0,0 0 8 0 0,-2-3 0 0 0,2 1 304 0 0,0-1 64 0 0,0-1 16 0 0,0 1 0 0 0,0 2-96 0 0,0 0-24 0 0,0 0 0 0 0,-2-1 0 0 0,0 1-128 0 0,1 1-32 0 0,-1 1-8 0 0,-2 0 0 0 0,-2 1-88 0 0,0 0-24 0 0,-4 3 0 0 0,1-1 0 0 0,-3 3-240 0 0,0 1-56 0 0,0 1 0 0 0,-3 3-8 0 0,4 0-88 0 0,-1-2-24 0 0,2 2 0 0 0,-1 1 0 0 0,1-2 24 0 0,0 2 0 0 0,3-1 0 0 0,-2-1 0 0 0,4 1 56 0 0,0-1 8 0 0,-1 1 8 0 0,4-2 0 0 0,-1 1 56 0 0,-2 0 16 0 0,5-1 0 0 0,-2 0 0 0 0,2 2 8 0 0,0-2 0 0 0,0-1 0 0 0,2-1 0 0 0,-2 3-16 0 0,4 0 0 0 0,0 1 0 0 0,1 1 0 0 0,2 0-32 0 0,-2-3-8 0 0,-1-1 0 0 0,2-3 0 0 0,0 4-16 0 0,2-3-8 0 0,1 2 0 0 0,3-1 0 0 0,1-1-40 0 0,2 0-16 0 0,1-2 0 0 0,0-1 0 0 0,1-2-16 0 0,1-1-8 0 0,1-1 0 0 0,-2-2 0 0 0,0-1 0 0 0,-1-1 0 0 0,0-1 0 0 0,2-1 0 0 0,-1-2-88 0 0,0 0 96 0 0,0-2-96 0 0,1-2 96 0 0,-2 0-96 0 0,-2 0 0 0 0,0-2 0 0 0,-2 1 64 0 0,-1 0-64 0 0,-5 0 0 0 0,0 0 0 0 0,-2-1 0 0 0,-3 2 0 0 0,1-2 0 0 0,-2 2 0 0 0,-3 1 0 0 0,0-1 0 0 0,-2 3 0 0 0,-1-2 0 0 0,-2 3 0 0 0,2-1 0 0 0,-2 2 0 0 0,-1 1 0 0 0,1-1 0 0 0,-2 2 0 0 0,-1-1 0 0 0,-1 2 0 0 0,-1 0 0 0 0,1 0 0 0 0,-1 1 0 0 0,-2 0 0 0 0,1 1 0 0 0,-2-1 0 0 0,1 1 0 0 0,0 0 0 0 0,1 2 0 0 0,1 0 0 0 0,0 0 0 0 0,1 2 0 0 0,1-1 0 0 0,0 0 0 0 0,0 2 0 0 0,3-1 0 0 0,0 1 0 0 0,0 1 0 0 0,1 1 0 0 0,2-2 0 0 0,-2 0 0 0 0,3 1-112 0 0,0-2 40 0 0,1 0 8 0 0,2 0 0 0 0,1 0-160 0 0,1-1-32 0 0,4 2-8 0 0,-1-2-5848 0 0,3 0-1176 0 0</inkml:trace>
  <inkml:trace contextRef="#ctx0" brushRef="#br0" timeOffset="1">2685 1590 3703 2944 2841,'1'-3'328'0'0,"-1"2"-264"0"0,0 1-64 0 0,0 0 0 0 0,1 1 0 0 0,-1-1 0 0 0,0 1 0 0 0,2-1 0 0 0,-1 2 0 0 0,-1-2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0,8-18 0 0 0,-6 19 0 0 0,-2-1 0 0 0,0 0 0 0 0,2 0 0 0 0,-2 0 0 0 0,2 0 0 0 0,-2 0 0 0 0,0-1 0 0 0,0 1 0 0 0,0-1 0 0 0,0 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64 0 0,0 0-64 0 0,0 0 0 0 0,0 0 0 0 0,0 0 0 0 0,0 0 0 0 0,0 0 0 0 0,0 0-72 0 0,0 0 72 0 0,0 0 200 0 0,0 0 64 0 0,0 0 16 0 0,0 0 8 0 0,0 0 96 0 0,0 0 24 0 0,0-19 0 0 0,0 18 8 0 0,0-2 136 0 0,2 1 24 0 0,-2 0 8 0 0,2-2 24 0 0,-2 2 96 0 0,1-1 16 0 0,-1 0 8 0 0,0-1 8 0 0,0 2 104 0 0,0-2 24 0 0,-1 2 0 0 0,1-1 8 0 0,-2 3-112 0 0,0-2-24 0 0,2 0-8 0 0,-2 1 8 0 0,2 0-288 0 0,-2 0-56 0 0,2 1-8 0 0,-2 0 0 0 0,2 0-248 0 0,-2 1-48 0 0,2 1-16 0 0,0 0 16 0 0,-2 2-88 0 0,2 1 0 0 0,0 2-96 0 0,-2 0 96 0 0,2 3-88 0 0,2 0 88 0 0,-2 0-96 0 0,0 3 96 0 0,0 3 0 0 0,2 3 0 0 0,-2 2 0 0 0,0 2 0 0 0,0 4 72 0 0,0-1 16 0 0,0 3 0 0 0,0-1 8 0 0,-2-3 56 0 0,2 0 8 0 0,-2 3 0 0 0,2-3 8 0 0,-1-4 8 0 0,1 4 0 0 0,-1 4 0 0 0,1-1 0 0 0,0-3-48 0 0,0 2 0 0 0,1 10-8 0 0,0 6 0 0 0,1-2-24 0 0,0-2-8 0 0,-2-1 0 0 0,2-5 0 0 0,0-3 0 0 0,-2-1 0 0 0,0-3 0 0 0,0 0 0 0 0,0 1-24 0 0,0-3-64 0 0,0-3 96 0 0,0-2-32 0 0,0 0 0 0 0,0-1-64 0 0,2-1 96 0 0,-2-1-32 0 0,2 1-64 0 0,-2-1 96 0 0,0-3-96 0 0,0-1 96 0 0,2-1-96 0 0,0-1 80 0 0,-1-3-80 0 0,-1 1 80 0 0,1-1-80 0 0,1-2 64 0 0,-1-2-64 0 0,-1 0 64 0 0,1-1-64 0 0,-1-1 0 0 0,1 0 72 0 0,-1-1-72 0 0,0 1 64 0 0,2-1-64 0 0,-2-1 64 0 0,0 2-64 0 0,0 1 64 0 0,0 0-64 0 0,0-4 64 0 0,1-1-64 0 0,-1 3 64 0 0,0 0-64 0 0,0 0 64 0 0,0 0-64 0 0,0 0 0 0 0,0 0 64 0 0,0 0-64 0 0,0 0 0 0 0,0 0 0 0 0,5-21 0 0 0,-5 17 0 0 0,0 1 0 0 0,0-1 0 0 0,-1-1 0 0 0,1 1 0 0 0,-1-1 0 0 0,-1 1 0 0 0,1-1 0 0 0,-2 1 0 0 0,1 0 0 0 0,-2-1 0 0 0,1 1 0 0 0,-1 1 0 0 0,0 0-64 0 0,0 2-16 0 0,0 0 0 0 0,-1 0 0 0 0,-2 1 0 0 0,2 1-8 0 0,-2 1 0 0 0,0 2 0 0 0,1 0 0 0 0,-1-1 88 0 0,-1 1-96 0 0,1 1 96 0 0,2 0-96 0 0,-2 0 96 0 0,2 0 0 0 0,1 1 0 0 0,-1-2 0 0 0,2 2 0 0 0,-1-1 0 0 0,3 2 0 0 0,0 0 0 0 0,2 0 0 0 0,0 0 0 0 0,3 1 0 0 0,1-2 0 0 0,2 0 0 0 0,1 0 0 0 0,0 0 0 0 0,2-1 0 0 0,3-1 0 0 0,0 0 0 0 0,0-1 0 0 0,-1 0 0 0 0,1 0 0 0 0,1-3 72 0 0,-2-2-72 0 0,1 0 80 0 0,2-3-80 0 0,-2-1 64 0 0,2 1-64 0 0,-3-2 64 0 0,0-1-64 0 0,-1-1 0 0 0,-2-2 72 0 0,-2 0-72 0 0,-1 2 0 0 0,-2-2 0 0 0,-2 0 0 0 0,-4 0 0 0 0,2 0 0 0 0,-4 0 0 0 0,0-2 0 0 0,-2 2 0 0 0,-1-1 0 0 0,-3 4 0 0 0,4 2-64 0 0,-1 1 64 0 0,1 1-72 0 0,-2 2 72 0 0,0 1-80 0 0,-4 1 80 0 0,1 1-72 0 0,-1 1 72 0 0,0 2-64 0 0,-1 0 64 0 0,1 1 0 0 0,-1 2 0 0 0,2-1 0 0 0,-1 1 0 0 0,2 0 0 0 0,1-1 0 0 0,-1 1 0 0 0,4 1 0 0 0,-1-1 0 0 0,3 0 0 0 0,0 0 0 0 0,3-1 0 0 0,0 1 0 0 0,2 0 0 0 0,2 0 0 0 0,1 1 64 0 0,0-2-64 0 0,1 1 0 0 0,1-1 0 0 0,0 1 0 0 0,1-1 0 0 0,1 1 0 0 0,-2 0 0 0 0,1-1 0 0 0,0 1 0 0 0,0-3 0 0 0,1-1 0 0 0,2-1 0 0 0,1-1 64 0 0,-1-1-64 0 0,1-1 80 0 0,3-3-80 0 0,-1-1 80 0 0,0 0-80 0 0,0-1 80 0 0,0-4-80 0 0,-1 0 64 0 0,-3 0-64 0 0,0 0 0 0 0,0-1 72 0 0,-6 1-72 0 0,0 0 0 0 0,-2 2 0 0 0,-1-2 0 0 0,-1 2 0 0 0,-3-3 0 0 0,-3 2 0 0 0,-1-1 0 0 0,-1 2 0 0 0,-2 1 0 0 0,0 1 0 0 0,-1 2 0 0 0,0 4 0 0 0,-2 0 0 0 0,-1 2-80 0 0,3 0 80 0 0,0 1-80 0 0,0 1 80 0 0,-2 2-80 0 0,-3 1 80 0 0,1 2 0 0 0,1 0 0 0 0,-2 0-64 0 0,3 1 64 0 0,0-1 0 0 0,3 0 0 0 0,1 1 0 0 0,2 0 0 0 0,1 0 0 0 0,2 0 0 0 0,1 1 0 0 0,3-2 0 0 0,1 1 0 0 0,0-1 0 0 0,1-4 0 0 0,2 1 0 0 0,-1 1 0 0 0,2-2 0 0 0,3 2 0 0 0,-1-1 0 0 0,2 0 0 0 0,-1 0 0 0 0,1-1 64 0 0,0-2-64 0 0,2 1 88 0 0,0-2-16 0 0,3-1 0 0 0,-3-1 0 0 0,2-1-72 0 0,-1-1 64 0 0,0-2-64 0 0,1-1 64 0 0,1 0-64 0 0,-3-3 64 0 0,1 0-64 0 0,-2 0 64 0 0,0 0-64 0 0,0-3 0 0 0,-1-1 0 0 0,-3 0 0 0 0,-1 3 0 0 0,-1-3 0 0 0,-3 0 64 0 0,-2 1-64 0 0,0 0 0 0 0,-2 2 0 0 0,-2 0 0 0 0,0 3 0 0 0,1 1 0 0 0,-3 2 0 0 0,-2 1 0 0 0,-1 0 0 0 0,1 2 0 0 0,-1 0 0 0 0,-1 2-80 0 0,1 0 80 0 0,2 1-72 0 0,0 1 72 0 0,-1 1-64 0 0,-1 1 64 0 0,1-1 0 0 0,1-1 0 0 0,-1 2 0 0 0,1 1-64 0 0,2-1 64 0 0,1 1 0 0 0,1 0 0 0 0,1 2 0 0 0,0 0 0 0 0,4 0 0 0 0,0 2 0 0 0,4-3 0 0 0,0 1 0 0 0,1 0 0 0 0,1-1 0 0 0,2-1 0 0 0,2 0 0 0 0,2-2 0 0 0,-1-1 0 0 0,2 0 0 0 0,-1-4 0 0 0,0 0 0 0 0,-1 0 0 0 0,3-4 0 0 0,-3 0 0 0 0,1-1 0 0 0,-3 1 64 0 0,2-3-64 0 0,-2-2 0 0 0,-1 1 72 0 0,0-1-72 0 0,-3-2 0 0 0,-1 2 0 0 0,-1-3 0 0 0,0 0 0 0 0,-2-1 0 0 0,-2 0 0 0 0,-1 3 0 0 0,0 0 0 0 0,-1 2 0 0 0,-2 0 0 0 0,-1 3 0 0 0,0 0 0 0 0,-3 3 0 0 0,3 1 0 0 0,-2 2-72 0 0,0 1 72 0 0,-1 1-64 0 0,-1 2 64 0 0,3 2-80 0 0,-3 1 80 0 0,1 5-80 0 0,1 1 80 0 0,0-3 0 0 0,0-1 0 0 0,1-1 0 0 0,2 2 0 0 0,0-2 0 0 0,1 0 0 0 0,4-2 0 0 0,0 1 0 0 0,0-2 0 0 0,0-3 0 0 0,2 1 0 0 0,0-2 0 0 0,3-1 0 0 0,-1 1 0 0 0,0-4 0 0 0,1 1 0 0 0,2-1 0 0 0,1 0 0 0 0,0-2 64 0 0,1 0-64 0 0,1-1 0 0 0,-1 3-88 0 0,0-3 88 0 0,0-1-280 0 0,2 1-8 0 0,-1 1 0 0 0,2 1-5888 0 0,-2-1-1184 0 0</inkml:trace>
  <inkml:trace contextRef="#ctx0" brushRef="#br0" timeOffset="2">2661 2694 1375 2906 2723,'1'0'128'0'0,"-1"0"-128"0"0,0 0 0 0 0,0 0 0 0 0,0 0 520 0 0,-1 0 88 0 0,1 0 8 0 0,-2 2 8 0 0,1-2 208 0 0,-2 0 32 0 0,3 0 16 0 0,0 0 0 0 0,0 0 152 0 0,0 0 32 0 0,0 0 8 0 0,0 0 0 0 0,0 0-40 0 0,0 0-8 0 0,0 0 0 0 0,0 0 0 0 0,0 0-264 0 0,0 0-56 0 0,-17 13-16 0 0,14-10 0 0 0,1 2-296 0 0,-2 0-56 0 0,0 0-16 0 0,-2 1 0 0 0,2 1-112 0 0,-2 0-24 0 0,-2 1-8 0 0,-3 2 0 0 0,-2 3-80 0 0,-2 0-24 0 0,2 0 0 0 0,-4 2 0 0 0,-5 2-72 0 0,-1 3 96 0 0,3-4-96 0 0,-2 2 96 0 0,-7 6-96 0 0,-2 2 96 0 0,-6 3-96 0 0,-1 2 96 0 0,1-3-96 0 0,-1 2 0 0 0,1 3 72 0 0,-2-3-72 0 0,2-7 80 0 0,2 0-16 0 0,7 1-64 0 0,-3-2 96 0 0,1-5-8 0 0,-1-1-8 0 0,5-1 0 0 0,0-2 0 0 0,3 0 16 0 0,6-3 8 0 0,2 0 0 0 0,1-2 0 0 0,-1 0 16 0 0,1 2 0 0 0,3-3 0 0 0,-1 1 0 0 0,0 0-24 0 0,-1 0-8 0 0,3 0 0 0 0,-1-1 0 0 0,2-1-88 0 0,0 0 64 0 0,5-2-64 0 0,-2 0 64 0 0,3-1-64 0 0,-1-1 0 0 0,3 0 72 0 0,-2-1-72 0 0,3 1 0 0 0,-2 0 64 0 0,0 0-64 0 0,2 0 0 0 0,0-2 0 0 0,-2 0 0 0 0,0 0 0 0 0,1 0 0 0 0,0 2 0 0 0,1-2 0 0 0,0 0 0 0 0,0 0 64 0 0,0 0-64 0 0,0 0 0 0 0,0 0 0 0 0,0 0 0 0 0,0 0 0 0 0,0 0 0 0 0,0 0 0 0 0,0 0 0 0 0,0 0 0 0 0,0 0 0 0 0,0 0 0 0 0,0 0 64 0 0,10-22-64 0 0,-10 18 0 0 0,3-1 0 0 0,-2 1 0 0 0,1 1 0 0 0,-1 0 0 0 0,0-1 0 0 0,1-1 0 0 0,-1 0 0 0 0,-1-1 0 0 0,0 2 0 0 0,-1-1 0 0 0,1 1 0 0 0,-3-1 0 0 0,2 3 0 0 0,-2-2 0 0 0,0 0 0 0 0,-1-1 0 0 0,0 2 0 0 0,0 1 0 0 0,0 0-96 0 0,-2 1 32 0 0,-1 1 0 0 0,1 0 0 0 0,0 3-8 0 0,-1-1 0 0 0,3 1 0 0 0,-2 0 0 0 0,-2 1 72 0 0,0 2 0 0 0,-1 1-72 0 0,-1 2 72 0 0,-1 0 0 0 0,2 1 0 0 0,0 0 0 0 0,-1 2 0 0 0,3 0 0 0 0,-1 0 0 0 0,4 0 0 0 0,1-2 0 0 0,3-1 0 0 0,0-2 0 0 0,3 1 0 0 0,1-1 0 0 0,4-1 0 0 0,1-1 0 0 0,0-3 72 0 0,3-1-72 0 0,2-1 104 0 0,0-3-8 0 0,2 0-8 0 0,-3 0 0 0 0,-2-1-24 0 0,1-1 0 0 0,0-1 0 0 0,-1-2 0 0 0,1 0-64 0 0,-1-1 0 0 0,-3 0 0 0 0,-2 0 64 0 0,0 1-64 0 0,-3-2 0 0 0,-1 0 0 0 0,-4 0 0 0 0,0 0 0 0 0,-1 2 0 0 0,-2 3 0 0 0,-2-2 0 0 0,-1 1 0 0 0,-1 2 0 0 0,-1 1 0 0 0,-3 3 0 0 0,1 2 0 0 0,0 0 0 0 0,-1 1 0 0 0,-1 5 0 0 0,1 0 0 0 0,-1 2 0 0 0,0 2 0 0 0,-1 1 0 0 0,5 0 0 0 0,1 0 0 0 0,-1 2 0 0 0,2-2 0 0 0,1 1 0 0 0,2-1 0 0 0,4-2 0 0 0,1 1 0 0 0,0-5 0 0 0,1-1 0 0 0,3 0 0 0 0,1-2 0 0 0,2-2 0 0 0,3-1 0 0 0,-1-1 0 0 0,1-3 0 0 0,5-2 0 0 0,0-2 64 0 0,0-3 0 0 0,-1 2 0 0 0,-2 1-64 0 0,0-1 80 0 0,2-2-80 0 0,-1-1 80 0 0,1-1-80 0 0,-3-1 0 0 0,1 0 0 0 0,-4 1 0 0 0,0 2 0 0 0,-3 0 0 0 0,-2-1 0 0 0,0-1-88 0 0,-3 2 88 0 0,-2-2-104 0 0,0 1 40 0 0,-3 2 64 0 0,1 1-80 0 0,-3 2 80 0 0,0 1 0 0 0,-2 0-72 0 0,-1 4 72 0 0,-2 1 0 0 0,1 2 0 0 0,-3 2-64 0 0,3 1 64 0 0,-1 1 0 0 0,-1 1 0 0 0,1 2 0 0 0,0 1 0 0 0,1 0 0 0 0,3 1 0 0 0,3-1 0 0 0,2-3 0 0 0,2 1 0 0 0,2-1 0 0 0,5-1 0 0 0,0-3-256 0 0,2-1 0 0 0,5 0-8 0 0,1-4-8896 0 0</inkml:trace>
  <inkml:trace contextRef="#ctx0" brushRef="#br0" timeOffset="3">1596 3476 2759 3213 2662,'-1'-3'120'0'0,"-1"2"32"0"0,2 0-152 0 0,-2 0 0 0 0,2 1 0 0 0,-2 0 0 0 0,2 0 704 0 0,-1-2 120 0 0,-2 2 16 0 0,1 0 8 0 0,-1-3 240 0 0,0 2 40 0 0,0 1 16 0 0,0-1 0 0 0,2 2-224 0 0,-2-2-48 0 0,2 0-8 0 0,-3 1 0 0 0,2 0-160 0 0,0 1-32 0 0,-2 0 0 0 0,-1 1-8 0 0,0 2-248 0 0,0-1-40 0 0,-3 5-16 0 0,-2-3 0 0 0,1 2-104 0 0,-3 3-16 0 0,0-1-8 0 0,-1 3 0 0 0,1-2 0 0 0,-3 4 0 0 0,-2 1 0 0 0,-2 0 0 0 0,-3 3-48 0 0,0 0-16 0 0,2-1 0 0 0,-3-2 0 0 0,1 0-40 0 0,-3 3 0 0 0,0 0-8 0 0,-2 0 0 0 0,0-1-48 0 0,-2 1-8 0 0,-1 1 0 0 0,-4 1 0 0 0,0 3-64 0 0,0-3 96 0 0,8-5-96 0 0,-1 2 96 0 0,-2 1 8 0 0,-1-1 8 0 0,1 0 0 0 0,1-1 0 0 0,0-3-112 0 0,3 0 0 0 0,0 1 0 0 0,2-4 0 0 0,4-2 72 0 0,3 0-72 0 0,1-1 64 0 0,2-1-64 0 0,1-1 88 0 0,2 1-24 0 0,2-2-64 0 0,-2 1 96 0 0,2 0-96 0 0,0-1 72 0 0,1 0-72 0 0,-1 0 64 0 0,3-1-64 0 0,-1 1 0 0 0,0-1 0 0 0,0 0 0 0 0,1 0 0 0 0,0 0 0 0 0,0-1 64 0 0,-1 1-64 0 0,2-1 0 0 0,0-1 0 0 0,0 2 72 0 0,0-1-72 0 0,1-1 64 0 0,1 0-64 0 0,0 1 80 0 0,2-2-80 0 0,0 0 72 0 0,0 0-72 0 0,0 0 64 0 0,0-2-64 0 0,2 1 0 0 0,0-1 0 0 0,-2 2 64 0 0,0 0-64 0 0,0 0 0 0 0,14-21 0 0 0,-9 12 0 0 0,1 2 0 0 0,-4 1 0 20-26,1 1 0-2-2,-2 0 0 0 3,1 0-88-18 25,-4 2 88 0 0,0 3-80 0 0,-1-2 80 17-28,-2 4-80-17 28,-1 0 80 0 0,0 1-104 0 0,-3 3 40 0 0,1 1 64 0 0,-5 1-104 0 0,3 3 40 0 0,-1 1 64 0 0,0 1-104 0 0,2 0 32 16-25,-1 0 8-16 25,4-2 0 0 0,-1 2 0 0 0,-1-2 64 0 0,3 1 0 0 0,1-2 0 0 0,1 0 0 0 0,2-2 0 0 0,1-3 0 0 0,0 3 0 0 0,3-5 0 0 0,1 0 0 0 0,2 0 0 0 0,0-2 0 0 0,0-1 64 0 0,3-1-64 0 0,1-3 64 0 0,2-1-64 17-28,1-4 64-17 28,3 0 0 0 0,-1-4 0 0 0,-2 2 0 0 0,-2 0 0 0 0,-2 2-64 0 0,-3-2 0 0 0,-2 2 0 0 0,-3 1 0 0 0,-1 1 0 0 0,-3 2 0 0 0,-1 1 0 0 0,-1 0 0 0 0,-2 4 0 0 0,1 0 0 0 0,-4 0 0 0 0,3 4 0 0 0,-5 1 0 0 0,3-1 0 0 0,0 3 0 0 0,1 0 64 0 0,1-1-64 0 0,2 2 0 0 0,-1-1 0 17-26,2-1 0-17 26,2 1 0 0 0,-1 0 0 0 0,2 0 0 0 0,1-1 0 0 0,1 0 0 0 0,0-1 0 0 0,3 0 0 0 0,0-3 0 0 0,0-1 0 0 0,0 0 0 0 0,1-1 0 0 0,0-1 0 0 0,2-2 0 0 0,-1 0 88 0 0,1-1-88 0 0,-2 0 96 0 0,2-3-96 0 0,1 1 0 0 0,-2-3 72 15-28,1 1-72-15 28,0-2 0 0 0,0 3 72 0 0,-2-2-72 0 0,-2 0 0 0 0,1 1 64 0 0,-3 3-64 0 0,0-3 0 0 0,-1 4 0 0 0,-1 1 0 0 0,1 1 0 0 0,-1 1 0 0 0,1 0 0 0 0,-2 1 0 0 0,0 0 0 0 0,0 2 0 0 0,1 1 0 0 0,-2 0 0 0 0,1 2-88 0 0,0 0 88 0 0,-2 1-104 0 0,2 2 104 0 0,-2-1-72 0 0,0 1 72 0 0,-2 0-64 0 0,1-1 64 0 0,-1 2 0 0 0,1-2 64 0 0,1 1-64 0 0,-1 0 0 0 0,0-1 0 0 0,1 2 0 0 0,0-3 64 0 0,2-3-64 0 0,1 2 0 0 0,1-2 64 0 0,1 0-64 0 0,2-1 0 0 0,1-2 72 0 0,3-1-72 0 0,0-2 0 0 0,3-1 72 0 0,0-2-72 0 0,4-2 0 0 0,-1-2 72 0 0,-2 3-72 0 0,-1-1 0 0 0,1 0 0 0 0,-1-1 0 0 0,-2 1-288 0 0,-2 3-16 0 0,-2-3-8 0 0,-1 3 0 0 0,0 2-976 0 0,-3-1-200 0 0,0 2-40 0 0,1 0-5816 0 0</inkml:trace>
  <inkml:trace contextRef="#ctx0" brushRef="#br0" timeOffset="4">1697 3453 2759 3270 2745,'-1'0'248'0'0,"0"0"-248"0"0,1 0 0 0 0,0 0 0 0 0,0 2 512 0 0,0-2 64 0 0,-2-2 0 0 0,1 2 8 0 0,0-1 360 0 0,2 0 72 0 0,-2 0 8 0 0,1 1 8 0 0,0 0-168 0 0,0 0-40 0 0,0 0-8 0 0,0 0 0 0 0,0 0-8 0 0,0 0 0 0 0,0 0 0 0 0,0 0 0 0 0,0 0-72 0 0,0 0-24 0 0,-7 22 0 0 0,6-11 0 0 0,0 3-280 0 0,-1 3-56 0 0,1 3-16 0 0,0 1 0 0 0,-1 4-48 0 0,0 2-16 0 0,2-1 0 0 0,0 0 0 0 0,4-1-40 0 0,-3-1-16 0 0,0 1 0 0 0,1 1 0 0 0,-2 2-80 0 0,1-1-24 0 0,0 3 0 0 0,-1-1 0 0 0,0 1-32 0 0,2-1-8 0 0,-2 0 0 0 0,0-2 0 0 0,0-1-8 0 0,0 0-8 0 0,0 0 0 0 0,0 0 0 0 0,-2-1 0 0 0,1-2 0 0 0,1 0 0 0 0,-1 0 0 0 0,-2-2 0 0 0,2-1 0 0 0,-1 0 0 0 0,0-4 0 0 0,0 1-80 0 0,1-4 96 0 0,0 3-96 0 0,-1-2 96 0 0,1-1-32 0 0,1-3-64 0 0,0-2 96 0 0,0-3-32 0 0,0 0-64 0 0,0-2 64 0 0,0-1-64 0 0,1-2 64 0 0,1 0-64 0 0,-1-1 64 0 0,0-1-64 0 0,1-2 64 0 0,0 1-64 0 0,1-2 96 0 0,0-1-96 0 0,-1-1 96 0 0,0 0-96 0 0,0-1 0 0 0,0-1 72 0 0,-1 1-72 0 0,0 0 0 0 0,-1-2 0 0 0,0 3 0 0 0,0-1 0 0 0,-1 0 0 0 0,0 0 0 21-26,-1 0 0-4 0,0 1 0-17 26,-1 4 0 19-28,-1-2 0-1 0,-1 1 0-1 2,1 2-64-17 26,-3 1-16 18-28,0 1 0-18 28,0 3 0 0 0,-2 4 0 0 0,0 0 0 0 0,0 1 0 0 0,-2 3 0 0 0,0 1 0 0 0,2 0 80 0 0,1-1 0 0 0,0-1-72 0 0,1 2 72 0 0,1 2 0 0 0,-1 1 0 0 0,3 2 0 0 0,1-1 0 0 0,3-5 0 0 0,3 0 0 0 0,0-2 0 0 0,1-2 0 0 0,2-1 0 0 0,2-1 0 0 0,0-1 0 0 0,1-2 0 0 0,1-1 0 0 0,-1-2 0 17-27,-1-1 0-17 27,2 0 64 0 0,1-5-64 0 0,1 0 96 0 0,-1-1-96 0 0,0-3 96 0 0,-2 2-96 0 0,-1 0 0 0 0,-1-1 72 0 0,-3 3-72 0 0,0 0 0 0 0,-2 0 0 0 0,0 1 0 0 0,-4 1 0 0 0,2 1 0 0 0,0 2 0 0 0,-5 0 0 0 0,1 2 0 0 0,1 0 0 0 0,-2 1 0 0 0,0 2 0 0 0,-2 2 0 0 0,1 3 0 0 0,-1-1 0 0 0,1 0 0 0 0,2-1 0 0 0,2-1 0 0 0,0 0 0 0 0,2 0 0 0 0,2-2 0 0 0,0 0 0 0 0,2-2 0 0 0,2 0 0 0 0,1-2 0 0 0,3-1 0 0 0,1-2 0 0 0,-1-2 0 0 0,2 0 0 0 0,2-2-96 0 0,1-1 16 0 0,-2-2 8 0 0,-1 0 0 0 0,-3 2-24 0 0,-1 0 0 0 0,-2 3 0 0 0,-4-1 0 0 0,0 1 96 0 0,-4-1-104 0 0,0 3 40 0 0,-5-1 64 0 0,-1 1 0 0 0,-4 1 0 0 0,-3 1 0 0 0,-1 0 0 0 0,0 2 0 0 0,-1 2 0 0 0,0-1 0 0 0,-1 3 0 0 0,3-1 0 0 0,1 2 0 0 0,3-3 0 0 0,5 1 0 0 0,2-1 0 0 0,2-2 0 0 0,4 0 0 0 0,2-2 0 0 0,4-2-416 0 0,2-3-40 0 0,3-2-16 0 0,2-4-8616 0 0</inkml:trace>
  <inkml:trace contextRef="#ctx0" brushRef="#br0" timeOffset="5">1806 3422 5063 3212 2783,'-4'-4'224'0'0,"1"3"48"0"0,0-1-272 0 0,2 2 0 0 0,0-2 0 0 0,-1 0 0 0 0,2 2 952 0 0,-1 0 136 0 0,0-2 24 0 0,-1 2 8 0 0,0 0 120 0 0,2 0 24 0 0,-2 3 8 0 0,2-2 0 0 0,0 3-472 0 0,0 1-96 0 0,2-1-24 0 0,0 3 0 0 0,0 0-112 0 0,2 3-24 0 0,1 0-8 0 0,2 1 0 0 0,0 2-192 0 0,5 0-40 0 0,-1 4-8 0 0,4 1 0 0 0,1 1-40 0 0,3 4-16 0 0,-1 1 0 0 0,1 0 0 0 0,0 2-48 0 0,-1-1 0 0 0,1 1-8 0 0,0-2 0 0 0,-3 1-56 0 0,1 0-16 0 0,1 1 0 0 0,0 0 0 0 0,-1 2-16 0 0,0 0 0 0 0,1-3 0 0 0,-3 1 0 0 0,-1-3-16 0 0,1 0-8 0 0,1 4 0 0 0,3-1 0 0 0,-2 2 16 0 0,0-5 0 0 0,1 1 0 0 0,-2-2 0 0 0,0-2 8 0 0,-2-1 8 0 0,1 0 0 0 0,0-1 0 0 0,0 0 0 0 0,-2-4 0 0 0,-3-1 0 0 0,4 0 0 0 0,-1 2-16 0 0,2 1-8 0 0,-1-3 0 0 0,-1 0 0 0 0,0-1-80 0 0,-1 0 80 0 0,0-1-80 0 0,-2-2 80 0 0,0 0-80 0 0,-2-2 0 0 0,-1-1 72 0 0,-2-3-72 0 0,-1-1 64 0 0,0 1-64 0 0,-2-2 64 0 0,0 1-64 0 0,0 0 0 0 0,0-1 64 0 0,0-1-64 0 0,-2 1 0 0 0,2-1 64 0 0,-2 1-64 0 0,0-1 64 0 0,2 2-64 0 0,-2-2 0 0 0,0 0 64 0 0,0 0-64 0 0,0 0 0 0 0,0 0 0 0 0,0 0 0 0 0,0 0 0 0 0,0 0 64 18-25,0 0-64-18 25,0 0 0 0 0,0 0 0 0 0,0 0 0 0 0,0 0 0 0 0,0 0 0 0 0,0 0 0 0 0,0 0 0 0 0,0 0 0 18-25,0 0 0-18 25,0 0 0 0 0,0 0 0 0 0,0 0 0 0 0,0 0 0 0 0,0 0 0 0 0,0 0 0 0 0,0 0 0 0 0,0 0 0 0 0,0 0 0 0 0,-8-23 0 0 0,8 15 0 0 0,-1-1 0 0 0,0 2 0 0 0,-2 0 0 0 0,1 1-64 0 0,-4 2 0 20-25,0-1 0-20 25,-2 0 0 0 0,-2 4-32 0 0,3-1-8 0 0,3 2 0 0 0,-4 0 0 0 0,2 3 8 0 0,-3 1 0 0 0,-1 2 0 0 0,1 1 0 0 0,-2 2 96 0 0,2 2-72 0 0,2-2 72 0 0,1 1-64 0 0,0 1 64 0 0,1 2 0 0 0,2 0 0 0 0,1 1 0 0 0,2 1 0 0 0,2-2 0 0 0,2-3 0 0 0,3 0 0 0 0,2-1 0 0 0,4-3 0 0 0,-3-1 0 0 0,3-3 0 0 0,3-1 0 0 0,3-2 0 0 0,2-3 0 0 0,-1-1 0 18-25,0-1 0-18 25,-2-3 0 0 0,-1-2 0 0 0,-3 1 0 16-27,-3 2 0-16 27,-1-2 0 0 0,-4 3 0 0 0,0-1-64 0 0,-4 1 64 0 0,1 1-64 0 0,-3-1 64 0 0,-3 2-64 20-26,1 0 64-20 26,-2 0 0 0 0,0 2 0 0 0,-3 1 0 0 0,0 2 0 0 0,0 0 0 0 0,-1 2 0 16-28,-2 2 0-16 28,1 1 0 0 0,-2 1 0 0 0,0 2 0 0 0,0 1 0 0 0,1 2 0 0 0,1-1 0 0 0,1 1 0 0 0,1 0 64 0 0,2-2-64 0 0,2 1 0 0 0,3-3 0 0 0,0-1 64 0 0,4-1-64 0 0,3-1 0 0 0,-1 0 0 0 0,4-3 64 0 0,1-1-64 0 0,4-3 0 0 0,1-1 0 0 0,3-5 0 0 0,-1 1 0 0 0,0-1 0 0 0,2-4 0 0 0,-1 0 0 0 0,-2-1 0 0 0,-1 1-64 0 0,-4 1 64 0 0,-1 0-96 0 0,-3 1-8 0 0,-3 1-8 0 0,-2 0 0 0 0,-3 1 0 0 0,-4 0 32 0 0,-4 0 8 0 0,-1 3 0 0 0,1 2 0 0 0,-2 0 72 0 0,-3 3 0 0 0,-6 2 0 0 0,-5 3 0 0 0,0 2 160 0 0,-3 1-8 0 0,3 2 0 0 0,1-1 0 0 0,2 1-8 0 0,4-1 0 0 0,1 1 0 0 0,2-2 0 0 0,5 2-32 0 0,1-2-8 0 0,2-1 0 0 0,4-1 0 0 0,2 1-104 0 0,2-1 0 0 0,2-3 0 0 0,2 0 0 0 0,4-2-264 0 0,3-2-56 0 0,4-1 0 0 0,7-3-9664 0 0</inkml:trace>
  <inkml:trace contextRef="#ctx0" brushRef="#br0" timeOffset="6">2861 2707 2303 3158 3177,'-3'0'200'0'0,"-1"2"-200"0"0,1-1 0 0 0,2-1 0 0 0,0 0 592 0 0,-1 0 80 0 0,-2 1 8 0 0,-2 0 8 0 0,-1 1 224 0 0,1 0 48 0 0,-2-1 0 0 0,4 0 8 0 0,4-1-80 0 0,-2 1-24 0 0,4-1 0 0 0,2-1 0 0 0,1 1-256 0 0,1-1-48 0 0,2 1-16 0 0,4 0 0 0 0,-2 0-72 0 0,1 1-24 0 0,2 1 0 0 0,0 2 0 0 0,2-1 16 0 0,0 2 0 0 0,3 3 0 0 0,3-1 0 0 0,0 3-136 0 0,4-1-24 0 0,2 3-8 0 0,2-1 0 0 0,3 2-40 0 0,2 0 0 0 0,4 0-8 0 0,-3-2 0 0 0,-5-2-56 0 0,6 2-16 0 0,6 2 0 0 0,-3 0 0 0 0,-5-2-16 0 0,2 3-8 0 0,6 2 0 0 0,1 1 0 0 0,0 2-32 0 0,-1-1-8 0 0,0 0 0 0 0,-1-1 0 0 0,-1-1-16 0 0,1 1 0 0 0,-1 0 0 0 0,-1-1 0 0 0,2-1-8 0 0,-3-1-8 0 0,-1 1 0 0 0,0-2 0 0 0,0-1-16 0 0,-2 0 0 0 0,1-1 0 0 0,-3-1 0 0 0,0 0-64 0 0,-3-1 0 0 0,-4-2 72 0 0,0 0-72 0 0,0-1 64 0 0,-1 0-64 0 0,-4-1 80 0 0,0-1-80 0 0,1 0 64 0 0,-3-2-64 0 0,-2-1 0 0 0,-1-1 72 0 0,-3 2-72 0 0,-1 1 96 0 0,-2-2-96 0 0,-1 1 96 0 0,-3-1-96 0 0,0 0 0 0 0,-1 2 72 0 0,-1-3-72 0 0,-1 2 0 0 0,1 0 0 0 0,-2 0 0 0 0,1 1 64 0 0,-1-1-64 0 0,2 0 0 0 0,-2 1 64 0 0,0 0-64 0 0,2-2 0 0 0,-2 1 0 0 0,2 0 0 0 0,0 0 64 0 0,-1 0-64 0 0,-1-1 0 0 0,2 1 0 0 0,-1 0 64 0 0,1 0-64 0 0,-1-2 64 0 0,-1 3-64 0 0,1-1 64 0 0,-2 0-64 0 0,2-1 64 0 0,-2 0-64 0 0,1 0 64 0 0,-1 0-64 0 0,1-1 0 0 0,-2 0 0 0 0,0 0 0 0 0,0 0 0 0 0,2-1 0 0 0,-2 0 0 0 0,0-1 0 0 0,0-1 0 0 0,-2-1 0 0 0,2 0 0 0 0,-3-1 64 0 0,0 1-64 0 0,-2-1 0 0 0,-2 0 0 0 0,-1 0 0 0 0,0 0 0 0 0,-2 3 0 0 0,-4 2 0 0 0,-1 0 0 0 0,2 2 0 0 0,-3 1 0 0 0,-1 3 0 0 0,-2 1 0 0 0,3 0 0 0 0,0 1 0 0 0,0 2 0 0 0,3 0-64 0 0,2-1 64 0 0,1 0 0 0 0,5 1 0 0 0,1-1 0 0 0,1 0 0 0 0,3-1 0 0 0,0-3 0 0 0,0 0 0 0 0,3 1 0 0 0,1 0 0 0 0,3 0 0 0 0,1-1 0 0 0,3 0 0 0 0,1-2 0 0 0,-1-1 0 0 0,3 0 0 0 0,1-2 0 0 0,-1 0 0 0 0,2-3 0 0 0,-1-1 64 0 0,1 0-64 0 0,-1-3 0 0 0,-1 0 0 0 0,-1-1 0 0 0,0-2 0 0 0,-5 0 0 0 0,-2 2 0 0 0,0 0 0 0 0,-2-2 0 0 0,-2 1 0 0 0,0 0 0 0 0,-4 0 0 0 0,1 1 0 0 0,-3 0 0 0 0,0 2 0 0 0,-3 0 0 0 0,1 3 0 0 0,-4-1 0 0 0,1 3 0 0 0,-3 0 0 0 0,-1 2 0 0 0,-1 2 0 0 0,1 2 0 0 0,-1 0-64 0 0,3 1 64 0 0,-3 0 0 0 0,1 4 0 0 0,-1 0 0 0 0,2 1 0 0 0,2 2 0 0 0,2-2 0 0 0,3-2 0 0 0,1 1 0 0 0,1-2 0 0 0,3-1 0 0 0,0 1 0 0 0,3-2 0 0 0,1 1 0 0 0,0-2 0 0 0,1-1 0 0 0,3 0 0 0 0,1-2 0 0 0,2-1 0 0 0,1-1 0 0 0,1-1 0 0 0,1-3 0 0 0,1 0 0 0 0,-4 0 0 0 0,0 1 0 0 0,2-5 0 0 0,3 0 0 0 0,0-4 64 0 0,0 0-64 0 0,-2 1 0 0 0,-3 0 0 0 0,-3 0-64 0 0,-4 2 64 0 0,-2 1-104 0 0,-2-1 40 0 0,-2 2 64 0 0,-4 1-80 0 0,-2 2 80 0 0,-1 1 0 0 0,-3 3-72 0 0,2 0 72 0 0,-1 2 0 0 0,-3 0 0 0 0,1 1 0 0 0,-2 3 0 0 0,1 0 88 0 0,0 2-88 0 0,2-2 96 0 0,3 1-24 0 0,1-1 0 0 0,2 1 0 0 0,2-3 0 0 0,3 1-72 0 0,2-1 0 0 0,-1 0 72 0 0,3-1-72 0 0,2 0 0 0 0,2-1 0 0 0,1-1 0 0 0,0 1 0 0 0,2-2 0 0 0,0 0 64 0 0,1-2-64 0 0,-2 0 0 0 0,0 0 0 0 0,-1 0 64 0 0,-3-1-64 0 0,-1 2 0 0 0,0-2 0 0 0,0 2 0 0 0,-4-1 0 0 0,4 1 0 0 0,-4-1 0 0 0,2 2 0 0 0,-1-2 0 0 0,1 1 0 0 0,-1 1 0 0 0,-1-1 0 0 0,1 0 0 0 0,1-1 0 0 0,-1 2 0 0 0,0 0 0 0 0,1-2 0 0 0,-2 2 0 0 0,0 0 0 0 0,0 0-64 0 0,0 0 64 0 0,0 0-64 0 0,0 0 64 0 0,0 0-104 0 0,0 0 40 0 0,0 0 64 0 0,0 0-112 0 0,0 0 40 0 0,0 0 8 0 0,0 0 0 0 0,0 0-24 0 0,0 0 0 0 0,0 0 0 0 0,0 0 0 0 0,0 0-64 0 0,0 0-8 0 0,0 0-8 0 0,0 0 0 0 0,0 0-456 0 0,0 0-88 0 0,0 0-24 0 0,0 0 0 0 0,0 0-960 0 0,0 0-192 0 0</inkml:trace>
  <inkml:trace contextRef="#ctx0" brushRef="#br0" timeOffset="7">4407 3338 919 2987 3505,'0'-2'80'0'0,"0"2"-80"0"0,0-2 0 0 0,0 1 0 0 0,0 1 632 0 0,-1 0 104 0 0,1 0 32 0 0,-2-1 0 0 0,2 1 512 0 0,-2-2 96 0 0,-1 2 32 0 0,3 0 0 0 0,0 0-280 0 0,0 0-48 0 0,0 0-16 0 0,-18 18 0 0 0,14-10-496 0 0,0 0-104 0 0,0 4-16 0 0,-1 5-8 0 0,-1 5-56 0 0,-1 1-16 0 0,-1 5 0 0 0,-4 7 0 0 0,0 2 40 0 0,-3 3 8 0 0,-1 4 0 0 0,-3-2 0 0 0,3-9 32 0 0,-3 2 0 0 0,-2 3 8 0 0,-5 1 0 0 0,2 1-120 0 0,0-1-24 0 0,1-1-8 0 0,0-2 0 0 0,4-3-48 0 0,1-2-16 0 0,2-3 0 0 0,3-2 0 0 0,2-5-128 0 0,3-2-24 0 0,2-4-8 0 0,0-2 0 0 0,2-2-16 0 0,1-2 0 0 0,2-3 0 0 0,0-2 0 0 0,1-1 0 0 0,0 0-64 0 0,0-2 96 0 0,0-2-32 0 0,0-2 0 0 0,0 0-64 0 0,1 2 96 0 0,-1-3-32 0 0,0-1 24 0 0,0 5 0 0 0,0 0 0 0 0,0 0 0 0 0,1-22-88 0 0,-1 16 0 0 0,0-1 0 0 0,-1 0 0 0 0,0 1 0 0 0,-2-1 0 0 0,-1-1 0 0 0,0 0 0 0 0,0 3 0 0 0,-1 0 0 0 0,0 0 0 0 0,-3 3 0 0 0,2 0 0 0 0,-1 1 0 0 0,-1-1 0 0 0,-1 2 0 0 0,0 2 0 0 0,-2 1 0 0 0,1 3-64 0 0,-4 0 64 0 0,1 2-64 0 0,-3 3 64 0 0,1-1-80 0 0,0 3 80 0 0,1 0 0 0 0,0 1 0 0 0,1 1 0 0 0,1-1 0 0 0,0 0 0 0 0,1 0 0 0 0,2 1 0 0 0,-1-1 0 0 0,5 2 0 0 0,1-3 0 0 0,3-1 0 0 0,1-3 0 0 0,1-2 0 0 0,2-1 0 0 0,3 1 0 0 0,2-2 0 0 0,3-1 0 0 0,0-2 0 0 0,4-2 0 0 0,-2 0 0 0 0,0-2 0 0 0,1-1 104 0 0,-1-1-32 0 0,1 0-8 0 0,1-1-64 0 0,-1-2 64 0 0,-4 1-64 0 0,0 0 64 0 0,-1-1-64 0 0,-1 0 0 0 0,-3 0 0 0 0,-1 0 0 26-21,-1 0 64-26 21,-2 0-64 27-19,-1 0 0-27 19,-2 0 64 0 0,-2 2-64 0 0,0 2 0 0 0,-1-1 0 0 0,-1 3 0 0 0,-2-1-64 26-21,0 4 64-26 21,0 0 0 0 0,-1 1 0 0 0,-1 3 0 0 0,1 1 0 0 0,-2 0-72 0 0,1 2 72 0 0,-2 1 0 0 0,2 1 0 0 0,2-4 0 0 0,3 2 0 0 0,-1 0 0 0 0,2-1 0 0 0,2 1 0 0 0,-1 0 0 0 0,3-1 0 25-21,1-1 0-25 21,2-1 0 0 0,2-1 0 0 0,-1-2 0 0 0,5-1 0 0 0,0 0 0 0 0,2-2 0 0 0,-2 0 0 0 0,1-2 0 0 0,4-1 0 0 0,1-3 0 0 0,3 0 80 0 0,-1-1-80 0 0,-2-1 80 25-19,-1 2-80-25 19,-5 0 0 0 0,1-1 0 0 0,2 0 0 0 0,-3-3 0 0 0,-1 3 0 0 0,-3-2 0 0 0,-2 0-72 0 0,-3-1 72 0 0,0 4-64 0 0,-3-1 64 0 0,-1 2 0 0 0,-1-2-72 0 0,-3-2 72 0 0,-3-3 0 0 0,0 1 0 0 0,-1 1 0 0 0,-1 3-72 0 0,1 2 72 0 0,2 3-80 0 0,-1 2 80 0 0,0 1-72 0 0,0 2 72 0 0,2 0-64 0 0,-1 3 64 0 0,1 2 0 0 0,1 1-64 0 0,2-2 64 0 0,-1 3 0 0 0,2 2 0 0 0,2-3 0 0 0,0-1 0 0 0,2-1-64 0 0,1-1 64 0 0,1 1-104 0 0,3-3 40 0 0,-1-1 64 0 0,1 0-328 0 0,1 0-8 0 0,1-3 0 0 0,0 2 0 0 0,1-2-816 0 0,1 0-168 0 0,0 0-32 0 0,0-2-8 0 0,1 2-480 0 0,1 0-96 0 0</inkml:trace>
  <inkml:trace contextRef="#ctx0" brushRef="#br0" timeOffset="8">3915 4315 1375 3063 3041,'-2'-1'64'0'0,"1"0"8"0"0,1 1-72 0 0,-1-2 0 0 0,1 2 0 0 0,0 0 0 0 0,0 0 544 0 0,0 0 96 0 0,0-1 24 0 0,-2 0 0 0 0,2 0 104 0 0,0 1 16 0 0,0 0 8 0 0,0 0 0 0 0,0 0-240 0 0,0 0-40 0 0,0 0-16 0 0,0 0 0 0 0,18-15-56 0 0,-17 13-16 0 0,2 0 0 0 0,-1 1 0 0 0,0-1 136 0 0,-1 0 24 0 0,2 0 8 0 0,-2 0 0 0 0,-1 2 104 0 0,1-2 16 0 0,-1 2 8 0 0,0-1 0 0 0,0 1-40 0 0,0-1-8 0 0,0 0 0 0 0,0-1 0 0 0,0 2-240 0 0,2 0-48 0 0,-2 0-16 0 0,0 0 0 0 0,0 0-176 0 0,0 0-40 0 0,0 0-8 0 0,0 0 0 0 0,0 0-8 0 0,0 0 0 0 0,0 0 0 0 0,0 0 0 0 0,0 0-8 0 0,0 0-8 0 0,0 0 0 0 0,0 0 0 0 0,0 0-32 0 0,0 0-8 0 0,0 0 0 0 0,0 0 0 0 0,0 0-16 0 0,0 0-64 0 0,0 0 96 0 0,0 0-32 0 0,0 0-64 0 0,0 0 64 0 0,0 0-64 0 0,0 0 64 0 0,0 0-64 0 0,0 0 80 0 0,0 0-80 0 0,0 0 80 0 0,0 0-80 0 0,0 0 0 0 0,0 0 0 0 0,0 0 64 0 0,0 0-64 0 0,0 0 0 0 0,0 0 0 0 0,0 0 64 0 0,0 0-64 0 0,0 0 0 0 0,0 0 72 0 0,0 0-72 0 0,0 0 0 0 0,0 0 72 0 0,0 0-72 0 0,0 0 0 0 0,0 0 64 0 0,0 0-64 0 0,-18 11 0 0 0,16-9 0 0 0,0 1 0 0 0,0 1 0 0 0,-1-1 64 0 0,0 1-64 0 0,-1 2 0 0 0,1-1 0 0 0,-1 3 64 0 0,0-1-64 0 0,0 1 0 0 0,-3 4 0 0 0,0 1 64 0 0,-2 0-64 0 0,1 0 0 0 0,-2 2 0 0 0,1-1 64 0 0,-3 1-64 0 0,0 5 0 0 0,-3 0 64 0 0,0 2-64 0 0,-2 2 0 0 0,3-1 80 0 0,-4 2-80 0 0,3 0 64 0 0,-3-2-64 0 0,2-2 96 0 0,0 1-32 0 0,-3-1 0 0 0,2 0 0 0 0,-2-1 0 0 0,3-1 0 0 0,2-1 0 0 0,-4 2 0 0 0,-1 2 0 0 0,-2 3-64 0 0,-2 3 96 0 0,1 0-32 0 0,1-2 0 0 0,-2 1-64 0 0,3-1 96 0 0,-2-2-32 0 0,1-2 0 0 0,3-1-64 0 0,0-2 96 0 0,3-3-32 0 0,1-1 16 0 0,1 0 0 0 0,3-2 0 0 0,-1 0 0 0 0,1 0-80 0 0,2-3 80 0 0,0 1-80 0 0,1-1 80 0 0,1-1-80 0 0,-2 0 0 0 0,3 0 0 0 0,0-3 64 0 0,0 1-64 0 0,-1 0 0 0 0,1-1 0 0 0,1-2 64 0 0,0 1-64 0 0,0-3 0 0 0,1 2 0 0 0,2-3 64 0 0,-1 0-64 0 0,2 0 0 0 0,-2-1 0 0 0,2 0 64 0 0,2-1-64 0 0,-2 0 0 0 0,0-2 0 0 0,0 1 0 0 0,0 2 0 0 0,0 0 64 0 0,9-17-64 0 0,-5 10 64 0 0,-2-2-64 0 0,4-2 0 0 0,-2 2 0 0 0,0 0 0 24-25,0-2 0-3 3,-3 2 0 1-2,0 1-88-22 24,-1 1 88 0 0,0 1-96 21-23,-2 2 16-21 23,-1-1 8 0 0,-1 2 0 22-24,0 0-24-22 24,-1 2-8 0 0,-3 1 0 0 0,1 1 0 0 0,1 0 8 0 0,-3 3 0 0 0,-1-1 0 0 0,-1 4 0 0 0,2-1 32 0 0,-4 3 64 0 0,-1 2-104 0 0,1-1 40 0 0,1 0 64 0 0,-2 1 0 0 0,3 4 0 0 0,-3-1 0 0 0,5-3 0 0 0,-1 2 0 0 0,2-1 0 0 0,3 0 0 0 0,-1-3 0 0 0,4 1 0 0 0,0-2 0 0 0,2 2 0 0 0,0-3 0 0 0,2-1 0 0 0,2-1 0 20-25,0-1 0-20 25,4-1 64 0 0,-1 0-64 0 0,3-2 64 0 0,1-2-64 0 0,-1-2 96 0 0,1 0-24 0 0,0-1 0 0 0,1-3 0 0 0,0 0-72 0 0,-2-1 96 0 0,0 2-96 0 0,-2-2 96 0 0,0 1-96 0 0,-4-1 0 0 0,0 0 0 0 0,-3 0 0 0 0,1 1 0 0 0,-4 0 0 0 0,0 2 0 0 0,-1 1 0 0 0,-1 0 0 0 0,-1 1 0 0 0,-1 3-64 0 0,1 0 64 0 0,-1 0-88 0 0,2 0 24 0 0,-2 4 0 0 0,-1 1 0 0 0,1-1 64 0 0,-1 1-80 0 0,2 1 80 0 0,2-1-80 0 0,0-1 80 0 0,2-1 0 0 0,0 1 0 0 0,1-2 0 0 0,1 2 0 0 0,0-1 0 0 0,3-1 0 0 0,-1 1 0 0 0,1-2 0 0 0,1 1 0 0 0,-1 0 0 0 0,0-2 0 0 0,1 0-128 0 0,-1 1 24 0 0,0-1 0 0 0,0 0 0 0 0,2 0-56 0 0,-2-1-16 0 0,0 1 0 0 0,-1 0 0 0 0,1-2 0 0 0,-2 2 0 0 0,0 0 0 0 0,-1-1 0 19-23,0 1 8-19 23,-1-1 0 0 0,0 0 0 0 0,0-2 0 0 0,0 2 168 0 0,-1-1 0 0 0,1 0-72 0 0,-1-1 72 0 0,-1 1 0 0 0,2 2 0 0 0,0 0 0 0 0,0 0 0 0 0,0 0 0 0 0,0 0 0 0 0,0 0 64 0 0,0 0-64 0 0,0 0 64 0 0,0 0 0 0 0,0 0-64 0 0,-19 7 96 0 0,15-5 0 0 0,0 2 0 0 0,0-1 0 0 0,0 1 0 0 0,1 1-8 0 0,-4-1-8 0 0,0 3 0 0 0,1 2 0 0 0,-4-1-16 0 0,1 2-64 0 0,-1 1 96 0 0,1 0-32 0 0,-3 2 0 0 0,0 0-64 0 0,-1 3 96 0 0,-3 1-32 0 0,-1 2 0 0 0,-2 1-64 0 0,-3 1 96 0 0,-1 0-32 0 0,2 3 16 0 0,-4-2 0 0 0,1 3 0 0 0,-3-3 0 0 0,5 0-8 0 0,-2-1 0 0 0,1 0 0 0 0,0-1 0 0 0,2 1-8 0 0,-1-1 0 0 0,3-2 0 0 0,-1-1 0 0 0,0 1-64 0 0,1-5 64 0 0,4 0-64 0 0,0-3 64 0 0,2 0 16 0 0,0-1 0 0 0,2-2 0 0 0,0 0 0 0 0,-1 0 0 0 0,2-1 0 0 0,-1 1 0 0 0,1 0 0 0 0,2-2-8 0 0,-1 0 0 0 0,3-1 0 0 0,-1 0 0 0 0,2 0-72 0 0,1-1 64 0 0,1-1-64 0 0,1-2 64 0 0,2 0-64 19-24,0 0 0-19 24,0 0 0 0 0,1-2 0 0 0,0 0 0 0 0,2-2 0 0 0,0 1 0 0 0,-1 0 64 20-25,1 0-64-20 25,-1-2 0 21-26,1 0 0-21 26,0 1 0 22-31,-1 0 0-1 3,-2 2-72-3 2,0-1 72-18 26,0 1-80 0 0,0 0 80 0 0,-2 2-96 0 0,0 0 96 0 0,-2 2-96 18-27,2 0 24-18 27,-3 3 0 18-27,1-1 0-18 27,-2 4 0 18-28,2 0 72-18 28,-1 2-96 17-28,1 0 96-17 28,-1 0-96 0 0,2 0 96 0 0,0 0 0 0 0,0 1 0 0 0,3-1 0 0 0,0-2 0 0 0,0-2 0 0 0,2-1 0 0 0,0-1 0 0 0,3-1 0 16-28,0-2 0-16 28,2-1 0 0 0,-2-2 0 0 0,3 0 0 0 0,1-3 0 0 0,0-3 0 17-27,-1 3-64-17 27,-1-3 64 0 0,0 0-96 0 0,0-2 96 0 0,-2 3-96 0 0,-2-2 96 17-30,-1 2-104-2 3,0 0 40-15 27,-2 0 64 0 0,-2 1-96 0 0,-2 1 96 0 0,0 0-96 0 0,-1-1 96 0 0,0 2-88 0 0,-1 1 88 0 0,-1 1-64 0 0,-1 0 64 0 0,4 2-72 0 0,0 0 72 0 0,2 0-80 0 0,-1 0 80 0 0,1 0-104 0 0,0 0 24 0 0,1 1 8 0 0,1-1 0 0 0,0 1-232 0 0,4 1-48 0 0,1-2 0 0 0,-5 0-5712 0 0,0 0-1136 0 0</inkml:trace>
  <inkml:trace contextRef="#ctx0" brushRef="#br0" timeOffset="9">3181 5326 6911 3212 2416,'-6'-2'304'0'0,"5"1"64"0"0,0 0-296 0 0,0-1-72 0 0,1 2 0 0 0,0-2 0 0 0,0 2 696 0 0,0-1 120 0 0,0 0 24 0 0,1-1 8 0 0,0 1-48 0 0,-1 1-16 0 0,0 0 0 0 0,0 0 0 0 0,0 0-344 0 0,0 0-72 0 0,0 0-16 0 0,0 0 0 0 0,0 0 112 0 0,0 0 16 0 0,13 20 8 0 0,-13-11 0 0 0,2-1-72 0 0,0 1-24 0 0,-2 5 0 0 0,0-1 0 0 0,2 4-112 0 0,-2 1-24 0 0,1 3-8 0 0,1 0 0 0 0,-2 4 48 0 0,-2 1 16 0 0,1 1 0 0 0,-1 0 0 0 0,0 2-24 0 0,0 0-8 0 0,-2-2 0 0 0,-1 5 0 0 0,0 7-88 0 0,0 1-8 0 0,1-2-8 0 0,-2-1 0 0 0,2 3-32 0 0,-1-3-8 0 0,2-1 0 0 0,1-3 0 0 0,2-1-32 0 0,0-4-8 0 0,1-2 0 0 0,0-3 0 0 0,3-5-96 0 0,-4-1 64 0 0,2-1-64 0 0,-1-1 0 0 0,0-2 112 0 0,-1-1-24 0 0,2 1-8 0 0,-1-3 0 0 0,-1-2-16 0 0,0-3 0 0 0,0-2 0 0 0,0 0 0 0 0,-1-2-64 0 0,1 0 80 0 0,-2-2-80 0 0,1-1 80 0 0,0-2-8 0 0,-2-1 0 0 0,0 1 0 0 0,-1-3 0 0 0,2-2-8 0 0,-1 1-64 0 0,1-1 96 0 0,-2 0-32 0 0,2 2-64 0 0,-2 0 0 0 0,1 2 0 0 0,0 2 0 0 0,1 1 0 0 0,-1 0 0 0 0,2 2 0 0 0,-2 2 0 0 0,1-2-72 0 0,0 2-32 17-26,0 0-8-17 26,0 1 0 0 0,0 3 0 16-29,0-1 0 1 1,0 3 0-17 28,0-1 0 14-27,2 1 112-14 27,-1-1 0 0 0,2-1-80 0 0,2 0 80 0 0,0-2 0 0 0,1 0-88 15-27,2 0 88-15 27,1-3-64 0 0,1 0-32 0 0,0-1 0 0 0,0-1 0 0 0,3-2 0 0 0,-1-1-8 0 0,0 0-8 0 0,-1-1 0 0 0,-3 1 0 0 0,0-1 0 0 0,-2 1 0 0 0,-1 1 0 0 0,-1 0 0 0 0,-2 0 40 0 0,0 1 8 0 0,-2-2 0 0 0,-2 2 0 15-28,-1-1 64-15 28,-3 1 0 0 0,-1 0 0 0 0,0 0 0 0 0,0 1 88 0 0,-1 0-24 0 0,4 0 0 0 0,-3-1 0 0 0,3 0-64 0 0,0 0 64 0 0,3 1-64 0 0,1-3 64 0 0,4 0-224 0 0,3-2-40 0 0</inkml:trace>
  <inkml:trace contextRef="#ctx0" brushRef="#br0" timeOffset="10">3251 5333 3479 3280 2423,'-6'-7'72'0'0,"4"3"24"0"0,0 0 0 0 0,0 0 0 0 0,2 2-96 0 0,0 1 0 0 0,0-1 0 0 0,0 0 0 0 0,2-2 1792 0 0,-2-2 328 0 0,2 0 72 0 0,-2 1 16 0 0,2 0-600 0 0,0 3-112 0 0,-2 1-24 0 0,4 2-8 0 0,-1 1-664 0 0,0 3-136 0 0,2 1-24 0 0,1 2-8 0 0,0 3-280 0 0,1 1-48 0 0,2 0-16 0 0,0 2 0 0 0,5 2-160 0 0,-1 2-32 0 0,5 5 0 0 0,-1-2-8 0 0,4 0-16 0 0,-1 0 0 0 0,2 2 0 0 0,-2-2 0 0 0,1 1 16 0 0,-1-1 0 0 0,-1-2 0 0 0,0 3 0 0 0,2-1 8 0 0,-1 1 8 0 0,-1 1 0 0 0,0-2 0 0 0,0 2 16 0 0,-1-3 0 0 0,-2-3 0 0 0,1 3 0 0 0,0 2 16 0 0,1 0 8 0 0,1 0 0 0 0,0 2 0 0 0,0-2-64 0 0,-3 0-16 0 0,0-1 0 0 0,-1-2 0 0 0,-1-1 0 0 0,-1-1 0 0 0,-2-1 0 0 0,-1-3 0 0 0,-4-3-64 0 0,2 0 0 0 0,-4-4 72 0 0,-1-1-72 0 0,0 0 0 0 0,-2-3 0 0 0,0 1 0 0 0,-1-2 64 0 0,-1 0 0 0 0,1-1 8 0 0,0-1 0 0 0,0 1 0 0 0,-1 0-8 0 0,-1 1 0 0 0,2-1 0 0 0,0 0 0 0 0,0 0 0 0 0,0 0-64 0 0,0 0 96 0 0,0 0-32 0 0,0 0-64 0 0,0 0 80 0 0,0 0-80 0 0,0 0 80 0 0,0 0-80 0 0,0 0 0 0 0,-20-10 0 0 0,16 7 0 0 0,2-1 0 0 0,-4-2 0 0 0,1 3-96 0 0,-1-1 96 0 0,0 4-88 0 0,-2-2 88 0 0,0 2-64 0 0,0 2 64 0 0,0 2-88 0 0,0 1 88 0 0,-2 2-104 0 0,2 0 40 0 0,1 0-8 0 0,1 0 0 0 0,2-1 0 0 0,2 1 0 0 0,0 0 72 0 0,4-1 0 0 0,2-1 0 0 0,0 0 0 0 0,2-3-64 0 0,2 0 64 0 0,1 0-64 0 0,2 0 64 0 0,1-4-128 0 0,2 2 24 0 0,-4-4 0 0 0,1 0 0 0 0,1 1 32 0 0,-3-2 8 0 0,1 0 0 0 0,-2 0 0 0 0,-2 1 64 0 0,-1 1 0 0 0,-1 0-72 0 0,-2 2 72 0 0,-2 0 0 0 0,0 0 0 0 0,0 1 0 0 0,-2-2 0 0 0,2 4 0 0 0,-4-1 0 0 0,0 1 80 0 0,2 1-80 0 0,-2 0 192 0 0,4-3-24 0 0,0 0 0 0 0,0 0 0 0 0,-13 17-56 0 0,10-13-16 0 0,3 0 0 15-26,0-2 0-15 26,1 1-96 0 0,2 1 0 0 0,1-1 0 0 0,0-3 0 0 0,3 0-272 0 0,0-2-48 0 0,3 0-16 0 0,1-3-6320 0 0,1-1-1272 0 0</inkml:trace>
  <inkml:trace contextRef="#ctx0" brushRef="#br0" timeOffset="11">341 4418 4143 3311 2894,'-2'4'368'0'0,"0"1"-296"0"0,0-1-72 0 0,1-1 0 0 0,0-1 280 0 0,-2 3 40 0 0,-1 3 0 0 0,-2 4 8 0 0,-2 6-64 0 0,-3 3-8 0 0,3 1-8 0 0,1-4 0 0 0,0-1-184 0 0,2-3-64 0 0,0-1 0 0 0,1-3 72 0 0,0-3-272 0 0,3-1-56 0 0,-1-2-16 0 0,-2-3 0 0 0,-2-3 272 0 0</inkml:trace>
  <inkml:trace contextRef="#ctx0" brushRef="#br0" timeOffset="12">94 4810 5063 3401 2713,'-10'6'224'0'0,"6"-2"48"0"0,-4 1-272 0 0,3-2 0 0 0,3 0 0 0 0,-1-1 0 0 0,0 1 272 0 0,-1 2 0 0 0,-2 2 0 0 0,-2 3 0 0 0,1 1-272 0 0,1-2-152 0 0,4-2 24 0 0,4-3 0 0 0</inkml:trace>
  <inkml:trace contextRef="#ctx0" brushRef="#br0" timeOffset="13">1607 4515 6911 3236 2716,'-11'0'608'0'0,"6"2"-480"0"0,-1 0-128 0 0,2 1 0 0 0,3-1 728 0 0,0 0 120 0 0,-2 2 24 0 0,-2 3 8 0 0,-2 4-384 0 0,-1 4-80 0 0,0 0-8 0 0,3 1-8 0 0,1-1-680 0 0,1 0-136 0 0,3-2-24 0 0,-1 1-8 0 0</inkml:trace>
  <inkml:trace contextRef="#ctx0" brushRef="#br0" timeOffset="14">1516 4902 5527 3233 2584,'-4'7'488'0'0,"0"-4"-392"0"0,2 0-96 0 0,0-1 0 0 0,2 0 896 0 0,-2 1 152 0 0,-2 4 32 0 0,-3 3 8 0 0,0 3-368 0 0,0 1-72 0 0,2-2-8 0 0,1-2-8 0 0,3-1-536 0 0,1-1-96 0 0,0-2 0 0 0,-2 1-3488 0 0,2-1-656 0 0</inkml:trace>
  <inkml:trace contextRef="#ctx0" brushRef="#br0" timeOffset="15">2553 4535 15199 2993 2676,'-11'8'672'0'0,"7"-5"144"0"0,0 2-656 0 0,2-1-160 0 0,0 0 0 0 0,0 0 0 0 0,2 1 0 0 0,2 1 0 0 0,2 6 0 0 0,1 1 0 0 0,3 2-752 0 0,3 0-184 0 0,4-3-40 0 0,0-3-8 0 0</inkml:trace>
  <inkml:trace contextRef="#ctx0" brushRef="#br0" timeOffset="16">2636 4803 1839 3101 2770,'-9'7'160'0'0,"3"-4"-160"0"0,0 2 0 0 0,2-2 0 0 0,2 2 1544 0 0,0-3 280 0 0,1 1 48 0 0,-2 2 16 0 0,1 2-544 0 0,-1 4-112 0 0,1 0-16 0 0,2-2-8 0 0,2 1-936 0 0,2-3-184 0 0,3-1-88 0 0,2-4-5776 0 0</inkml:trace>
  <inkml:trace contextRef="#ctx0" brushRef="#br0" timeOffset="17">2072 5978 8287 3316 2205,'-1'1'736'0'0,"0"0"-584"0"0,-1 1-152 0 0,2-2 0 0 0,-1 3 272 0 0,0-1 24 0 0,-3 3 8 0 0,-1 2 0 0 0,-3 2 256 0 0,2 2 48 0 0,-2-2 16 0 0,1 0 0 0 0,1 2-216 0 0,-1-3-48 0 0,-1 0-8 0 0,0 1 0 0 0,-2 1-416 0 0,1-1-96 0 0,1-2-8 0 0,-1 1-5392 0 0</inkml:trace>
  <inkml:trace contextRef="#ctx0" brushRef="#br0" timeOffset="18">1846 6250 919 3305 2076,'-3'3'80'0'0,"0"-1"-80"0"0,2 0 0 0 0,0-2 0 0 0,-1 2 776 0 0,1-1 144 0 0,-3 2 24 0 0,-2 1 8 0 0,0 2-88 0 0,-1 0-24 0 0,1 0 0 0 0,0-1 0 0 0,4-2-840 0 0,2-2-96 0 0,1 0-64 0 0,2-3 0 0 0</inkml:trace>
  <inkml:trace contextRef="#ctx0" brushRef="#br0" timeOffset="19">3140 6343 15199 3213 2184,'-11'13'672'0'0,"4"-5"144"0"0,3 1-656 0 0,0-2-160 0 0,3-2 0 0 0,1-1 0 0 0,0 3-88 0 0,0 4-48 0 0,1 6-16 0 0,3 3 0 0 0,3 0-1416 0 0,3-2-288 0 0,3-4-64 0 0,0-2 0 0 0</inkml:trace>
  <inkml:trace contextRef="#ctx0" brushRef="#br0" timeOffset="20">3127 6811 12895 3216 1933,'-15'9'576'0'0,"7"-4"112"0"0,1 1-552 0 0,2-2-136 0 0,2-3 0 0 0,2 0 0 0 0,-1 0 280 0 0,1 1 24 0 0,0 2 8 0 0,1 0 0 0 0,2-1-1016 0 0,2-1-192 0 0,3-4-48 0 0,2-1-8 0 0,2-3 792 0 0,-1-4 160 0 0</inkml:trace>
  <inkml:trace contextRef="#ctx0" brushRef="#br0" timeOffset="21">4002 6339 14279 2926 2019,'1'2'1272'0'0,"0"0"-1016"0"0,1 2-256 0 0,2-2 0 0 0,0 1-880 0 0,1-1-224 0 0,4 4-48 0 0,6 3 0 0 0,8 0 64 0 0,-1 0 8 0 0,2 1 8 0 0,0-3 0 0 0</inkml:trace>
  <inkml:trace contextRef="#ctx0" brushRef="#br0" timeOffset="22">4232 6541 2759 2966 1854,'6'6'120'0'0,"-4"-3"32"0"0,2 2-152 0 0,-1-2 0 0 0,-2 0 0 0 0,1-2 0 0 0,0 2 704 0 0,2 1 120 0 0,0 2 16 0 0,3 2 8 0 0,1 2 56 0 0,-3-2 16 0 0,2 0 0 0 0,-3 1 0 0 0,1-3-344 0 0,-1 1-64 0 0,0 1-8 0 0,-1-1-8 0 0,1-1-400 0 0,0 1-96 0 0,0-2 0 0 0,2 0-4840 0 0</inkml:trace>
  <inkml:trace contextRef="#ctx0" brushRef="#br0" timeOffset="23">5930 4341 4607 2866 3137,'0'0'408'0'0,"0"0"-328"0"0,0 0-80 0 0,0 0 0 0 0,2 0 576 0 0,-2 0 96 0 0,1-2 16 0 0,-1 4 8 0 0,3-1 296 0 0,-1 1 64 0 0,2 2 16 0 0,2 0 0 0 0,2 3-48 0 0,1 0-16 0 0,3 1 0 0 0,3 1 0 0 0,3 3-248 0 0,5 1-56 0 0,4 2 0 0 0,2 0-8 0 0,-2 1-248 0 0,0-1-40 0 0,4 4-16 0 0,-1-2 0 0 0,2-2-80 0 0,-3 2-24 0 0,0 1 0 0 0,1 4 0 0 0,0 4-96 0 0,-3-2-16 0 0,2-2-8 0 0,-2-2 0 0 0,2-1-32 0 0,-2 1-8 0 0,4 0 0 0 0,-2-2 0 0 0,1-2 16 0 0,2 1 0 0 0,4-2 0 0 0,-1 1 0 0 0,-12-5-40 0 0,6 2-8 0 0,1 0 0 0 0,0 1 0 0 0,-1 1-96 0 0,-5-2 72 0 0,-4-3-72 0 0,-2 0 64 0 0,-4-2-64 0 0,-2 0 0 0 0,-3 0 0 0 0,-1-1 64 0 0,-3 1-64 0 0,-1-4 0 0 0,-2 1 0 0 0,0 0 0 0 0,0 1 64 0 0,-2 1-64 0 0,2-6 0 0 0,-2 2 64 0 0,2 4-64 0 0,-1-3 64 0 0,2-6-64 0 0,0 2 64 0 0,-1 0-64 0 0,2 3 0 0 0,0 0 0 0 0,0 0 64 0 0,2 3-64 0 0,-2 1 0 0 0,2 4 0 0 0,-1-2 0 0 0,1-5 0 0 0,0 0 0 0 0,0 0 0 0 0,-1 1 0 0 0,1 2 0 0 0,-1-3 0 0 0,-1 0 0 0 0,0-3 0 0 0,-1 1 0 0 0,-1-2 0 0 0,1 0 0 0 0,-2 2 0 0 0,1 1 0 0 0,-1-2 0 0 0,0-2 64 0 0,0-1-64 0 0,-1-1 0 0 0,-1-6 0 0 0,1-5 0 0 0,-1 0 0 0 0,-2 1 0 0 0,-1 3 64 0 0,2 4-64 0 0,-2 1 0 0 0,0-4 0 0 0,-2 0 0 0 0,0-1 0 0 0,-2 3 0 0 0,-1 3 0 0 0,1 2 0 0 0,1 2 0 0 0,-3-2 0 0 0,1-1 0 0 0,-3 1 0 0 0,2 4 0 0 0,-2 0 0 0 0,2 5 0 0 0,-2 0 0 0 0,1 0 0 0 0,2 3 0 0 0,3 3 0 0 0,-2-1 0 0 0,6 1 0 0 0,2 2 0 0 0,1 1 0 0 0,3-1 0 0 0,3-5 0 0 0,1 0 0 0 0,1-1 0 0 0,2-1 0 0 0,1 3 0 0 0,0-6 0 0 0,3-1 0 0 0,1-2 0 0 0,2 0 0 0 0,1-2 0 0 0,0-2 0 0 0,1 1 0 0 0,0-1 0 0 0,0-3 0 0 0,-2 0-72 0 0,-1-4 72 0 0,-4 2 0 0 0,-3 0 0 0 0,0 2-96 0 0,-5-2 96 0 0,-1-4-96 0 0,-2 3 96 0 0,-4 2-80 0 0,-1 2 80 0 0,-2-4-64 0 0,-2 1 64 0 0,-2-3-64 0 0,-3 3 64 0 0,2 3-64 0 0,-4 5 64 0 0,-2 8 0 0 0,-1-1-80 0 0,-4 0 80 0 0,0 0 0 0 0,2 3 0 0 0,-1 2 0 0 0,2 1 0 0 0,2 1 0 0 0,2 0 0 0 0,4-2 64 0 0,2-3-64 0 0,4 0 72 0 0,1-1-72 0 0,3 0 0 0 0,4-4 72 0 0,0 1-72 0 0,2-1 0 0 0,1 0 0 0 0,5-2 0 0 0,1-1 0 0 0,3 0 0 0 0,3-4 64 0 0,0-2-64 0 0,1-2 0 0 0,1-1 0 0 0,-2-2 72 0 0,-1 2-72 0 0,-3-1 0 0 0,1-1 0 0 0,-5-3 0 0 0,-1 0 0 0 0,-4 3 0 0 0,-2 2 0 0 0,-1-2 0 0 0,-3-1 0 0 0,-1 1 0 0 0,-1 4 0 0 0,1-5 0 0 0,-2-2-104 0 0,1 1 40 0 0,-1 1-184 0 0,-1 2-32 0 0,-1 2-8 0 0,-1-3-9032 0 0</inkml:trace>
  <inkml:trace contextRef="#ctx0" brushRef="#br0" timeOffset="24">5833 4405 2759 2916 3116,'-7'3'248'0'0,"1"2"-248"0"0,2 0 0 0 0,1-2 0 0 0,2-1 544 0 0,-2 1 56 0 0,-3 4 8 0 0,-3 2 8 0 0,0 2 312 0 0,1 1 56 0 0,5 3 8 0 0,3-6 8 0 0,4-4-312 0 0,4-2-64 0 0,3-3-16 0 0,1-3 0 0 0,3 0-256 0 0,-3-2-48 0 0,1-2-16 0 0,-3 1 0 0 0,0-1-136 0 0,-5 2-32 0 0,-1 2-8 0 0,-1-2 0 0 0,-3-5-112 0 0,-3 3 0 0 0,1 0 0 0 0,-3 4 0 0 0,-1 2-552 0 0,0-2-136 0 0</inkml:trace>
  <inkml:trace contextRef="#ctx0" brushRef="#br0" timeOffset="25">7076 5217 5423 2812 3391,'0'-4'480'0'0,"-1"1"-384"0"0,1 1-96 0 0,0 0 0 0 0,1 2 248 0 0,-1-1 24 0 0,0 1 8 0 0,0-4 0 0 0,0 0 296 0 0,0-1 64 0 0,0-1 16 0 0,0 0 0 0 0,0 0 48 0 0,0 1 0 0 0,0 0 8 0 0,0 2 24 0 0,-1 1 40 0 0,1-2 16 0 0,-1 2 0 0 0,-1-2 0 0 0,2 2-80 0 0,-2-1-8 0 0,0 3-8 0 0,1 0 16 0 0,0 2-120 0 0,-2 0-24 0 0,1 1-8 0 0,0 3 0 0 0,0 4-296 0 0,0 2-56 0 0,0-1-16 0 0,2 5 0 0 0,-2 4-88 0 0,2 0-16 0 0,-2-2-8 0 0,2 2 16 0 0,2 5-16 0 0,-2 2-8 0 0,2 5 0 0 0,-2 2 0 0 0,0 1 8 0 0,0 3 0 0 0,0 1 0 0 0,0-2 16 0 0,0 1-32 0 0,-2-2 0 0 0,-1 0-64 0 0,2-8 96 0 0,0-5-96 0 0,-1 3 0 0 0,1 3 0 0 0,-2 2 0 0 0,2 1 0 0 0,0-1 0 0 0,-1-2 96 0 0,2-3-8 0 0,0 0 16 0 0,0-3 8 0 0,2-3 0 0 0,-2-3 0 0 0,1 0-16 0 0,0-3 0 0 0,-1-2 0 0 0,0 0 0 0 0,0-1-96 0 0,0-1 88 0 0,0 1-88 0 0,0-3 80 0 0,0-2-80 0 0,0 0 96 0 0,0-1-96 0 0,2-2 96 0 0,-2-1-96 0 0,1 1 0 0 0,0-3 72 0 0,-1 0-72 0 0,2 0 0 0 0,0-3 64 0 0,-1 1-64 0 0,1-1 0 0 0,0-2 72 0 0,-2 5-72 0 0,0 0 96 0 0,0-24-96 0 0,0 17 64 0 0,-2-3-64 0 0,0 1 0 0 0,1 0 0 0 0,-1 0 0 0 0,-1 1 0 0 0,0 1 0 0 0,1 1 0 0 0,-1 1 0 0 0,-1 0 80 0 0,0 5-80 0 0,-1-3 64 0 0,1 1-64 0 0,-2 2 0 0 0,-1 0-80 0 0,-1 2 80 0 0,-1 2 0 0 0,0 0 0 0 0,-2 3-64 0 0,1 1 64 0 0,-1-1 0 0 0,-1 0 0 0 0,3 4 0 0 0,-1-2 0 0 0,2 2 0 0 0,2-2 0 0 0,0 1-64 0 0,3 0 64 0 0,1 0 0 0 0,2 0 0 0 0,0 1 0 0 0,2-2 0 0 0,2 1 0 0 0,3-1 0 0 0,0-2 0 0 0,0 1 0 0 0,3-4 0 0 0,3 1 0 0 0,5-1 0 0 0,-1-2 0 0 0,4-2 0 0 0,-3-2 0 0 0,3-1 0 0 0,-2-3 0 0 0,0-1 0 0 0,-1-1 0 0 0,-1-2 0 0 0,-3 0 0 0 0,-3 3 0 0 0,-2-4 0 0 0,-2 1 0 0 0,-3 0 0 0 0,-3 0 0 0 0,-2 0 0 0 0,-3 2 0 0 0,-3-1 0 0 0,-2 2 0 0 0,-2 3 0 0 0,-3-1 0 0 0,-1 2 0 0 0,-1 3 0 0 0,1 0 0 0 0,1 3 0 0 0,-1 2 0 0 0,-1 0 0 0 0,-1 2 0 0 0,2 1 0 0 0,0 1 0 0 0,2 2 0 0 0,0-2 0 0 0,4 2 0 0 0,0-1 0 0 0,2 1 64 0 0,1 1-64 0 0,3-3 0 0 0,2-1 0 0 0,1 1 0 0 0,2-1 0 0 0,2 0 0 0 0,3 0 0 0 0,2-1 0 0 0,2-3 0 0 0,0-2 0 0 0,1 0 0 0 0,0-5 0 0 0,1 0 0 0 0,3 1 0 0 0,0-5 0 0 0,3 0 0 0 0,-4-2 0 0 0,2-1 0 0 0,-5-1 0 0 0,-2 0 0 0 0,-3 2 0 0 0,-3 0 0 0 0,-2 1 0 0 0,-4 1 64 0 0,-1 0-64 0 0,-3 0 0 0 0,-2 1 0 0 0,-2 0 0 0 0,-2 3 80 0 0,-1 0-80 0 0,0 1 64 0 0,-1 2-64 0 0,2 0 0 0 0,-3 1 0 0 0,2 1 0 0 0,0 3 0 0 0,0-1 0 0 0,0 2 0 0 0,3-2 0 0 0,2 1-112 0 0,3 0 16 0 0,1-1 0 0 0,1 1 0 0 0,2-1-120 0 0,2-1-16 0 0,3 2-8 0 0,3-2 0 0 0,0 1-776 0 0,5-3-152 0 0</inkml:trace>
  <inkml:trace contextRef="#ctx0" brushRef="#br0" timeOffset="26">7083 6164 2303 2834 3023,'-1'-1'200'0'0,"-1"0"-200"0"0,1 1 0 0 0,1 0 0 0 0,-1-2 520 0 0,-1 2 64 0 0,1-2 16 0 0,-2 1 0 0 0,1-1 504 0 0,-1-2 104 0 0,1 3 16 0 0,0-2 8 0 0,0 3-16 0 0,2 0 0 0 0,2 2 0 0 0,1 0 0 0 0,-1-1-288 0 0,1 3-64 0 0,2 2-16 0 0,2 1 0 0 0,0 0-120 0 0,2 4-24 0 0,1-1-8 0 0,3 2 0 0 0,-4-4-248 0 0,3 3-40 0 0,4 2-16 0 0,4 3 0 0 0,1 1-168 0 0,4 1-32 0 0,-2-2 0 0 0,6 4-8 0 0,1 1-64 0 0,4 3-16 0 0,3 3 0 0 0,1 3 0 0 0,1 1-8 0 0,-2 0-8 0 0,1 0 0 0 0,-2-2 0 0 0,-8-6-24 0 0,1 0-64 0 0,0 1 96 0 0,1 1-32 0 0,0 1 0 0 0,-1 1-64 0 0,2 1 96 0 0,0 2-32 0 0,3 1 16 0 0,-4-2 0 0 0,0 3 0 0 0,-2-1 0 0 0,-1-3-8 0 0,-5 2 0 0 0,0 0 0 0 0,-4-1 0 0 0,-1-5 24 0 0,-2 0 8 0 0,1 2 0 0 0,-4-3 0 0 0,-1-3 8 0 0,-2-2 0 0 0,-1 1 0 0 0,2 3 0 0 0,-1 2-24 0 0,0-2-8 0 0,2 1 0 0 0,0-2 0 0 0,-1-1 0 0 0,1 2 0 0 0,0 0 0 0 0,0-2 0 0 0,2-1-16 0 0,-1-4 0 0 0,0 1 0 0 0,-2-5 0 0 0,3-1-64 0 0,-2-1 80 0 0,0-1-80 0 0,0 1 80 0 0,-1 5-80 0 0,-1-1 0 0 0,1-3 0 0 0,-2-3 64 0 0,0-1-64 0 0,0-1 0 0 0,-3-1 72 0 0,1-2-72 0 0,-1 1 64 0 0,1-2-64 0 0,-2 0 64 0 0,0-1-64 0 0,1 0 64 0 0,-3 2-64 0 0,4-2 64 0 0,-2-3-64 0 0,0-5 64 0 0,-2 5-64 0 0,1 4 64 0 0,0-2-64 0 0,-1 0 0 0 0,1 0 64 0 0,-2 2-64 0 0,2-2 0 0 0,0-4 0 0 0,-2 0 0 0 0,1 2 0 0 0,2-1 0 0 0,-2 2 0 0 0,0-4 0 0 0,-2-4 0 0 0,0 0 0 0 0,0-1 0 0 0,0 2 0 0 0,-2 0 0 0 0,-2-1 0 0 0,-1 0 0 0 0,-2 3 0 0 0,-1 1 0 0 0,-3 1 0 0 0,2 1-128 0 0,-1 2 24 0 0,-3 2 0 0 0,0 2 0 0 0,2 4 8 0 0,0 2 8 0 0,-3 0 0 0 0,2 3 0 0 0,0 0 88 0 0,3-2 0 0 0,2 1 0 0 0,1 0 0 0 0,2 1 0 0 0,2-1 0 0 0,4 2 0 0 0,2-6 0 0 0,-2-2 0 0 0,3 1 0 0 0,5 2 0 0 0,0-3 0 0 0,0-2 0 0 0,1 0 0 0 0,1 1 0 0 0,2 1 0 0 0,1-4 0 0 0,0 0 0 0 0,-1-2 0 0 0,1-2 0 0 0,-2-1 0 0 0,-1 1 0 0 0,-2-3 0 0 0,-4 3-64 0 0,-1-3 64 0 0,-2 2 0 0 0,-2-1 0 0 0,-2 0 0 0 0,-2 1 0 0 0,0 0-80 0 0,-5 1 80 0 0,-2 6 0 0 0,-2 5 0 0 0,-1-1-64 0 0,1-2 64 0 0,-1 2 0 0 0,0 4 0 0 0,1 2 0 0 0,0 0 0 0 0,2-3 0 0 0,3 0 0 0 0,1-2 0 0 0,4-1 0 0 0,2-1 0 0 0,2-2 0 0 0,2 0 0 0 0,2 0 0 0 0,2-2 0 0 0,0-1 0 0 0,4-1 0 0 0,2-2 0 0 0,4-3 0 0 0,1-3 0 0 0,-2 2 0 0 0,1-2 0 0 0,-4-1 0 0 0,-2 1 0 0 0,-3 0 0 0 0,0 2 0 0 0,-5-1-80 0 0,-2 3 8 0 0,-4 0 0 0 0,0 2 0 0 0,-3-2 0 0 0,-1 0 72 0 0,-3 0 0 0 0,-3 5-72 0 0,-1 3 72 0 0,-2 7-64 0 0,-1 0 64 0 0,1-3-80 0 0,0 2 80 0 0,3-3 0 0 0,2-1 0 0 0,1-1-64 0 0,-1-2 64 0 0,4-2 0 0 0,-1 2 0 0 0,1-1-80 0 0,2 1 80 0 0,-1 3-256 0 0,4-2-8 0 0,0-1-8 0 0,2-2-6432 0 0,3 0-1288 0 0</inkml:trace>
  <inkml:trace contextRef="#ctx0" brushRef="#br0" timeOffset="27">7558 5829 1375 2577 3244,'-1'-1'128'0'0,"-1"-1"-128"0"0,2 2 0 0 0,0 0 0 0 0,-1 0 600 0 0,0 0 96 0 0,1 0 16 0 0,-3-3 8 0 0,1 2 304 0 0,-2 0 64 0 0,2-1 16 0 0,0 0 0 0 0,0 2-128 0 0,0-1-24 0 0,2 1-8 0 0,-1-1 0 0 0,1 1-232 0 0,0 0-40 0 0,3 0-16 0 0,-1 0 0 0 0,-2 0-104 0 0,4 0-16 0 0,-2 0-8 0 0,-2 0 0 0 0,0 0-24 0 0,0 0-8 0 0,0 0 0 0 0,23-1 0 0 0,-17 1-72 0 0,2-1-8 0 0,3-1-8 0 0,1 0 0 0 0,0 1-72 0 0,1-1-16 0 0,3 2 0 0 0,1-2 0 0 0,-2 1-120 0 0,3 0-24 0 0,1 0-8 0 0,2 0 0 0 0,1-2-64 0 0,1 2-8 0 0,-3 0-8 0 0,-2 1 0 0 0,1-2-24 0 0,-3 2 0 0 0,-1 2 0 0 0,-3-2 0 0 0,-2 0-64 0 0,-3 0 0 0 0,-1 1 0 0 0,-2-1 64 0 0,-2 0-64 0 0,0 1 0 0 0,-2-1 0 0 0,-3 0 0 0 0,0-1 0 0 0,-1 1 0 0 0,2 0 0 0 0,-4-1 0 0 0,0-1-312 0 0,-3 2-24 0 0,0 0-8 0 0,0 0 0 0 0,0-2-1312 0 0,-3 1-264 0 0</inkml:trace>
  <inkml:trace contextRef="#ctx0" brushRef="#br0" timeOffset="28">7613 5793 1839 2576 3341,'-4'3'80'0'0,"1"-2"16"0"0,1 0-96 0 0,0 1 0 0 0,0-1 0 0 0,2 0 0 0 0,-2 1 608 0 0,-2 2 96 0 0,-2 3 16 0 0,0 1 8 0 0,-2 4 240 0 0,-1-1 56 0 0,1 0 0 0 0,1 2 8 0 0,1-1-88 0 0,0 1-16 0 0,0 0-8 0 0,1-1 0 0 0,3 0-56 0 0,-1-3 0 0 0,0 2-8 0 0,2-3 0 0 0,1 1-176 0 0,-1-4-32 0 0,1 1-8 0 0,0-1 0 0 0,0-1-192 0 0,-2-2-48 0 0,2 0-8 0 0,0 0 0 0 0,0 0-120 0 0,2-1-24 0 0,-2 0-8 0 0,1-1 0 0 0,-1 0-48 0 0,1 0-16 0 0,-1 1 0 0 0,0 1 0 0 0,3-2-48 0 0,-2 0-16 0 0,3-2 0 0 0,-1 1 0 0 0,2 0 0 0 0,0-2 0 0 0,3 1 0 0 0,1-2 0 0 0,0 2-40 0 0,0-1-8 0 0,3-1 0 0 0,-1 2 0 0 0,1-1-64 0 0,0 1 96 0 0,-1 1-96 0 0,-1 0 96 0 0,3 1 8 0 0,-4 1 8 0 0,0 1 0 0 0,-1 1 0 0 0,0 0-112 0 0,-1 1 0 0 0,-2 1 0 0 0,1-1 0 0 0,0 2 0 0 0,0 0 0 0 0,0 1 0 0 0,1 0 0 0 0,-2 0 0 0 0,0 0 0 0 0,1 1 0 0 0,-1 1 0 0 0,0-2 0 0 0,0 0 0 0 0,-1 0 0 0 0,-2 0 0 0 0,0 0 0 0 0,-4 0 0 0 0,0 0 0 0 0,-2-1 0 0 0,-1 1 0 0 0,-1-1 0 0 0,-2-1 0 0 0,-2 1 0 0 0,-3 0 0 0 0,-1 0 0 0 0,-3-2 0 0 0,1 2 0 0 0,1-2 0 0 0,-2 1 0 0 0,0-2 0 0 0,0 2 0 0 0,0-3 0 0 0,3 1 64 0 0,-1-1-64 0 0,3-2 0 0 0,3 1 0 0 0,1-2 0 0 0,0 1 0 0 0,1-2 0 0 0,2 0 0 0 0,0 1 0 0 0,1-1 0 0 0,1-1 0 0 0,0 1 0 0 0,1-1 0 0 0,0 0 0 0 0,1 0 0 0 0,-1 0-96 0 0,4-1-24 0 0,-1 2 0 0 0,2-1 0 0 0,1-2-416 0 0,3 2-80 0 0</inkml:trace>
  <inkml:trace contextRef="#ctx0" brushRef="#br0" timeOffset="29">8118 5912 10135 2423 3279,'-6'1'448'0'0,"2"0"96"0"0,0 0-440 0 0,0 2-104 0 0,1-2 0 0 0,0 1 0 0 0,0 2 1216 0 0,-3 3 216 0 0,-5 5 40 0 0,-1 3 16 0 0,0 4-272 0 0,2-2-64 0 0,1 1 0 0 0,5-3-8 0 0,4 0-664 0 0,0-3-136 0 0,2-1-24 0 0,3 0-8 0 0,2 0-160 0 0,2-3-32 0 0,2-1-8 0 0,1-1 0 0 0,2-3-16 0 0,0-1-8 0 0,3-2 0 0 0,0-2 0 0 0,4-1-8 0 0,0-3 0 0 0,1-3 0 0 0,-1 0 0 0 0,-3 0-16 0 0,-1-1 0 0 0,-2 1 0 0 0,-1-2 0 0 0,-2 0-64 0 0,-3-2 0 0 0,-1 2 0 0 0,-2-3 64 0 0,-5-1-64 0 0,-2 0 0 0 0,-3 1 0 0 0,0-1 64 0 0,-5 2-64 0 0,-1-2 0 0 0,-4 1 72 0 0,-2 1-72 0 0,-1 2 80 0 0,-2 0-16 0 0,3 3-64 0 0,-1 1 96 0 0,-3 0-96 0 0,0 2 88 0 0,1 2-88 0 0,2 2 80 0 0,1 1-80 0 0,2 1 0 0 0,0 1 0 0 0,2-1 0 0 0,3 1 0 0 0,1 1 0 0 0,1-1 0 0 0,1 0-88 0 0,2 2-144 0 0,2-2-32 0 0,2 2-8 0 0,0-1-9416 0 0</inkml:trace>
  <inkml:trace contextRef="#ctx0" brushRef="#br0" timeOffset="30">3183 1568 3223 2773 3059,'2'0'288'0'0,"-2"-2"-288"0"0,0 1 0 0 0,0 0 0 0 0,2 0 608 0 0,-2-1 64 0 0,2 0 8 0 0,0-2 8 0 0,1-1 288 0 0,1-1 56 0 0,2-1 16 0 0,-1-2 0 0 0,-1 2-96 0 0,1 1-24 0 0,-2 1 0 0 0,1-1 0 0 0,1-1-152 0 0,0-2-32 0 0,1 3-8 0 0,0-3 0 0 0,-1 2-128 0 0,-1 1-24 0 0,0 0-8 0 0,-2 0 0 0 0,1 1-120 0 0,-2 0-24 0 0,1 2-8 0 0,-1 1 0 0 0,-1 0-128 0 0,0-1-24 0 0,0 2-8 0 0,0-1 0 0 0,0 2-96 0 0,0-2-16 0 0,0 2-8 0 0,-1 0 0 0 0,1 0-64 0 0,0 0-16 0 0,0 2 0 0 0,-2 0 0 0 0,2-2-64 0 0,0 0 0 0 0,0 0 72 0 0,0 0-72 0 0,0 24 0 0 0,0-16 0 0 0,0-1 0 0 0,2 0 64 0 0,-2 4-64 0 0,0 0 64 0 0,0 2-64 0 0,0 1 64 0 0,0 2-64 0 0,0-1 96 0 0,1 3-32 0 0,-1-2 0 0 0,1 2-64 0 0,-1-1 96 0 0,2-1-32 0 0,0 0 0 0 0,0-3-64 0 0,-1 0 64 0 0,0 0-64 0 0,1-3 64 0 0,-1 0-64 0 0,0-3 0 0 0,2-1 0 0 0,0-2 0 0 0,-1 1-80 0 0,1-3-24 0 0,-1 0-8 0 0,2-2-9336 0 0</inkml:trace>
  <inkml:trace contextRef="#ctx0" brushRef="#br0" timeOffset="31">3229 1735 5527 2773 3112,'0'0'488'0'0,"0"0"-392"0"0,0 0-96 0 0,0 0 0 0 0,0 0 1032 0 0,0 1 184 0 0,0-1 40 0 0,1 1 8 0 0,1 1 272 0 0,0 0 48 0 0,3-1 16 0 0,-5-1 0 0 0,0 0-592 0 0,0 0-112 0 0,27 4-32 0 0,-17-4 0 0 0,2 0-392 0 0,-1 0-88 0 0,2 0-8 0 0,1-3-8 0 0,1 1-192 0 0,1-2-40 0 0,0 1-8 0 0,0 0 0 0 0,0 2-128 0 0,-2 0 64 0 0,-1 0-64 0 0,-3 1 0 0 0,0 0 0 0 0,-2 0 0 0 0,-1 0 0 0 0,-3 0 0 0 0,1 1-320 0 0,-1 0-88 0 0</inkml:trace>
  <inkml:trace contextRef="#ctx0" brushRef="#br0" timeOffset="32">3156 2375 9215 3048 3662,'1'-3'816'0'0,"0"0"-656"0"0,1 0-160 0 0,-1 3 0 0 0,0-1 832 0 0,1-1 128 0 0,2-2 24 0 0,1-2 8 0 0,1-2 192 0 0,4-1 32 0 0,1-1 16 0 0,-2 2 0 0 0,2 2-632 0 0,1 0-128 0 0,-3 3-24 0 0,1 0-8 0 0,-1 2-248 0 0,0 0-56 0 0,-1 1-8 0 0,0 1 0 0 0,0 2-64 0 0,0 0-64 0 0,-1 1 96 0 0,-1-1-96 0 0,0 3 88 0 0,-1 0-88 0 0,-1 1 80 0 0,-1 1-80 0 0,-1 2 64 0 0,-2-1-64 0 0,-1 2 0 0 0,-3-1 72 0 0,-1 3-72 0 0,-1-1 0 0 0,0-1 0 0 0,-3 2 64 0 0,1 0-64 0 0,-2 0 0 0 0,1 1 0 0 0,-2-1 64 0 0,2-1-64 0 0,0-2 64 0 0,1 1-64 0 0,1-3 64 0 0,0 1 64 0 0,3-4 0 0 0,0 3 8 0 0,1-5 0 0 0,1 1 24 0 0,0-2 0 0 0,2-1 0 0 0,2 0 0 0 0,-1 0-8 0 0,3 1 0 0 0,0-1 0 0 0,3-1 0 0 0,-2 0 8 0 0,3 1 0 0 0,0-1 0 0 0,1 0 0 0 0,3 0 16 0 0,2 0 8 0 0,-1 0 0 0 0,0-1 0 0 0,1 0-96 0 0,0 1-24 0 0,3-2 0 0 0,2 1 0 0 0,0 0 0 0 0,-1 0-64 0 0,-1-1 96 0 0,-4 2-32 0 0,0 0-64 0 0,-4 0 0 0 0,1 2 0 0 0,-3-1 64 0 0,-2 0-64 0 0,-1 0 0 0 0,-1 1 0 0 0,-1 0 0 0 0,0-1 0 0 0,-2 0-96 0 0,0 1 32 0 0,0 0 64 0 0,1-1-336 0 0,-1 1-8 0 0,1 0 0 0 0,-1-1 0 0 0,0 0-168 0 0,2 0-40 0 0,-2 0-8 0 0,0-1-8560 0 0</inkml:trace>
  <inkml:trace contextRef="#ctx0" brushRef="#br0" timeOffset="33">1287 3007 4607 3091 3505,'-1'-1'408'0'0,"-1"-1"-328"0"0,0 2-80 0 0,2 0 0 0 0,0-2 528 0 0,0 2 88 0 0,0-2 24 0 0,-2 0 0 0 0,0-2 192 0 0,2-1 48 0 0,0 1 8 0 0,0-1 0 0 0,4-2 16 0 0,-2 1 8 0 0,2 0 0 0 0,3-1 0 0 0,-2 1-80 0 0,2-1-8 0 0,-1 2-8 0 0,1 0 0 0 0,-1 0-128 0 0,2 0-24 0 0,1 0-8 0 0,1 1 0 0 0,-2 1-240 0 0,0-1-40 0 0,0 4-16 0 0,1 0 0 0 0,1 0-200 0 0,-1 2-48 0 0,2 0-8 0 0,-3 3 0 0 0,-3-1-104 0 0,2 3 0 0 0,-1 0 0 0 0,-2 2 0 0 0,0 1 0 0 0,-4 3-96 0 0,2 1 96 0 0,-4 0-104 0 0,2 0-48 0 0,-4 1-8 0 0,0-1 0 0 0,-2 1 0 0 0,-1-2 72 0 0,1-3 16 0 0,-2 0 0 0 0,2-2 0 0 0,0-1 72 0 0,1 0 0 0 0,1 0 0 0 0,0-3 0 0 0,0-6 0 0 0,2 0 72 0 0,0 1-8 0 0,1-1-64 0 0,1-1 256 0 0,1 1 0 0 0,1-1 0 0 0,0 1 0 0 0,2 1-128 0 0,0-1-24 0 0,5 0-8 0 0,-1-1 0 0 0,2 2-96 0 0,2 0 72 0 0,1 1-72 0 0,0 0 64 0 0,0 2-64 0 0,0 1 0 0 0,0 0 72 0 0,0 1-72 0 0,-3 1 0 0 0,0 1 0 0 0,-2 1 0 0 0,-3 1 0 0 0,0-1 0 0 0,-3 1 0 0 0,-1 0 0 0 0,-2 0 0 0 0,-2 1 0 0 0,-1-1 0 0 0,-1 0 0 0 0,-2 0 64 0 0,-1-1-64 0 0,-1 1 0 0 0,-2-1 0 0 0,0-2 64 0 0,-1 1-64 0 0,2 0 0 0 0,-1-2 0 0 0,-1-1 64 0 0,0-1-64 0 0,0-1 0 0 0,1-1 0 0 0,0 0 0 0 0,-3 0 0 0 0,2 0 0 0 0,-1-1 0 0 0,1-1 64 0 0,-1 2-64 0 0,3-1 0 0 0,1 0 64 0 0,1 1-64 0 0,1-1 0 0 0,0 0 0 0 0,3-1 0 0 0,2 2 0 0 0,0 2 0 0 0,1-2 0 0 0,1 0 0 0 0,0 0 0 0 0,3 1 0 0 0,-1-1-160 0 0,2 1 32 0 0,3 1-6096 0 0,-7-2-1224 0 0</inkml:trace>
  <inkml:trace contextRef="#ctx0" brushRef="#br0" timeOffset="34">4652 3012 7831 2519 3027,'6'-2'696'0'0,"-3"-2"-560"0"0,-3 2-136 0 0,-2 2 0 0 0,2 0 960 0 0,0-2 168 0 0,0 0 32 0 0,2-3 8 0 0,-2 1 296 0 0,2-1 56 0 0,0 1 16 0 0,-2 0 0 0 0,2 1-736 0 0,-2 2-136 0 0,0 0-32 0 0,-2 3-8 0 0,0 1-368 0 0,0 1-80 0 0,-1 2-16 0 0,-1 1 0 0 0,4-7-64 0 0,-12 20-8 0 0,5-9-8 0 0,0 2 0 0 0,-1 0-80 0 0,1 0 64 0 0,1 0-64 0 0,0 0 64 0 0,0 1-64 0 0,2-2 80 0 0,0-2-80 0 0,0 0 80 0 0,1 0-16 0 0,2-3-64 0 0,0-1 96 0 0,1 1-32 0 0,0-3 32 0 0,1 0 8 0 0,2-1 0 0 0,1 1 0 0 0,0-2 8 0 0,0-1 0 0 0,3-1 0 0 0,-1 2 0 0 0,4-1 16 0 0,-1 0 8 0 0,1-1 0 0 0,2 0 0 0 0,1 1-24 0 0,3 0-8 0 0,-1-1 0 0 0,0 2 0 0 0,3-2-104 0 0,-1 0 72 0 0,1 0-72 0 0,-1 0 64 0 0,0 0-64 0 0,-3-2 0 0 0,0 2 0 0 0,-3-1 0 0 0,-3 0-88 0 0,0 0-32 0 0,-2-2-8 0 0,1 1 0 0 0,-3 1-400 0 0,0-1-80 0 0,-2-1-24 0 0,0 1-8712 0 0</inkml:trace>
  <inkml:trace contextRef="#ctx0" brushRef="#br0" timeOffset="35">4899 3027 3223 2458 3088,'0'0'288'0'0,"-1"0"-288"0"0,1 0 0 0 0,0 0 0 0 0,-1 1 1440 0 0,-1 1 240 0 0,1 0 48 0 0,-2 1 0 0 0,1 1 192 0 0,-4 3 40 0 0,2 0 8 0 0,1 1 0 0 0,1 2-880 0 0,0 0-184 0 0,1 1-32 0 0,1 2-8 0 0,0 0-472 0 0,0 3-96 0 0,1 1-16 0 0,-1-1-8 0 0,0-1-144 0 0,0-1-24 0 0,0 1-8 0 0,-1 0 0 0 0,1-2 16 0 0,-1 0 0 0 0,-1-1 0 0 0,2 1 0 0 0,0 0-16 0 0,-2-1 0 0 0,2 0 0 0 0,0-1 0 0 0,-2-3-96 0 0,2 2 88 0 0,0-1-88 0 0,-1-1 80 0 0,1 1-80 0 0,-1-2 0 0 0,1-2 0 0 0,0 1 64 0 0,0 0-64 0 0,0-2 0 0 0,0 1 0 0 0,0-1 0 0 0,1-1 0 0 0,0 1 0 0 0,1-2 0 0 0,-2 0 0 0 0,2-2 0 0 0,1 0-96 0 0,0-2 32 0 0,1 0 64 0 0,1-2-392 0 0,1 0-24 0 0</inkml:trace>
  <inkml:trace contextRef="#ctx0" brushRef="#br0" timeOffset="36">7530 4873 7831 2572 3150,'0'-2'696'0'0,"0"0"-560"0"0,1 2-136 0 0,-1-2 0 0 0,0 2 640 0 0,0-1 96 0 0,0-1 16 0 0,0-1 8 0 0,0 0 360 0 0,-1-1 80 0 0,0 3 16 0 0,-2 0 0 0 0,0 3-536 0 0,-1 0-104 0 0,2 5-16 0 0,-2-1-8 0 0,0 4-296 0 0,-2 2-64 0 0,1 1-16 0 0,-2 2 0 0 0,2 1 48 0 0,-2 1 0 0 0,-1 1 8 0 0,0-2 0 0 0,0 2 72 0 0,2-3 16 0 0,-1 0 0 0 0,1-4 0 0 0,2 0-128 0 0,0-2-16 0 0,0-2-8 0 0,2-1 0 0 0,2-1-16 0 0,-2 0-8 0 0,2-2 0 0 0,2 1 0 0 0,-1-1-24 0 0,0-1-8 0 0,1-1 0 0 0,2 0 0 0 0,1 0 16 0 0,2 0 8 0 0,0 1 0 0 0,2-2 0 0 0,3 0 48 0 0,0 0 8 0 0,3-2 0 0 0,-1 0 0 0 0,2 1-24 0 0,1 0 0 0 0,-2-1 0 0 0,1 2 0 0 0,3-3-40 0 0,1 3 0 0 0,0-1-8 0 0,-2 0 0 0 0,-4-1-120 0 0,1 1 72 0 0,-2 0-72 0 0,1 1 64 0 0,-4-1-64 0 0,-2 0 0 0 0,0-1 0 0 0,-3 0 0 0 0,2 0-240 0 0,-2-1-40 0 0,-1 1-8 0 0,0-2-6464 0 0,1 1-1304 0 0</inkml:trace>
  <inkml:trace contextRef="#ctx0" brushRef="#br0" timeOffset="37">7729 4915 3223 2602 3111,'-4'-5'288'0'0,"1"2"-288"0"0,2 2 0 0 0,0 0 0 0 0,-1 0 288 0 0,0 1 8 0 0,2 0 0 0 0,0 1 0 0 0,-4 0 1016 0 0,0 2 208 0 0,2 0 40 0 0,-1 2 8 0 0,-1 2-408 0 0,2 1-72 0 0,-1 3-24 0 0,-1 1 0 0 0,1 1-208 0 0,1 3-48 0 0,-1 1-8 0 0,2 1 0 0 0,-1 0-256 0 0,1 1-48 0 0,0-1-16 0 0,-1-2 0 0 0,1-2-112 0 0,1 3-24 0 0,-1-1-8 0 0,-1-2 0 0 0,1 1-64 0 0,0-1-16 0 0,1 1 0 0 0,-2 0 0 0 0,1-2-104 0 0,1-1-24 0 0,0-2-8 0 0,0-1 0 0 0,0-2-40 0 0,0 1-8 0 0,0-4 0 0 0,1 1 0 0 0,1-2-72 0 0,-1 0 0 0 0,2-2 0 0 0,1-3 64 0 0,0-1-64 0 0,2-3-136 0 0,1-2 32 0 0,2-2-9248 0 0</inkml:trace>
  <inkml:trace contextRef="#ctx0" brushRef="#br0" timeOffset="38">8168 5034 3679 2487 3183,'0'2'80'0'0,"0"-1"16"0"0,0 0 8 0 0,0 0 0 0 0,0 1-104 0 0,0-2 0 0 0,0 1 0 0 0,-2 1 0 0 0,2 2 696 0 0,2-1 112 0 0,-1 1 24 0 0,0-2 8 0 0,1 1 40 0 0,-1-1 8 0 0,0-2 0 0 0,1 0 0 0 0,0-1-168 0 0,0-2-32 0 0,0 1-8 0 0,1 0 0 0 0,-1-1-120 0 0,0-1-24 0 0,0 0-8 0 0,0-1 0 0 0,0-1-40 0 0,0 2-8 0 0,-2-2 0 0 0,2 0 0 0 0,-2-1-40 0 0,0-1-16 0 0,0 3 0 0 0,0-3 0 0 0,0 3-136 0 0,0-2-32 0 0,-4-1-8 0 0,4 0 0 0 0,-4 3-96 0 0,0-2-24 0 0,2-1 0 0 0,-1 3 0 0 0,1 0-64 0 0,-2 0-64 0 0,0-1 96 0 0,-2 0-96 0 0,1 2 72 0 0,-2-1-72 0 0,-1 0 0 0 0,1 2 72 0 0,-2 0-72 0 0,-1 2 0 0 0,-2 0 0 0 0,0 1 64 0 0,-1 1-64 0 0,-1 1 0 0 0,2 2 0 0 0,0 0 64 0 0,1 3-64 0 0,0-1 0 0 0,1 1 0 0 0,1 2 0 0 0,-3 3 0 0 0,5 0 0 0 0,-1 1 0 0 0,2-2 0 0 0,0 2 0 0 0,3 0 0 0 0,0-1 0 0 0,3-2 0 0 0,0-3 0 0 0,2 2 0 0 0,0 0 0 0 0,2-1 0 0 0,2-3 64 0 0,-1-2 32 0 0,2 0 0 0 0,0-2 0 0 0,3 2 80 0 0,1-4 16 0 0,1-2 8 0 0,0-1 0 0 0,0-1-56 0 0,0-1-16 0 0,0-1 0 0 0,2 0 0 0 0,-3-1-48 0 0,1 2-16 0 0,0-1 0 0 0,-1 1 0 0 0,-1-1-64 0 0,-1 2 80 0 0,-3 1-80 0 0,0 2 80 0 0,-2 0-80 0 0,0 1 80 0 0,-2-1-80 0 0,1 1 80 0 0,1 1-80 0 0,-1 1 0 0 0,-1 2 72 0 0,2 1-72 0 0,-3 0 0 0 0,3 2 0 0 0,-2 1 0 0 0,0 0 0 0 0,0 2 0 0 0,0 0 0 0 0,-2 0 0 0 0,0 2 64 0 0,0-1-64 0 0,-2 1 0 0 0,0 0 0 0 0,-2 0 0 0 0,-1 1 0 0 0,0 0 0 0 0,0-1 0 0 0,-1-2 0 0 0,1 0 0 0 0,-3 0 0 0 0,0 2 0 0 0,-2-1 64 0 0,-3 0-64 0 0,3 0 0 0 0,-4 0 0 0 0,2-4 0 0 0,1 1 0 0 0,-1-2 64 0 0,1 1-64 0 0,-3-1 0 0 0,5-1 64 0 0,-1-2-64 0 0,-2 2 64 0 0,1-2-64 0 0,-1-1 80 0 0,2 0-16 0 0,2 0-64 0 0,0-1 96 0 0,0 2-96 0 0,2-1 88 0 0,-2-1-88 0 0,0 1 80 0 0,4-1-80 0 0,-1 0 0 0 0,1 0 0 0 0,2-1 64 0 0,-1 0-64 0 0,0 1 0 0 0,3 0 0 0 0,-2-2 0 0 0,0 2 0 0 0,2 0 0 0 0,0-1 0 0 0,0 1 0 0 0,2 0-120 0 0,0 0-8 0 0,0 0-8 0 0,2-1 0 0 0,1 0-400 0 0,-5 1-72 0 0</inkml:trace>
  <inkml:trace contextRef="#ctx0" brushRef="#br0" timeOffset="39">8437 7594 1375 2708 3316,'-1'0'128'0'0,"0"-2"-128"0"0,-1 1 0 0 0,2 0 0 0 0,0 0 376 0 0,0 0 48 0 0,-1-2 16 0 0,0-1 0 0 0,-1 0 208 0 0,0-2 48 0 0,2 0 8 0 0,0 2 0 0 0,0 0 152 0 0,2 0 32 0 0,0 1 8 0 0,0 1 0 0 0,1-2 0 0 0,1 2 0 0 0,1 0 0 0 0,2 1 0 0 0,-2 0-104 0 0,2 1-24 0 0,1 2 0 0 0,1 0 0 0 0,1 0-160 0 0,0 2-40 0 0,5 0-8 0 0,0 2 0 0 0,7 1-80 0 0,3 0-8 0 0,4 0-8 0 0,4 0 0 0 0,-1-1-112 0 0,1-1-32 0 0,2 1 0 0 0,4 0 0 0 0,6 2-72 0 0,-1 0-24 0 0,-6 1 0 0 0,4 2 0 0 0,9 2-96 0 0,1 0-32 0 0,-3 2 0 0 0,-1 0 0 0 0,2 0-32 0 0,-2 2-64 0 0,1-2 88 0 0,-3 1-88 0 0,-2-1 80 0 0,-1-1-80 0 0,-3-1 64 0 0,-5-1-64 0 0,-6-3 64 0 0,-4 0-64 0 0,2 0 64 0 0,-4-1-64 0 0,-1 0 0 0 0,-5-3 0 0 0,-3-2 0 0 0,1 0 0 0 0,-2-1 0 0 0,-1-3 0 0 0,0 0 72 0 0,-1-2-72 0 0,-1 0 96 0 0,2 1-24 0 0,-3-2 0 0 0,1 0 0 0 0,1-2-72 0 0,-1-1 96 0 0,0 3-96 0 0,-3-1 96 0 0,-2 1-96 0 0,-2-1 0 0 0,-1 1 0 0 0,-2 2 64 0 0,-1-2-64 0 0,-2 1 0 0 0,-2 1 0 0 0,0-1 0 0 0,0 2 0 0 0,-3 0 0 0 0,-3 2 0 0 0,-5 1 0 0 0,-3 0 0 0 0,2 4 0 0 0,-1 1 0 0 0,4 0 0 0 0,1-1 0 0 0,5 1 0 0 0,2-1 0 0 0,3 1 0 0 0,2 0 0 0 0,2-1 0 0 0,2-1 0 0 0,3 1 0 0 0,0-1-64 0 0,4-1 64 0 0,1-1 0 0 0,3-2 0 0 0,-1 0 0 0 0,5 1 0 0 0,1-4 0 0 0,2 0 0 0 0,0-1 0 0 0,-3 0 0 0 0,1 0 0 0 0,-3-3 0 0 0,-1 2 0 0 0,-5 0 0 0 0,-3 1 0 0 0,-1 1 0 0 0,-4-1 0 0 0,-2 2 0 0 0,0 2 0 0 0,-4-1 0 0 0,-1 2 0 0 0,-1 0 0 0 0,-4 2 0 0 0,-1-1 0 0 0,1 3 0 0 0,-1 1 0 0 0,0 1 0 0 0,3-1 0 0 0,3 2 0 0 0,1-1 0 0 0,2-3 0 0 0,4 3 64 0 0,0-3-64 0 0,4-1 0 0 0,0 0 72 0 0,4-3-72 0 0,1-1 0 0 0,2-2 0 0 0,0-2 0 0 0,2-1 0 0 0,-3 1 0 0 0,0-3 72 0 0,2 0-72 0 0,-2-2 0 0 0,-2 1 64 0 0,-3-1-64 0 0,-3 3 0 0 0,-4-1 0 0 0,0 0 0 0 0,-4 1 0 0 0,-2-1 0 0 0,-2 3 0 0 0,-3 1 0 0 0,0-1 0 0 0,-3 2 0 0 0,2-1 0 0 0,1 2-192 0 0,2 0-64 0 0,2-1-8 0 0,0 2-9176 0 0</inkml:trace>
  <inkml:trace contextRef="#ctx0" brushRef="#br0" timeOffset="40">8274 7619 6911 2748 3318,'2'-2'608'0'0,"-4"-1"-480"0"0,1 3-128 0 0,0 0 0 0 0,1 0 632 0 0,-3-2 104 0 0,0 2 16 0 0,-2 0 8 0 0,-1 0 264 0 0,-6 2 48 0 0,2 6 16 0 0,-3 1 0 0 0,-1 5-376 0 0,-2 3-72 0 0,2 3-8 0 0,-5 4-8 0 0,1 1-192 0 0,-4 5-40 0 0,1 2-8 0 0,-5 2 0 0 0,0 5 0 0 0,-4 1-8 0 0,2-2 0 0 0,-3 1 0 0 0,-1-3 8 0 0,7-3 8 0 0,3-7 0 0 0,-1 5 0 0 0,-6 7-136 0 0,0 3-32 0 0,-2 3-8 0 0,-2 1 0 0 0,3 0-88 0 0,0-5-24 0 0,5-5 0 0 0,2-3 0 0 0,6-4-8 0 0,2-3-8 0 0,3-4 0 0 0,3-3 0 0 0,2-1-24 0 0,2-4-64 0 0,2-2 96 0 0,2-4-32 0 0,1-1-64 0 0,0-2 0 0 0,1-3 72 0 0,2-2-72 0 0,0-1 0 0 0,1-4 0 0 0,0-3 0 0 0,1-2 64 0 0,0-1-64 0 0,-2-2 0 0 0,-2 1 0 0 0,-1-3 0 0 0,0 1 0 0 0,-4 2-128 0 0,0 0 16 0 0,-1 4 8 0 0,-2 2-48 0 0,-1 4-8 0 0,3 3 0 0 0,-5 1 0 0 0,-1 3 64 0 0,-4 2 16 0 0,0 3 0 0 0,0 0 0 0 0,1 0 80 0 0,1 2-80 0 0,2 0 80 0 0,0 1-80 0 0,4-2 80 0 0,1 1 0 0 0,0-1 0 0 0,5-2 0 0 0,0-2 0 0 0,3-1 0 0 0,2-1 0 0 0,4 0 0 25-18,0-2 0-25 18,3-2 0 0 0,3 0 0 0 0,-1-3 0 0 0,1-2 0 0 0,3-2 0 0 0,-4-1 0 0 0,0-1 0 0 0,0 0 0 0 0,-2 0 0 0 0,-3-1 0 0 0,-2 2 0 0 0,-5 1 0 0 0,-1-1 0 0 0,-3 1 0 0 0,-3-1 0 0 0,-1 3 0 25-20,-1-1 0-25 20,-3 2 0 0 0,-1 1 0 0 0,-2 1 0 0 0,0 1 0 0 0,1 1 0 0 0,0 3 64 0 0,2 0-64 0 0,-1-1 64 0 0,2 3-64 0 0,2 0 64 0 0,2-2-64 0 0,0 3 0 0 0,4 0 64 0 0,-1-1-64 0 0,3 1 0 0 0,0 0 0 0 0,4-2 0 0 0,1 0 0 0 0,3 1-408 0 0,3-1-88 0 0,5-2-16 0 0,3-2-8152 0 0</inkml:trace>
  <inkml:trace contextRef="#ctx0" brushRef="#br0" timeOffset="41">8510 7590 3223 2687 3348,'0'-6'288'0'0,"0"3"-288"0"0,0-1 0 0 0,2 2 0 0 0,-1-1 384 0 0,-1 2 16 0 0,1 0 8 0 0,2-3 0 0 0,1 1 672 0 0,-1-2 136 0 0,-1 0 24 0 0,-2 2 8 0 0,2 1 72 0 0,-4 4 24 0 0,1 1 0 0 0,-2 2 0 0 0,1 2-392 0 0,-2 1-80 0 0,0 3-8 0 0,0 2-8 0 0,0 2-296 0 0,0 1-56 0 0,1-2-16 0 0,0 5 0 0 0,2 3-160 0 0,-1 6-32 0 0,-1 7-8 0 0,2 2 0 0 0,-1 5-32 0 0,0 0 0 0 0,2 1-8 0 0,-4-3 0 0 0,4-4-72 0 0,-2 3-16 0 0,0 5 0 0 0,2 0 0 0 0,-2-5-16 0 0,1 2-8 0 0,-1 2 0 0 0,0 0 0 0 0,-1 1 24 0 0,0-1 8 0 0,1-5 0 0 0,-1-3 0 0 0,0-2-88 0 0,1-3-16 0 0,0 1-64 0 0,0-6 96 0 0,0-4-16 0 0,1 2-8 0 0,1-1 0 0 0,0 0 0 0 0,0 0 8 0 0,0-4 0 0 0,0-3 0 0 0,0-5 0 0 0,0 0-80 0 0,1-4 80 0 0,1-3-80 0 0,-1-2 80 0 0,2-2-80 0 0,-1-2 0 0 0,2-4 0 0 0,2-3 0 0 0,-1 2 0 0 0,-1-4 64 0 0,0-2-64 0 0,0-1 0 0 0,-2 2 0 0 0,-2 0 0 0 0,0-1 0 0 0,-4 3 0 0 0,0 0 0 0 0,-5 3-136 0 0,-3 4 32 0 0,-1 5 8 0 0,3 1-8 0 0,-6 3 0 0 0,-1 2 0 0 0,-3 6 0 0 0,0 3 104 0 0,0 1-96 0 0,1 3 96 0 0,1-2-96 0 0,3 3 96 0 0,3-3 0 0 0,4 0 0 0 0,3-1 0 0 0,3-2 0 0 0,2-2 0 0 0,5-1 0 0 0,0-3 0 0 0,4-1 0 0 0,2-1 0 0 0,-2 1 0 0 0,4-5 0 0 0,0-1 0 0 0,1-5 0 0 0,1 1 0 0 0,-1-4 0 0 0,1 1 0 0 0,-1-2 0 26-18,0 1 0-26 18,-1-2 0 0 0,-3-1 0 27-18,-1 0 0-27 18,-1 0 0 0 0,-2 3 0 0 0,-2-3 0 0 0,-3 2 0 0 0,-2 3 0 0 0,-3-1 0 0 0,-2 3 0 25-18,-2-1 0-25 18,-2 3 0 0 0,-3 0 0 0 0,-1 3 0 0 0,-2 1 0 0 0,0 1 96 0 0,-1 1-96 0 0,1 1 144 0 0,0 1-24 0 0,1 0-8 0 0,2 2 0 0 0,2-2-112 0 0,0 2 88 0 0,3-2-88 0 0,1 0 80 25-18,3 3-80-25 18,2-2 0 0 0,0 2 0 0 0,4-2 0 0 0,2 1 0 0 0,1-5 0 0 0,6-1-88 0 0,2-2 88 0 0,3-2-440 0 0,3 0-40 0 0,4 0-16 0 0,4-4-9272 0 0</inkml:trace>
  <inkml:trace contextRef="#ctx0" brushRef="#br0" timeOffset="42">5896 4346 2303 2826 3283,'-3'-2'200'0'0,"0"1"-200"0"0,2 1 0 0 0,0 0 0 0 0,-1 0 400 0 0,0 0 40 0 0,-2 0 8 0 0,-4-1 0 0 0,-3 1 128 0 0,-1-1 24 0 0,1 2 8 0 0,1 1 0 0 0,0 2 72 0 0,3 0 24 0 0,-1 0 0 0 0,2 3 0 0 0,2 0-64 0 0,0 2 0 0 0,0-1-8 0 0,1 0 0 0 0,2 0-152 0 0,0-1-24 0 0,2 3-8 0 0,0-3 0 0 0,3 0-88 0 0,0 0-16 0 0,3-2-8 0 0,-1 0 0 0 0,2-2 0 0 0,1-1 0 0 0,1 0 0 0 0,0-2 0 0 0,-2 0-48 0 0,-1-2 0 0 0,3 1-8 0 0,-1-1 0 0 0,2-2-112 0 0,0-2-16 0 0,-1 1-8 0 0,-1-1 0 0 0,1-1-144 0 0,-3 0 64 0 0,-1 1-64 0 0,-2-1 0 0 0,0 2 0 0 0,-1-1 0 0 0,-2-1 0 0 0,-2 0 0 0 0,0 1 0 0 0,-2 0 0 0 0,-1-1 0 0 0,-1 1 0 0 0,-1 3-128 0 0,0-2 0 0 0,-3 1 0 0 0,-1 2 0 0 0,-2 0-64 0 0,0 2-8 0 0,0 2-8 0 0,0-1 0 0 0,3 1 128 0 0,-2 2 80 0 0,-1 0-96 0 0,1 3 96 0 0,0 0 0 0 0,2 1 96 0 0,0 3 0 0 0,-2-1 0 0 0,3 4 160 0 0,0 0 24 0 0,3 1 8 0 0,1-1 0 0 0,2 0 16 0 0,2-2 8 0 0,4-1 0 0 0,0 0 0 0 0,3-1-24 0 0,3-2-8 0 0,0-2 0 0 0,2 0 0 0 0,3-4-56 0 0,1 1-16 0 0,3-3 0 0 0,0-3 0 0 0,0-2-64 0 0,4-2-16 0 0,2-1 0 0 0,-2-2 0 0 0,-5 2-64 0 0,1-2-64 0 0,0-1 96 0 0,-3-1-96 0 0,-4 2 0 0 0,-4-3 0 0 0,-1 2 0 0 0,-5-1 0 0 0,0 2 0 0 0,-4-2 0 0 0,-2-1 0 0 0,-2 0 0 0 0,-3 0 0 0 0,-3 2 0 0 0,-3 1 0 0 0,-1 0 0 0 0,-1 4 0 0 0,-1 3 0 0 0,1 0 0 0 0,1 3 0 0 0,3 2 0 0 0,-1 1 0 0 0,-3 4 0 0 0,0 3 0 0 0,-1 0 0 0 0,3 2 0 0 0,2 1 0 0 0,3 1 0 0 0,0 2 0 0 0,5-2 80 0 0,2 0-80 0 0,3-2 64 0 0,3 3-64 0 0,4-3 0 0 0,6 1 0 0 0,4-4 0 0 0,9-1-472 0 0,4-1-56 0 0</inkml:trace>
  <inkml:trace contextRef="#ctx0" brushRef="#br0" timeOffset="43">5905 4379 4607 2858 3223,'-1'-3'408'0'0,"-1"1"-328"0"0,1 0-80 0 0,0 2 0 0 0,-1 0 336 0 0,1 0 48 0 0,-3-2 16 0 0,-3 1 0 0 0,-2-1 104 0 0,-3 1 16 0 0,-4-1 8 0 0,-1 4 0 0 0,2 0-184 0 0,-1 2-40 0 0,1 0-8 0 0,-1 1 0 0 0,1 2 64 0 0,3 0 16 0 0,1 1 0 0 0,1 1 0 0 0,5-1 104 0 0,1 1 16 0 0,3 0 8 0 0,2 0 0 0 0,0 0 8 0 0,5 1 0 0 0,3-1 0 0 0,1 0 0 0 0,2-1-16 0 0,1-1 0 0 0,1 0 0 0 0,2-1 0 0 0,2-1-152 0 0,-2-3-32 0 0,0-2-8 0 0,-1 0 0 0 0,-1-1-136 0 0,-1-2-24 0 0,1 0-8 0 0,-3-3 0 0 0,1 0-40 0 0,-5 0-16 0 0,0-1 0 0 0,-2-1 0 0 0,-1-2-80 0 0,-2 1 80 0 0,-2 0-80 0 0,-2-1 80 0 0,0 1-80 0 0,-2-1 0 0 0,-2 3 0 0 0,0 0 64 0 0,-1 2 8 0 0,-1 0 0 0 0,-1 1 0 0 0,-2 2 0 0 0,2 0 88 0 0,-2 4 8 0 0,-1 0 8 0 0,0 3 0 0 0,1-1-48 0 0,-1 2-16 0 0,0 1 0 0 0,1 2 0 0 0,1-1-112 0 0,-1 0 88 0 0,3 0-88 0 0,0-1 80 0 0,3 2-80 0 0,1-3 0 0 0,2 1 0 0 0,2-1 0 0 0,2-2 0 0 0,5 0-112 0 0,5-2 16 0 0,1-1-5584 0 0,5-3-1112 0 0</inkml:trace>
  <inkml:trace contextRef="#ctx0" brushRef="#br0" timeOffset="44">4906 3560 6911 3405 2969,'0'0'608'0'0,"0"0"-480"0"0,0 1-128 0 0,1-1 0 0 0,0 0 584 0 0,1 1 96 0 0,-1 0 24 0 0,3 1 0 0 0,1 0 256 0 0,3 1 64 0 0,1 1 0 0 0,-1 0 8 0 0,0-2-512 0 0,0 1-104 0 0,-2 1-16 0 0,2-1-8 0 0,-1 2-296 0 0,-1-2-96 0 0,1 2 0 0 0,0-1 0 0 0,0 0-432 0 0,-2-2-144 0 0</inkml:trace>
  <inkml:trace contextRef="#ctx0" brushRef="#br0" timeOffset="45">5152 3699 4607 3270 2966,'0'0'408'0'0,"0"0"-328"0"0,0-2-80 0 0,0 2 0 0 0,0 0 608 0 0,0 0 96 0 0,0 2 32 0 0,2-2 0 0 0,-2 0-440 0 0,0 1-80 0 0,0 0-24 0 0,0-1 0 0 0,0 0-192 0 0</inkml:trace>
  <inkml:trace contextRef="#ctx0" brushRef="#br0" timeOffset="46">4579 3430 5983 3515 3073,'0'1'536'0'0,"0"-1"-432"0"0,1 1-104 0 0,1-1 0 0 0,-1 1 480 0 0,0 1 80 0 0,2-2 16 0 0,1 3 0 0 0,1 1 432 0 0,4-1 88 0 0,3 2 24 0 0,-1 0 0 0 0,4 0-384 0 0,-1 1-64 0 0,0-1-24 0 0,-1 1 0 0 0,1-2-424 0 0,-4 3-80 0 0,3-2-16 0 0,0 1-8 0 0,-1 0-120 0 0,-3 0 0 0 0,2 0 0 0 0,-2 0-4432 0 0,1 0-832 0 0</inkml:trace>
  <inkml:trace contextRef="#ctx0" brushRef="#br0" timeOffset="47">5137 3735 9215 3351 3029,'-7'-1'408'0'0,"3"1"80"0"0,1 0-392 0 0,2 1-96 0 0,1-1 0 0 0,0 0 0 0 0,0 1 0 0 0,1 1 88 0 0,2 0-88 0 0,1 1 80 0 0,3 1 152 0 0,-7-4 32 0 0,0 0 8 0 0,25 11 0 0 0,-16-6 200 0 0,1-2 40 0 0,-1 2 0 0 0,-1 0 8 0 0,0-1-200 0 0,0 0-48 0 0,-1-1-8 0 0,-1 2 0 0 0,1-1-136 0 0,0-1-24 0 0,-1 2-8 0 0,1-2 0 0 0,-1 1-96 0 0,-2-2 0 0 0,2 1 0 0 0,-2 0-4016 0 0,0 0-768 0 0</inkml:trace>
  <inkml:trace contextRef="#ctx0" brushRef="#br0" timeOffset="48">5457 3995 9215 3413 2884,'-2'0'816'0'0,"2"1"-656"0"0,0 1-160 0 0,0-2 0 0 0,0 2 344 0 0,0-2 32 0 0,2 2 8 0 0,-1 1 0 0 0,0 0 80 0 0,2 3 16 0 0,2 1 8 0 0,1-2 0 0 0,3 0-328 0 0,-3-2-64 0 0,3-1-8 0 0,-2 0-8 0 0,-1 2-80 0 0,2 1-88 0 0,-1-1 24 0 0,-1-1-5496 0 0</inkml:trace>
  <inkml:trace contextRef="#ctx0" brushRef="#br0" timeOffset="49">5674 4181 12439 3283 2816,'-4'-2'544'0'0,"2"2"128"0"0,0 0-544 0 0,1 2-128 0 0,1-2 0 0 0,0 2 0 0 0,1-1 296 0 0,1 1 32 0 0,0 2 8 0 0,4 2 0 0 0,1 1 72 0 0,5 0 8 0 0,-1 0 8 0 0,3-1 0 0 0,2 1-224 0 0,1 0-40 0 0,0 0-16 0 0,-1-1 0 0 0,1 0-144 0 0,-2 1 0 0 0,-1-2 0 0 0,-2 0 0 0 0,-3-1 0 0 0,-1-1 0 0 0,-1 0 0 0 0,-3-2 0 0 0,0 1-376 0 0,-2 0-48 0 0,1-1-16 0 0,-2 0 0 0 0,-1 0-480 0 0,2 1-96 0 0,-4 0-16 0 0,2 0-4176 0 0</inkml:trace>
  <inkml:trace contextRef="#ctx0" brushRef="#br0" timeOffset="50">6464 4064 919 3048 3019,'0'-4'80'0'0,"2"2"-80"0"0,-2-1 0 0 0,0 1 0 0 0,1 0 336 0 0,0-1 48 0 0,0-1 16 0 0,2-6 0 0 0,1 1 368 0 0,0-3 64 0 0,0 1 24 0 0,0 1 0 0 0,-1 1 176 0 0,-1 2 40 0 0,1 1 8 0 0,-2 1 0 0 0,-1 2-48 0 0,2 2-8 0 0,-2 0 0 0 0,1-1 0 0 0,-1 2-224 0 0,-1 2-56 0 0,1 0-8 0 0,-2 1 0 0 0,1 4-288 0 0,-2 2-64 0 0,-1 2-16 0 0,-1 2 0 0 0,0 3-152 0 0,-2 1-32 0 0,-1 1-8 0 0,-2 3 0 0 0,0-3-64 0 0,1 0-16 0 0,1-3 0 0 0,0 0 0 0 0,2-1 8 0 0,1-1 0 0 0,-1-2 0 0 0,4-3 0 0 0,0-1 32 0 0,2-2 8 0 0,0 1 0 0 0,0-1 0 0 0,4 0 48 0 0,-2-3 0 0 0,2 1 8 0 0,0-2 0 0 0,3 0-16 0 0,-2-1-8 0 0,2 0 0 0 0,-1-1 0 0 0,4 0-40 0 0,1-1-8 0 0,0 1 0 0 0,1-1 0 0 0,-1-1-56 0 0,1 3-8 0 0,2-3-64 0 0,0 2 96 0 0,1 0-32 0 0,-2-1-64 0 0,1 2 88 0 0,-1-2-88 0 0,-3 2 64 0 0,1 0-64 0 0,-2 0 0 0 0,0 0 0 0 0,-1 0 0 0 0,-2 0 0 0 0,1 0 0 0 0,-2 0 0 0 0,0 0-352 0 0,-1-1-80 0 0,3-2-16 0 0,0 1-8456 0 0</inkml:trace>
  <inkml:trace contextRef="#ctx0" brushRef="#br0" timeOffset="51">6721 4044 4607 2945 3104,'0'0'200'0'0,"-1"-2"48"0"0,1 2-248 0 0,-1 0 0 0 0,1 2 0 0 0,-2-2 0 0 0,1 3 984 0 0,-2 1 144 0 0,-1 4 32 0 0,-2 4 8 0 0,-2 3 104 0 0,3 0 16 0 0,-3 1 8 0 0,2 1 0 0 0,2 0-312 0 0,0-1-64 0 0,1 2-16 0 0,-1-2 0 0 0,3 2-240 0 0,-2-1-56 0 0,2 0 0 0 0,1 1-8 0 0,0-1-216 0 0,0-2-48 0 0,0-3-8 0 0,0-1 0 0 0,0 2-144 0 0,0-2-32 0 0,0 2-8 0 0,0-1 0 0 0,0-2-72 0 0,0 0-8 0 0,1-2-64 0 0,-1-1 96 0 0,2-2-96 0 0,-1 0 0 0 0,0 0 0 0 0,-1-3 0 0 0,3 0 0 0 0,0 0 0 0 0,-2-2 0 0 0,2 0 0 0 0,-1 0-224 0 0,1-2-64 0 0,1-1-8 0 0,0-1-8 0 0,0 0-1136 0 0,0-2-232 0 0</inkml:trace>
  <inkml:trace contextRef="#ctx0" brushRef="#br0" timeOffset="52">7082 4117 2759 2812 2698,'1'0'248'0'0,"-1"0"-248"0"0,1 0 0 0 0,-1 0 0 0 0,2 0 448 0 0,-2-2 48 0 0,2 2 8 0 0,1 0 0 0 0,0-2 232 0 0,1 1 40 0 0,0-1 16 0 0,-2 0 0 0 0,1 1 8 0 0,-1 0 8 0 0,2 0 0 0 0,-4-2 0 0 0,4 2 24 0 0,-4-1 0 0 0,2 0 0 0 0,0 0 0 0 0,-1 0-96 0 0,0 1-8 0 0,-1-2-8 0 0,0 1 0 0 0,2-1-272 0 0,-4 3-48 0 0,2-3-16 0 0,-1 1 0 0 0,0 1-216 0 0,-3 0-40 0 0,4-2-16 0 0,-4 2 0 0 0,0 0-112 0 0,0 0 64 0 0,-1-1-64 0 0,-1 2 0 0 0,0 0 72 0 0,-2 2-72 0 0,2 0 64 0 0,-2 0-64 0 0,-1 2 0 0 0,0-1 0 0 0,1 1 64 0 0,0-1-64 0 0,0 3 64 0 0,0-2-64 0 0,2 3 96 0 0,-1-1-32 0 0,1 1-64 0 0,1-1 0 0 0,2-1 0 0 0,0 2 0 0 0,1-1 0 0 0,0-1 0 0 0,0 3 0 0 0,2-1 0 0 0,2 0 0 0 0,0-1 0 0 0,1-1 0 0 0,2-1 0 0 0,0 1 88 0 0,1-1-24 0 0,0 1-64 0 0,1 0 96 0 0,1-2 48 0 0,0 0 8 0 0,0 1 0 0 0,3 0 0 0 0,1 1 16 0 0,0-1 8 0 0,1 2 0 0 0,-1 1 0 0 0,-3-3-40 0 0,3 1-8 0 0,-2 1 0 0 0,1-1 0 0 0,-1 3-48 0 0,0-3-16 0 0,-3 2 0 0 0,2-1 0 0 0,-3-1-64 0 0,1 4 0 0 0,-2-1 0 0 0,-1-1 0 0 0,-1 0 0 0 0,-2-1 0 0 0,-1 0 0 0 0,-1 1 0 0 0,0 0 0 0 0,-2-1 0 0 0,0-1 0 0 0,-1 2 0 0 0,0-1 0 0 0,-1-1 0 0 0,-1 3 0 0 0,-2-3 0 0 0,-1 3 0 0 0,0-3 0 0 0,0 1 0 0 0,-2-1 0 0 0,2 0 0 0 0,-2-2 0 0 0,2 0 0 0 0,-2-1 0 0 0,0-1 0 0 0,2-1 0 0 0,-1 0 64 0 0,2-1-64 0 0,2 0 0 0 0,1-2 0 0 0,-1 1 0 0 0,2-1 64 0 0,0-2-64 0 0,0 0 0 0 0,2-2 72 0 0,-1-1-72 0 0,0 0 80 0 0,2-1-16 0 0,2-1-64 0 0,-1-2 96 0 0,3-1-96 0 0,0 0 88 0 0,2 1-88 0 0,0-1 80 0 0,3 3-80 0 0,0 0 64 0 0,1 2-64 0 0,1-2 64 0 0,3 2-64 0 0,2-2 0 0 0,-1 1 0 0 0,0 1 0 0 0,-2 0 0 0 0,1 0 0 0 0,1-1 64 0 0,-1 1-64 0 0,0-2 0 0 0,-1 1 0 0 0,0 1 0 0 0,-3-1 0 0 0,-1 2 0 0 0,-3-1 0 0 0,0 0 0 0 0,-2-2 0 0 0,-1-1 0 0 0,-2 0 0 0 0,-2 0 0 0 0,-1 0 0 0 0,-2 1 64 0 0,0 0-64 0 0,-3 2 64 0 0,-1 0-64 0 0,1 1 0 0 0,-1 2 64 0 0,0 2-64 0 0,0-1 0 0 0,-1 2 64 0 0,-1 0-64 0 0,2 0 0 0 0,-2 1 64 0 0,2 2-64 0 0,1-1 0 0 0,0 3 0 0 0,0-2 0 0 0,-1 3 0 0 0,2-1 0 0 0,0 1 0 0 0,2 2 0 0 0,0 1-296 0 0,2 0-24 0 0,1 1-8 0 0,3 1-8768 0 0</inkml:trace>
  <inkml:trace contextRef="#ctx0" brushRef="#br0" timeOffset="53">2606 286 3679 3213 3054,'1'-4'328'0'0,"-1"1"-264"0"0,0 0-64 0 0,0 2 0 0 0,0 0 536 0 0,0-1 88 0 0,0-3 16 0 0,0-3 8 0 0,2 0 344 0 0,-2 0 64 0 0,-2 0 8 0 0,2 1 8 0 0,0 1-240 0 0,-1 1-56 0 0,1 1-8 0 0,0 1 0 0 0,0 2-224 0 0,0 0-40 0 0,0-1-16 0 0,1 2 0 0 0,-1 0-120 0 0,0 0-24 0 0,0 0-8 0 0,0 0 0 0 0,0 0-16 0 0,0 0-8 0 0,0 0 0 0 0,0 0 0 0 0,0 0 16 0 0,0 0 8 0 0,0 24 0 0 0,0-15 0 0 0,-1 1-56 0 0,1 2-16 0 0,-1 3 0 0 0,-2 4 0 0 0,3 1-16 0 0,-1 0-8 0 0,-1 1 0 0 0,1 2 0 0 0,0 2-32 0 0,0 1-8 0 0,-1-1 0 0 0,0-1 0 0 0,2 0-104 0 0,0 0-32 0 0,0 3 0 0 0,0 2 0 0 0,0 1 0 0 0,4 1-64 0 0,-3-2 96 0 0,1-1-32 0 0,1-1 0 0 0,-2-2-64 0 0,1-2 96 0 0,-1-1-32 0 0,0-2 8 0 0,1-3 0 0 0,-1-3 0 0 0,0-3 0 0 0,1 1-8 0 0,-2 0 0 0 0,-2-1 0 0 0,2-2 0 0 0,-1-1 0 0 0,0-1-64 0 0,-1 2 96 0 0,1-2-32 0 0,-2 1-64 0 0,1-2 0 0 0,-2-1 72 0 0,1 0-72 0 0,1-1 0 0 0,0 0 0 0 0,0-1 0 0 0,0-1 64 0 0,0 1-64 0 0,0-2 0 0 0,-1 0 0 0 0,1 0 0 0 0,0-1 0 0 0,0 0 0 0 0,0 0 0 0 0,0-2 0 0 0,0 1 0 0 0,-2-3 0 0 0,2 1 0 0 0,-2-2 0 0 0,0-2 0 0 0,-2-1 0 0 0,2-1 0 0 0,-1 0 0 0 0,-1 0 0 0 0,2-2 0 0 0,-2-1 0 0 0,1 2 0 0 0,1 1 0 0 0,0 0 0 0 0,0-2-64 0 0,-2 1 64 0 0,2-1-72 0 0,-1 2 72 0 0,1 0-80 0 0,0 2 80 0 0,0 1 0 0 0,0 1-72 0 0,2-1 72 0 0,-2 2 0 0 0,2-1 0 0 0,-1 2 0 0 0,1-2 0 0 0,-1 2 0 0 0,2 0 0 0 0,-2 1 0 0 0,2-2 0 0 0,-1 2-64 0 0,1 0 64 0 0,1 0 0 0 0,0 1 0 0 0,0 1 0 0 0,0 0 0 0 0,0-1 0 0 0,0 2 0 0 0,1-1 0 0 0,1 3 0 0 0,-1-1 0 0 0,-1-2 0 0 0,0 0 0 0 0,0 0 0 0 0,10 20 0 0 0,-6-12 0 0 0,0 1 0 0 0,0 3 0 0 0,2 0 0 0 0,-2-1 0 0 0,1 1 0 0 0,2 3 0 0 0,1 0 96 0 0,-1-2-32 0 0,-2-1 0 0 0,3 0 0 0 0,-2 1 8 0 0,3-1 0 0 0,-1-1 0 0 0,0 1-8 0 0,-2-2 0 0 0,2 1 0 0 0,-1-3 0 0 0,-1-3 0 0 0,-2 0-64 0 0,0 0 96 0 0,2-2-32 0 0,1 1 16 0 0,-1-3 0 0 0,1-1 0 0 0,2-1 0 0 0,0-3 48 0 0,3-2 0 0 0,2-4 8 0 0,1-2 0 0 0,0-2 24 0 0,3-3 8 0 0,1-3 0 0 0,1 0 0 0 0,-1-1-16 0 0,-2 1-8 0 0,-1 1 0 0 0,-5 2 0 0 0,1 4-72 0 0,-5 2-8 0 0,-1 4-64 0 0,-4 1 96 0 0,0 1-96 0 0,-2 4 0 0 0,0 0 0 0 0,0-1 0 0 0,-2 2 0 0 0,2-2 0 0 0,0 4 0 0 0,0-2 0 0 0,2 0-480 0 0,2 0-96 0 0,2-2-24 0 0,4-1-9720 0 0</inkml:trace>
  <inkml:trace contextRef="#ctx0" brushRef="#br0" timeOffset="54">3378 221 2303 3041 3175,'0'-1'200'0'0,"0"-1"-200"0"0,0 1 0 0 0,-1 0 0 0 0,1 0 632 0 0,0-1 80 0 0,-1 2 24 0 0,1-4 0 0 0,-2-1 448 0 0,0 1 96 0 0,-1-3 24 0 0,2 3 0 0 0,-2-1-248 0 0,2 1-56 0 0,-2 0-8 0 0,1 0 0 0 0,0 2-208 0 0,0-1-48 0 0,2 3 0 0 0,-4-2-8 0 0,4 2-168 0 0,-2 0-32 0 0,-1 2-8 0 0,2-2 0 0 0,-2 4-184 0 0,2 1-40 0 0,-2 1-8 0 0,1 1 0 0 0,0 1-96 0 0,0 3-32 0 0,0 1 0 0 0,1 2 0 0 0,-2 2 16 0 0,2 1 0 0 0,1-1 0 0 0,-1 2 0 0 0,-1 0 24 0 0,2 1 8 0 0,-1-1 0 0 0,1 1 0 0 0,-1-3-120 0 0,1 1-24 0 0,0 2-64 0 0,0 0 96 0 0,-2 0 0 0 0,2-1 0 0 0,0 0 0 0 0,0-1 0 0 0,0 2 8 0 0,0 0 0 0 0,0 0 0 0 0,0-1 0 0 0,3-3-24 0 0,-2 0-8 0 0,1-1 0 0 0,-1-2 0 0 0,0 0-72 0 0,1-3 96 0 0,-2 0-96 0 0,1-2 96 0 0,0-1-96 0 0,-1-1 0 0 0,2-2 0 0 0,-2 0 0 0 0,0-1 0 0 0,0-1 0 0 0,0 0 0 0 0,0-2 0 0 0,1 0-320 0 0,0-2-48 0 0,1 0-16 0 0,0-2-9024 0 0</inkml:trace>
  <inkml:trace contextRef="#ctx0" brushRef="#br0" timeOffset="55">3329 235 6911 3038 3163,'-1'-7'304'0'0,"-1"2"64"0"0,1 0-296 0 0,1 0-72 0 0,0 3 0 0 0,0 0 0 0 0,1-1 576 0 0,-1-3 96 0 0,3-3 16 0 0,0-2 8 0 0,1-2 456 0 0,1-2 88 0 0,1 0 16 0 0,4 0 8 0 0,0 0-504 0 0,0 1-104 0 0,3 2-16 0 0,2-2-8 0 0,0 4-232 0 0,1 1-48 0 0,5 0 0 0 0,1 2-8 0 0,-7 3-24 0 0,0 2 0 0 0,1 2 0 0 0,-1 1 0 0 0,-1 3-152 0 0,0 2-32 0 0,-3 2-8 0 0,-2 0 0 0 0,-1 0-128 0 0,-3 4 0 0 0,-1 1 0 0 0,-4 2 0 0 0,-1 2 80 0 0,-2 2-16 0 0,-2 2 0 0 0,-2 1 0 0 0,-3 1-64 0 0,2 0 0 0 0,-5-3 0 0 0,3 1 0 0 0,-3-2 0 0 0,-1-3-88 0 0,1 0 24 0 0,1-4 0 0 0,-1 0 64 0 0,1-2 0 0 0,0-2 64 0 0,-1-1-64 0 0,1 0 88 0 0,1-2-24 0 0,1-2 0 0 0,1 0 0 0 0,1-2 72 0 0,1 0 16 0 0,2-1 0 0 0,-1-1 0 0 0,4 0-64 0 0,-1-2-16 0 0,0 1 0 0 0,3-3 0 0 0,0 2-216 0 0,3-4-48 0 0,2 2 0 0 0,2 1-8608 0 0</inkml:trace>
  <inkml:trace contextRef="#ctx0" brushRef="#br0" timeOffset="56">3709 484 3223 2887 3090,'-1'-5'136'0'0,"1"3"40"0"0,0 0-176 0 0,0-1 0 0 0,0 2 0 0 0,0 0 0 0 0,0-1 584 0 0,0 0 88 0 0,1-1 8 0 0,1-2 8 0 0,0-1 944 0 0,1 0 184 0 0,1 2 40 0 0,0-3 0 0 0,0 3-608 0 0,1 0-128 0 0,1-1-32 0 0,0 2 0 0 0,1-1-352 0 0,0 2-80 0 0,1 0-16 0 0,-1-1 0 0 0,3 2-256 0 0,-4 0-48 0 0,0-1-16 0 0,-1 2 0 0 0,1 1-152 0 0,-2 0-32 0 0,1 0-8 0 0,-1 0 0 0 0,0 2 0 0 0,-1-2-8 0 0,-1 1 0 0 0,-1 1 0 0 0,1-1-120 0 0,-2-1 0 0 0,1 1 0 0 0,-1 0 0 0 0,0-1 0 0 0,-1 0 0 0 0,-1 0 0 0 0,1 0 0 0 0,-1 2 96 0 0,-2-1-24 0 0,-2 0-8 0 0,1 0 0 0 0,-2 1-64 0 0,-2 1 0 0 0,-1 0 0 0 0,-2 1 0 0 0,-1 0 0 0 0,0 1 0 0 0,-2 0 0 0 0,3 0 0 0 0,0-1 0 0 0,0 2 0 0 0,3-2 0 0 0,1 1 0 0 0,2 0 0 0 0,2-1 0 0 0,0 1 0 0 0,3-1 0 0 0,0-1 0 0 0,2 0 0 0 0,2 1 0 0 0,1 2 0 0 0,2-1 0 0 0,1-1 0 0 0,3 3 0 0 0,0-1 0 0 0,1 2 0 0 0,1-1 0 0 0,-1 1 0 0 0,-1 0 0 0 0,2 0 0 0 0,-1 2 0 0 0,-1 0 0 0 0,0 0 0 0 0,-2-1 0 0 0,-1 0 0 0 0,-2 3 0 0 0,-1-3 0 0 0,-1 0 0 0 0,-3 1 0 0 0,-2 0 0 0 0,1 0 0 0 0,-3 0 0 0 0,0-1 0 0 0,-3-2 0 0 0,2-1 0 0 0,-3-1 0 0 0,0-2 0 0 0,0 0 0 0 0,-1 0 0 0 0,-1-2 0 0 0,1-1 0 0 0,-2-1 0 0 0,4-1 0 0 0,-3-1 0 0 0,-1-1 0 0 0,2 0 0 0 0,-2-1 0 0 0,2 1 0 0 0,-2-2 0 0 0,1 0 0 0 0,0 0 0 0 0,2-2 0 0 0,0 1 0 0 0,1 1 0 0 0,1 0 0 0 0,2-1 0 0 0,1 2 0 0 0,0 0 0 0 0,3 1 0 0 0,2 1-416 0 0,0 1-32 0 0,2 0 0 0 0,3 1-5456 0 0,4-2-1096 0 0</inkml:trace>
  <inkml:trace contextRef="#ctx0" brushRef="#br0" timeOffset="57">4027 536 2759 2895 3094,'1'-6'248'0'0,"0"2"-248"0"0,-1 1 0 0 0,0-1 0 0 0,0 3 752 0 0,0 0 104 0 0,0 0 16 0 0,-1-1 8 0 0,0 2 1056 0 0,-1-2 208 0 0,0 1 48 0 0,-2 1 8 0 0,1 3-1048 0 0,-1 0-200 0 0,2 3-48 0 0,-2 0-8 0 0,1 3-464 0 0,0 0-96 0 0,3 4-16 0 0,-1-2-8 0 0,-1 2-176 0 0,2 0-32 0 0,2 0-8 0 0,-2 0 0 0 0,3-1 16 0 0,-1 0 0 0 0,2-3 0 0 0,0-1 0 0 0,2 0-16 0 0,0-1-8 0 0,1-3 0 0 0,-1 0 0 0 0,1-1-88 0 0,1-3 96 0 0,2 0-96 0 0,-2-1 96 0 0,2-1-8 0 0,-1-3 0 0 0,1 0 0 0 0,-1 0 0 0 0,1-1-24 0 0,0-3-64 0 0,0 1 96 0 0,-3-1-32 0 0,0-1-64 0 0,0 0 96 0 0,-1-2-96 0 0,0 0 96 0 0,-1 0-96 0 0,-1 2 0 0 0,-1 0 72 0 0,0 3-72 0 0,-2 2 0 0 0,0 0 0 0 0,-1 1 0 0 0,0 0 64 0 0,0 2-64 0 0,0-1 0 0 0,-1 3 0 0 0,0 0 0 0 0,1 0 0 0 0,-2 0 0 0 0,1 0 0 0 0,0 0 64 0 0,-1 2-64 0 0,0 0 0 0 0,2-2 0 0 0,0 0 0 0 0,0 0 0 0 0,0 0 0 0 0,0 0 0 0 0,0 23 0 0 0,0-17 0 0 0,2-1 0 0 0,1 3 0 0 0,1 1 0 0 0,-1-3 0 0 0,2-1 0 0 0,0 3 0 0 0,3-3 0 0 0,-3 2 0 0 0,1-3 0 0 0,2 1 0 0 0,-1-1 0 0 0,1 0 0 0 0,0 0 0 0 0,-1-1 0 0 0,3-3 0 0 0,-2 2 120 0 0,1-2-16 0 0,1 0 0 0 0,0-2 0 0 0,1 0-104 0 0,-1 0 0 0 0,0-2 64 0 0,1-1-64 0 0,-1 1 64 0 0,1-2-64 0 0,-1-2 88 0 0,0 3-88 0 0,-3-1 0 0 0,2-2 0 0 0,0-1 0 0 0,1-1 0 0 0,0-2 0 0 0,1 0 0 0 0,0-3 0 0 0,-2 0 0 0 0,0 0 0 0 0,-1-1 0 0 0,0 1 0 0 0,-1 0 0 0 0,-1 1 0 0 0,-4 1 0 0 0,1 2 0 0 0,-2 0 0 0 0,-1 2 0 0 0,0-2 0 0 0,-1 4 0 0 0,-1-2 0 0 0,-1 1 0 0 0,3 1 0 0 0,-4 0 0 0 0,4 1 0 0 0,-4-1 64 0 0,4 1-64 0 0,0 0 0 0 0,-2 1 0 0 0,0 0 72 0 0,2 1-8 0 0,-1 2-64 0 0,1-1 96 0 0,0 3-96 0 0,0-1 0 0 0,0 1 0 0 0,0 0 0 0 0,-1 2 0 0 0,-1 1 0 0 0,2 0 0 0 0,-1 4 0 0 0,1-2 0 0 0,-1 2 0 0 0,0 0 0 0 0,1 0 0 0 0,-2 4 0 0 0,2 0 0 0 0,0 0 0 0 0,0 0 0 0 0,2 1 0 0 0,-2 0 0 0 0,1 3 0 0 0,0 0 0 0 0,0 1 0 0 0,1-2 0 0 0,-1-1 0 0 0,-1 0 0 0 0,1 2 0 0 0,-1 1 0 0 0,0 2 0 0 0,0-1 0 0 0,0-6 0 0 0,2 3 0 0 0,0 0 0 0 0,-2 1 0 0 0,2 2 0 0 0,0-3 0 0 0,0-1 0 0 0,0-1 0 0 0,3-1 0 0 0,-3-1 0 0 0,2-2 0 0 0,-1-1 0 0 0,1-1 0 0 0,-1-1 0 0 0,-1-1 0 0 0,1-2 0 0 0,0-1 0 0 0,-1-1 0 0 0,1 0 0 0 0,0-3 0 0 0,-1 1 0 0 0,1-3 0 0 0,-1-1 0 0 0,2-1 72 0 0,-2-2 48 0 0,2 1 8 0 0,-2-1 0 0 0,3-2 0 0 0,-1-2-24 0 0,1-3 0 0 0,-1 3 0 0 0,1-1 0 0 0,2 0-32 0 0,1-1-8 0 0,0 1 0 0 0,2 2 0 0 0,-3 1-64 0 0,3 4 0 0 0,-1 0 0 0 0,0 1 0 0 0,-2 4 0 0 0,1-1 0 0 0,-2 2 0 0 0,0 1 0 0 0,-1 2 0 0 0,-1 1 0 0 0,0 1 0 0 0,-1 0 0 0 0,0 2-144 0 0,-2 1 32 0 0,-1 2 8 0 0,0-2 0 0 0,0 1-64 0 0,-1 0-16 0 0,-2 4 0 0 0,0 1 0 0 0,-1 0 64 0 0,0-1 16 0 0,1-1 0 0 0,-1 1 0 0 0,0-2 104 0 0,0-2 0 0 0,0 0-80 0 0,0-1 80 0 0,-1 1 0 0 0,3-3 0 0 0,-1 0 0 0 0,2-2 0 0 0,1 0 0 0 0,0 0 0 0 0,0-2 0 0 0,1 1 0 0 0,0 0 96 0 0,2-2-32 0 0,1 0 0 0 0,2-1 0 0 0,-2 0 16 0 0,5-2 0 0 0,0 1 0 0 0,0-2 0 0 0,2 1-80 0 0,0-3 80 0 0,2 0-80 0 0,-1-2 80 0 0,1 1-80 0 0,-2-1 0 0 0,-1 0 0 0 0,2-1 0 0 0,-2 0 72 0 0,2-2-72 0 0,-1 0 80 0 0,-2 2-80 0 0,-1-1 0 0 0,2 1 0 0 0,-1 0 0 0 0,0 0 0 0 0,-1 2 96 0 0,0 1-24 0 0,0 2-8 0 0,0-1 0 0 0,0 3-64 0 0,0-1 0 0 0,-1 3 0 0 0,-1 0 0 0 0,1 3 0 0 0,-1-1 0 0 0,-2 0 0 0 0,0 2 0 0 0,0 1 0 0 0,-2 2 0 0 0,1-1 0 0 0,-2 3 0 0 0,1 0-88 0 0,-4 0 88 0 0,1 1-64 0 0,-3 0 64 0 0,1-1-72 0 0,-2-1 72 0 0,-2 2-80 0 0,0-2 80 0 0,-2 0 0 0 0,-2 1 0 0 0,1-2 0 0 0,-1-1 0 0 0,0 1 0 0 0,3-3 0 0 0,-2 0 0 0 0,1-1 0 0 0,1-1 0 0 0,0 0 0 0 0,0-2 0 0 0,1 0 0 0 0,1 0 0 0 0,-3-2 0 0 0,1 0 0 0 0,0-2-6432 0 0,0 0-1216 0 0</inkml:trace>
  <inkml:trace contextRef="#ctx0" brushRef="#br0" timeOffset="58">490 1163 2759 3358 3030,'0'-6'248'0'0,"0"2"-248"0"0,0 1 0 0 0,0 1 0 0 0,0 1 496 0 0,0 0 48 0 0,0 0 16 0 0,0-1 0 0 0,0-1 496 0 0,0 0 104 0 0,0-2 24 0 0,0 0 0 0 0,2 2-248 0 0,-2-2-40 0 0,0 3-16 0 0,0-1 0 0 0,0 1-176 0 0,1 0-32 0 0,-1 0 0 0 0,0 2-8 0 0,1-1-184 0 0,-1 1-32 0 0,2 1 0 0 0,-1 1-8 0 0,-1-2-152 0 0,0 0-24 0 0,0 0-8 0 0,12 23 0 0 0,-6-11 40 0 0,0 1 8 0 0,1 2 0 0 0,1 2 0 0 0,-2 3-80 0 0,1-1-24 0 0,-1 3 0 0 0,2-3 0 0 0,0 0-40 0 0,-2-2 0 0 0,2 0-8 0 0,0-1 0 0 0,0 1-40 0 0,1-1-8 0 0,0-1 0 0 0,-1-4 0 0 0,-2 0 8 0 0,1 0 0 0 0,1-2 0 0 0,-2 2 0 0 0,4-2-112 0 0,-4-2 72 0 0,1-1-72 0 0,-1-1 64 0 0,-1-1 24 0 0,0-2 0 0 0,0-2 0 0 0,1-2 0 0 0,-1 0 16 0 0,0-1 8 0 0,1-2 0 0 0,0-3 0 0 0,1-3 32 0 0,1 0 8 0 0,1-4 0 0 0,1-1 0 0 0,0-2-32 0 0,0-1-8 0 0,1-1 0 0 0,-1-4 0 0 0,2 0 0 0 0,-1-1 0 0 0,-1 0 0 0 0,-1 4 0 0 0,-1 2-16 0 0,1 3 0 0 0,-4-1 0 0 0,0 3 0 0 0,-1 3-96 0 0,-1 1 0 0 0,-2 1 0 0 0,1 2 0 0 0,-2 0 0 0 0,0 3 0 0 0,0-1 72 0 0,0 0-72 0 0,0 2 64 0 0,-2-1-64 0 0,2 2 0 0 0,0-1 64 0 0,0-1-64 0 0,0 2 0 0 0,2-1 0 0 0,-2 1 0 0 0,0-1 0 0 0,0 2 0 0 0,1-1 0 0 0,-1 2 0 0 0,0-2 0 0 0,0 2 0 0 0,-1 0 0 0 0,1 2 0 0 0,-2 1-328 0 0,2 2-8 0 0,0 0 0 0 0,2 4-6240 0 0,-1 0-1248 0 0</inkml:trace>
  <inkml:trace contextRef="#ctx0" brushRef="#br0" timeOffset="59">1075 1471 1839 3270 3073,'0'-4'160'0'0,"-2"2"-160"0"0,2-1 0 0 0,0 1 0 0 0,0 1 792 0 0,0 1 120 0 0,0-1 24 0 0,2-2 8 0 0,-2 1 448 0 0,2-2 88 0 0,2 0 24 0 0,0-1 0 0 0,0 0-240 0 0,0 2-48 0 0,1-1 0 0 0,1 1-8 0 0,0 0-384 0 0,-2 2-80 0 0,2 0-8 0 0,-2-1-8 0 0,1 2-272 0 0,1 0-48 0 0,-1 0-16 0 0,-1 0 0 0 0,0 0-152 0 0,0 0-32 0 0,0 0-8 0 0,-2 0 0 0 0,2 0 0 0 0,0 0 0 0 0,-4 2 0 0 0,4-2 0 0 0,-4 0-136 0 0,0 0-64 0 0,2-2 64 0 0,-2 2-64 0 0,0 2 80 0 0,0-2-80 0 0,0 0 96 0 0,-2-2-96 0 0,2 2 88 0 0,0 0-88 0 0,0 0 80 0 0,0 0-80 0 0,0 0 64 0 0,-25 7-64 0 0,17-4 0 0 0,-2 2 72 0 0,-1-2-72 0 0,-3 2 0 0 0,1 0 0 0 0,-1 0 0 0 0,0 0 0 0 0,3 1 0 0 0,-2 0 0 0 0,4-1 0 0 0,0 0 0 0 0,3-1 0 0 0,1 0 0 0 0,1-1 0 0 0,0 0 0 0 0,2 0 0 0 0,1 1 0 0 0,1 1 0 0 0,1 2 0 0 0,3-1 0 0 0,2 2 0 0 0,2-1 0 0 0,-1-2 0 0 0,-1-1 0 0 0,2 1 0 0 0,0 0 0 0 0,1 1 0 0 0,1 0 0 0 0,-1-1 0 0 0,1 3 0 0 0,-1 0 0 0 0,-1 2 0 0 0,-2 2 0 0 0,1-2 0 0 0,-3-3 0 0 0,-3-1 0 0 0,1 2 0 0 0,-4 0 0 0 0,1 4 0 0 0,-2-4 0 0 0,-1-4 0 0 0,-2 2 0 0 0,-1 3 0 0 0,1-4 0 0 0,-2-5 0 0 0,-2 1 0 0 0,1 5 0 0 0,1-5 0 0 0,0-3 0 0 0,0 0 0 0 0,0 4 0 0 0,-1-4 0 0 0,2-6 0 0 0,0 1 0 0 0,2 2 0 0 0,-1-1 0 0 0,2 1 0 0 0,2 1 0 0 0,-1 1 0 0 0,3 2 0 0 0,-1 2 0 0 0,1 2 0 0 0,1-3-112 0 0,3-2-16 0 0,0-3 0 0 0,3-1 0 0 0,2 0-1024 0 0,2 3-200 0 0,0-1-48 0 0,0 2-8 0 0</inkml:trace>
  <inkml:trace contextRef="#ctx0" brushRef="#br0" timeOffset="60">1363 1479 6967 3076 3011,'-3'-5'152'0'0,"2"2"32"0"0,-1 1 8 0 0,1 1 0 0 0,0 1-192 0 0,-1 0 0 0 0,1 0 0 0 0,-2 1 0 0 0,1 1 1424 0 0,-2-2 240 0 0,-1 3 56 0 0,1 2 8 0 0,-2 0-960 0 0,3-1-192 0 0,1 0-40 0 0,0-1-8 0 0,1 3-288 0 0,-2 0-56 0 0,2 2-16 0 0,1 1 0 0 0,0 4-16 0 0,1 0-8 0 0,1-3 0 0 0,-1 2 0 0 0,2 1 40 0 0,0-1 8 0 0,3-4 0 0 0,0-1 0 0 0,1 4-80 0 0,0-4-16 0 0,0-5 0 0 0,1 0 0 0 0,0-2-24 0 0,-1 0-8 0 0,3-2 0 0 0,-3 1 0 0 0,-1-1 40 0 0,1 0 8 0 0,2 2 0 0 0,-1-5 0 0 0,0-3-8 0 0,-1 3 0 0 0,-1-1 0 0 0,0-1 0 0 0,2-1 8 0 0,0-2 0 0 0,-3 0 0 0 0,-1 2 0 0 0,0-1 32 0 0,-1 1 8 0 0,0 0 0 0 0,-1 3 0 0 0,0-4-24 0 0,-1 3 0 0 0,1-3 0 0 0,-2 1 0 0 0,0 1 0 0 0,0 2-8 0 0,0 1 0 0 0,0 4 0 0 0,-2-2-48 0 0,2 2-8 0 0,-1 0 0 0 0,1 0 0 0 0,0 0-64 0 0,-2 2 0 0 0,2 0 0 0 0,-1 1 64 0 0,1 3-64 0 0,0-6 0 0 0,0 0 0 0 0,0 24 0 0 0,1-16 0 0 0,2 2 0 0 0,-1-1 0 0 0,2 0 0 0 0,0 3 0 0 0,4-1 0 0 0,-2-3 0 0 0,2 0 0 0 0,-1 3 0 0 0,1-4 0 0 0,0-5 0 0 0,-1 0 0 0 0,3-2 0 0 0,-2 2 0 0 0,1-2 0 0 0,2 1 0 0 0,-3 0 0 0 0,2 0 0 0 0,-1-1 0 0 0,1-5 0 0 0,-2 0 0 0 0,2-3 0 0 0,-1 1 0 0 0,-1 0 0 0 0,-2 1 0 0 0,3-2 0 0 0,-1-1 64 0 0,0-2-64 0 0,2-1 0 0 0,-3-2 0 0 0,3-1 0 0 0,-2-3 64 0 0,0 0-64 0 0,-2 1 0 0 0,1-1 0 0 0,-3-1 0 0 0,0 2 0 0 0,-2 2 0 0 0,-2 1 0 0 0,0 1 0 0 0,0 2 0 0 0,-2 1 0 0 0,0 2 64 0 0,0 0-64 0 0,-1 3 0 0 0,-1-1 0 0 0,0 1 0 0 0,2 1 0 0 0,0 1 64 0 0,0 1-64 0 0,-1-1 64 0 0,2 2-64 0 0,-2 0 72 0 0,2 1-72 0 0,-1 0 80 0 0,0 2-80 0 0,2 1 64 0 0,-2-1-64 0 0,2 3 0 0 0,-1 0 72 0 0,1 1-72 0 0,0 3 0 0 0,1 2 0 0 0,1-2 0 0 0,-2 2 0 0 0,2 0 0 0 0,0 1 0 0 0,-1 0 0 0 0,2-1 0 0 0,-2 2 0 0 0,2 1 64 0 0,-1-3-64 0 0,0 0 0 0 0,0-1 0 0 0,-1-3 0 0 0,2 4 0 0 0,0 0 0 0 0,1 2 0 0 0,-2 1 0 0 0,2-1 0 0 0,-1-1 0 0 0,1 0 0 0 0,-1-1 0 0 0,1 0 0 0 0,-1 0 0 0 0,-1 0 0 0 0,0 2 0 0 0,2-3 0 0 0,-3 0 0 0 0,0-4 0 0 0,2-2 0 0 0,-2-1 0 0 0,1-1 0 0 0,-2 0 0 0 0,1 3 0 0 0,0-1 0 0 0,1-4 0 0 0,-1 0 0 0 0,0 0 0 0 0,-1-3 0 0 0,2 0 80 0 0,-1-4 0 0 0,-1 7 0 0 0,0 0 0 0 0,8-23 16 0 0,-6 13 0 0 0,2 1 0 0 0,0-2 0 0 0,3-2-96 0 0,1-2 64 0 0,2 1-64 0 0,-1 0 64 0 0,0 2-64 0 0,2 1 0 0 0,0 2 0 0 0,-1 2 0 0 0,1 2 0 0 0,-2 2 0 0 0,0 1 0 0 0,-3 2 0 0 0,1 2 0 0 0,-2 0 0 0 0,0 2 0 0 0,-1 1 0 0 0,-2 0-96 0 0,-1 3 24 0 0,-1-1 0 0 0,-1 2 0 0 0,-2 1-48 0 0,0 0-8 0 0,-2-2 0 0 0,1 1 0 0 0,0 2 56 0 0,-2 0 8 0 0,2 2 0 0 0,-1-4 0 0 0,3-2 64 0 0,-2-1 0 0 0,1 1 0 0 0,2-1-64 0 0,-1 0 64 0 0,2-1 0 0 0,2-2 0 0 0,-1 1 0 0 0,2 2 0 0 0,-1-3 0 0 0,3-1 0 0 0,1-2 0 0 0,2 0 0 0 0,1-4 88 0 0,1-5-88 0 0,0 0 96 0 0,0 3-32 0 0,1 1 0 0 0,-1-6 0 0 0,2 2 0 0 0,0 0-64 0 0,0 0 64 0 0,2-3-64 0 0,-1 0 64 0 0,-1 1-64 0 0,0 2 64 0 0,-1 1-64 0 0,2-1 64 0 0,-1 2-64 0 0,-3 1 80 0 0,2 3-80 0 0,0-1 80 0 0,-1 2-16 0 0,-1 0-64 0 0,2 1 96 0 0,-2 1-32 0 0,-1 1-64 0 0,-1 0 0 0 0,-1 2 0 0 0,-2-1 64 0 0,0 2-64 0 0,-2 1 0 0 0,0 1 0 0 0,-2 0 0 0 0,0 1 0 0 0,-3-1 0 0 0,0 2 0 0 0,1-1 0 0 0,-4 1-96 0 0,1-1 96 0 0,-1-2-96 0 0,0 3 96 0 0,-1 1-72 0 0,-2-2 72 0 0,0-3 0 0 0,-3 1 0 0 0,3 3 0 0 0,-1-1 0 0 0,2-1 0 0 0,0-1 0 0 0,2 0 0 0 0,0-3 0 0 0,-1 0 0 0 0,1-1 0 0 0,3-1 0 0 0,-1-1 0 0 0,1-4 0 0 0,0 1 0 0 0,2 3 0 0 0,0 1 0 0 0,-1 0 0 0 0,2-1 0 0 0,2 0-128 0 0,-1-3 0 0 0,3-2 0 0 0,1 3-9280 0 0</inkml:trace>
  <inkml:trace contextRef="#ctx0" brushRef="#br0" timeOffset="61">3290 5210 1375 3262 3400,'0'0'128'0'0,"-1"-2"-128"0"0,1 1 0 0 0,0 1 0 0 0,0-1 296 0 0,-1 0 40 0 0,-1-2 8 0 0,0-2 0 0 0,-1 1 352 0 0,-1-2 72 0 0,-1 0 8 0 0,1 0 8 0 0,0 1-32 0 0,-2 2-8 0 0,0 0 0 0 0,1 1 0 0 0,-3 1 16 0 0,1 0 0 0 0,0 2 0 0 0,-2 0 0 0 0,-1 1-144 0 0,1 2-24 0 0,-1 1-8 0 0,1 1 0 0 0,0-1-328 0 0,-2 1-72 0 0,2 3-16 0 0,-2-1 0 0 0,4 0-168 0 0,-2 0 64 0 0,3 1-64 0 0,-1-2 0 0 0,3 0 0 0 0,1 0 0 0 0,1-1 0 0 0,2 0 0 0 0,0 0 0 0 0,0-3 64 0 0,1 1-64 0 0,2 1 0 0 0,2-2 176 0 0,2 0 0 0 0,0 0 0 0 0,1-2 0 0 0,3 0 144 0 0,3-2 32 0 0,-1 1 8 0 0,1-2 0 0 0,0 0-128 0 0,1-3-24 0 0,-1 0-8 0 0,1-1 0 0 0,-3 0-72 0 0,-1 0-8 0 0,-2 1-8 0 0,-2-1 0 0 0,-2-1-112 0 0,-4 2 88 0 0,1-1-88 0 0,-4 0 80 0 0,0-1-80 0 0,-4 0 80 0 0,1 0-80 0 0,-2-1 80 0 0,1 1-8 0 0,-3 1 0 0 0,1-1 0 0 0,-3 3 0 0 0,1-1-8 0 0,0 1 0 0 0,-1 1 0 0 0,1 2 0 0 0,2 0-64 0 0,-1 2 80 0 0,1 0-80 0 0,0 2 80 0 0,0 1-80 0 0,0 1 96 0 0,1 1-96 0 0,-1 1 96 0 0,2 2-8 0 0,-2 1 0 0 0,1 0 0 0 0,2 2 0 0 0,0 0-88 0 0,1 0 80 0 0,1-3-80 0 0,0 2 80 0 0,3-1 0 0 0,0 0 0 0 0,3-1 0 0 0,0 0 0 0 0,2 0-8 0 0,2-1 0 0 0,-1-2 0 0 0,1 0 0 0 0,3-2 24 0 0,-2-1 8 0 0,3-2 0 0 0,0-1 0 0 0,-3-1 24 0 0,2-2 0 0 0,2 1 0 0 0,-2-5 0 0 0,1 0-24 0 0,-1 1 0 0 0,0-3 0 0 0,-4 0 0 0 0,-1 0-104 0 0,1 0 72 0 0,-4-3-72 0 0,0 0 64 0 0,-2 0-64 0 0,-2 1 0 0 0,-2 0 72 0 0,0 0-72 0 0,-2 1 0 0 0,-2 2 0 0 0,0-1 0 0 0,-1 2 0 0 0,-1 1 0 0 0,1 1 0 0 0,-2 3 0 0 0,-1 1 0 0 0,0 1 0 0 0,0 2-120 0 0,-1 2 24 0 0,1 0 0 0 0,0 1 0 0 0,0 1 8 0 0,1 1 0 0 0,0 0 0 0 0,3 1 88 0 0,2 0 0 0 0,1 1 0 0 0,1-1 0 0 0,0 2 0 0 0,2-3 0 0 0,0 1 0 0 0,4 1 0 0 0,1-2 0 0 0,0 2 0 0 0,1 0 0 0 0,2 0 0 0 0,1-3 0 0 0,-1 2 72 0 0,4-1-72 0 0,-1-1 80 0 0,2-3 16 0 0,0 0 0 0 0,0-1 0 0 0,1-2 0 0 0,3-1-16 0 0,-1-1 0 0 0,-1-2 0 0 0,1-1 0 0 0,-1-1-16 0 0,-1-1-64 0 0,0 1 96 0 0,-1-3-32 0 0,-1 0-64 0 0,-2-1 0 0 0,0 0 0 0 0,-3-3 64 0 0,-1 3-64 0 0,-2-1 0 0 0,-2 2 0 0 0,-3 1 64 0 0,0-2-64 0 0,-2 2 0 0 0,-2 0 0 0 0,-2 1 0 0 0,-1 2 0 0 0,1 0 0 0 0,-1 3 0 0 0,-2 2 0 0 0,1 1-112 0 0,1 2 40 0 0,-3 4 8 0 0,1-1 0 0 0,-1 3 64 0 0,1 0-80 0 0,2 3 80 0 0,-1 0-80 0 0,3-1 80 0 0,1 0 0 0 0,3-1 0 0 0,1-1 0 0 0,2 2 0 0 0,1-2 0 0 0,4 1 64 0 0,1-2-64 0 0,2 1 0 0 0,2-4 0 0 0,4 1 0 0 0,0-1 64 0 0,1-1-64 0 0,1-2 0 0 0,-1 0 0 0 0,3-1 0 0 0,0 0-232 0 0,1 1-88 0 0</inkml:trace>
  <inkml:trace contextRef="#ctx0" brushRef="#br0" timeOffset="62">2580 4427 1839 3116 3172,'0'-4'160'0'0,"-1"1"-160"0"0,0-1 0 0 0,1 2 0 0 0,0 1 544 0 0,0-2 80 0 0,-1-2 16 0 0,-1-2 0 0 0,0-4 288 0 0,-2 0 56 0 0,-2 2 8 0 0,0 1 8 0 0,0 1-152 0 0,-2 4-32 0 0,-1 1-8 0 0,-2 2 0 0 0,1 2-216 0 0,-4 1-48 0 0,0 2 0 0 0,-1 2-8 0 0,2 1-248 0 0,-3 1-40 0 0,2 0-16 0 0,3 4 0 0 0,-1-3-24 0 0,5 2-8 0 0,1-1 0 0 0,2 0 0 0 0,0 0-64 0 0,3 0-8 0 0,0 2-8 0 0,1-3 0 0 0,1 0 96 0 0,2 0 16 0 0,1-2 8 0 0,1 0 0 0 0,2-1 32 0 0,0-1 8 0 0,5-2 0 0 0,-1-1 0 0 0,3-1-32 0 0,-1-4-8 0 0,1 2 0 0 0,1-5 0 0 0,3 0-16 0 0,-1-2-8 0 0,-1 0 0 0 0,0-2 0 0 0,-3 1-104 0 0,-1 0-16 0 0,-3 0-8 0 0,1-1 0 0 0,-3 0-88 0 0,-3 1 0 0 0,-2-1 0 0 0,0 2 0 0 0,-2-2 0 0 0,-3 0 0 0 0,0 1 64 0 0,-2 0-64 0 0,0 0 0 0 0,-4 1 0 0 0,1 0 0 0 0,-1 1 0 0 0,0 1 0 0 0,0 3 0 0 0,1 1 0 0 0,-1 2 0 0 0,-1 0 0 0 0,2 3 0 0 0,0-1 0 0 0,0 1 64 0 0,0 2-64 0 0,1-1 96 0 0,0 2-96 0 0,1 1 96 0 0,0-1 40 0 0,2 0 16 0 0,2-1 0 0 0,2 2 0 0 0,0-2-56 0 0,1 0 0 0 0,3-2-8 0 0,1 1 0 0 0,1-1-88 0 0,2-2 0 0 0,1-1 0 0 0,1 0 0 0 0,0-1-224 0 0,1-1-32 0 0,2-2 0 0 0,1 1-8 0 0,0-1-1264 0 0,-1-1-248 0 0,-1 1-48 0 0,-1-2-16 0 0</inkml:trace>
  <inkml:trace contextRef="#ctx0" brushRef="#br0" timeOffset="63">1697 4337 1375 3216 3245,'-2'2'128'0'0,"-2"-2"-128"0"0,1 2 0 0 0,2-1 0 0 0,0 0 560 0 0,-3 2 88 0 0,-4 0 24 0 0,0 3 0 0 0,-5 2 288 0 0,1 1 64 0 0,2-1 16 0 0,2-1 0 0 0,1-1-144 0 0,5-1-24 0 0,0 0-8 0 0,2-3 0 0 0,2 2-96 0 0,4-1-32 0 0,1-2 0 0 0,1-1 0 0 0,4-1-192 0 0,0-2-32 0 0,0 1-16 0 0,-1 0 0 0 0,-2 0-152 0 0,0-2-32 0 0,0 0-8 0 0,-1-1 0 0 0,1 0-224 0 0,-3 1-80 0 0,0-2 0 0 0,-1 1 72 0 0,-1 1-72 0 0,-3-3 0 0 0,0 3 0 0 0,-2-1 0 0 0,0 1 0 0 0,-3 0 0 0 0,-1-1 0 0 0,-3-1 64 0 0,0 1-64 0 0,-2 0 0 0 0,-2 1 0 0 0,2 1 0 0 0,-2 0 80 0 0,0 1-80 0 0,1 2 96 0 0,-1 1-96 0 0,1 2 0 0 0,2-1 0 0 0,0 2 0 0 0,0 0 0 0 0,0 1 80 0 0,1 0-80 0 0,1 1 64 0 0,1-1-64 0 0,1 3 112 0 0,-1-1-16 0 0,0 1-8 0 0,2 0 0 0 0,1 0 64 0 0,1 2 8 0 0,2 0 8 0 0,0-1 0 0 0,3-1-8 0 0,1-1 0 0 0,2 0 0 0 0,-1-1 0 0 0,3 0 16 0 0,1-1 0 0 0,2-2 0 0 0,-1-1 0 0 0,3 1-16 0 0,0-3 0 0 0,0 0 0 0 0,2-3 0 0 0,-3 1-56 0 0,0-1-8 0 0,-2-1-8 0 0,2-2 0 0 0,-2 1-24 0 0,-1-4-64 0 0,-1 1 96 0 0,-2-1-32 0 0,-1 2-64 0 0,-2-3 0 0 0,-1 0 0 0 0,-2 1 0 0 0,-1-1 0 0 0,-3 1 0 0 0,0-2 0 0 0,-5 2 0 0 0,2 0 64 0 0,-4-1-64 0 0,-1 3 64 0 0,0 1-64 0 0,-2 1 0 0 0,0 4 0 0 0,-1 1 0 0 0,2 3 0 0 0,-1 1 0 0 0,0 2 0 0 0,3 1 0 0 0,-1 2 0 0 0,2 0 0 0 0,-3 2-88 0 0,4 2 88 0 0,0-2-64 0 0,2 1 64 0 0,2-1 0 0 0,2 1 0 0 0,3-2 0 0 0,2 1 0 0 0,2-3 0 0 0,1-1 0 0 0,2-1 0 0 0,2 0-288 0 0,1-3-8 0 0,5 0-8 0 0,1-3-5376 0 0,3 0-1072 0 0</inkml:trace>
  <inkml:trace contextRef="#ctx0" brushRef="#br0" timeOffset="64">577 4125 2303 3358 3476,'0'-4'200'0'0,"0"2"-200"0"0,0 0 0 0 0,-2 0 0 0 0,1 1 480 0 0,0 0 48 0 0,-1-2 16 0 0,-6-3 0 0 0,-1-1 8 0 0,-1 1 8 0 0,-2 2 0 0 0,-1 3 0 0 0,3 1-176 0 0,-1 1-40 0 0,1 3-8 0 0,-2 2 0 0 0,5 1-16 0 0,-1 0-8 0 0,2 1 0 0 0,-3 1 0 0 0,4 0 112 0 0,1 0 24 0 0,1 2 8 0 0,1 0 0 0 0,2-1 88 0 0,4 1 24 0 0,-1-1 0 0 0,4 0 0 0 0,2-2-72 0 0,-1 0-16 0 0,5-1 0 0 0,3-1 0 0 0,-1-1-40 0 0,3-1-16 0 0,1-2 0 0 0,0-4 0 0 0,2 2-144 0 0,0-4-32 0 0,1-1-8 0 0,-1-2 0 0 0,-3 1-64 0 0,-1-1-16 0 0,1-2 0 0 0,-3-1 0 0 0,-2 2-72 0 0,-3-2-24 0 0,-3 2 0 0 0,-1-2 0 0 0,-2 1-64 0 0,-4-1 0 0 0,-2 1 0 0 0,-3 0 0 0 0,1 0 0 0 0,-4 2 0 0 0,0-1 64 0 0,-3 1-64 0 0,-2 0 0 0 0,0 3 0 0 0,0-1 0 0 0,0 0 0 0 0,0 3-224 0 0,-2-1 24 0 0,4 3 0 0 0,-3 0 0 0 0,3 3 8 0 0,-1-1 8 0 0,0 3 0 0 0,1 0 0 0 0,1-1 88 0 0,-1 3 24 0 0,1 0 0 0 0,0 2 0 0 0,1 0 136 0 0,1-1 32 0 0,0 2 8 0 0,1-1 0 0 0,2 1 160 0 0,1-1 32 0 0,3 1 8 0 0,-1-1 0 0 0,2 0-72 0 0,2-2-8 0 0,2 2-8 0 0,0-2 0 0 0,2 0 40 0 0,1-1 0 0 0,1-1 8 0 0,1 0 0 0 0,2-3-88 0 0,2-1-16 0 0,4-2-8 0 0,0-1 0 0 0,-1-2-16 0 0,-1-1 0 0 0,5-1 0 0 0,-3-1 0 0 0,0-1-136 0 0,1-1 80 0 0,-3 0-80 0 0,-3-2 64 0 0,0 1-64 0 0,-3 0 0 0 0,-3-3 0 0 0,-2 0 0 0 0,-1 3 0 0 0,-3-1 0 0 0,-3-1 64 0 0,-3 2-64 0 0,0-1 0 0 0,-3 1 0 0 0,-5 0 0 0 0,1 2 0 0 0,-1 2 0 0 0,-3 0 0 0 0,0 3 0 0 0,-1 1 0 0 0,0 4 0 0 0,1 1 0 0 0,-1 2-96 0 0,2 3 96 0 0,0 2 0 0 0,2 1 0 0 0,1 2 0 0 0,0 0 0 0 0,4 1 0 0 0,1 1 0 0 0,3 0 0 0 0,5-3 0 0 0,0-1 0 0 0,2 0 0 0 0,4 0 0 0 0,3-1 0 0 0,5 1-624 0 0,4-2-64 0 0</inkml:trace>
  <inkml:trace contextRef="#ctx0" brushRef="#br0" timeOffset="65">9845 7994 2759 2545 3441,'0'-2'248'0'0,"0"1"-248"0"0,0 0 0 0 0,0 0 0 0 0,0 0 0 0 0,0 1-80 0 0,0-2 0 0 0,-2-3 0 0 0,0 0 584 0 0,0-1 112 0 0,0 2 24 0 0,-4-1 8 0 0,1 2-216 0 0,-1 0-48 0 0,-2 3 0 0 0,0-2-8 0 0,-3 2-136 0 0,1 0-24 0 0,-1 2-8 0 0,1 0 0 0 0,-2-1-72 0 0,1 0-8 0 0,-1 1-8 0 0,1-1 0 0 0,1 0 104 0 0,0 0 16 0 0,2 1 8 0 0,1 0 0 0 0,-1 0 56 0 0,1 1 16 0 0,0 2 0 0 0,2 0 0 0 0,2 0 16 0 0,0 1 8 0 0,3-1 0 0 0,0 2 0 0 0,2 2 72 0 0,0-1 8 0 0,2 1 8 0 0,2-3 0 0 0,3 3-48 0 0,1-1-16 0 0,1-1 0 0 0,3-1 0 0 0,0-1 32 0 0,3-2 8 0 0,2-1 0 0 0,3-2 0 0 0,-1-3-88 0 0,2-2-8 0 0,0-2-8 0 0,2-1 0 0 0,-4-2-80 0 0,2 0-24 0 0,-1-1 0 0 0,-5-1 0 0 0,-1 1-72 0 0,-6 0-8 0 0,-1 0-8 0 0,-3 0 0 0 0,-2 0-112 0 0,-4-1 0 0 0,-2 2 64 0 0,-2 0-64 0 0,-1 2 0 0 0,-3 0 0 0 0,-4-1 0 0 0,-2 2-80 0 0,-1 1 8 0 0,-3 2 0 0 0,-1 0 0 0 0,0 2 0 0 0,1 1-88 0 0,1-1-8 0 0,-2 4-8 0 0,2 0 0 0 0,-1 2 96 0 0,0 0 80 0 0,1 2-104 0 0,-2 0 40 0 0,3 2 64 0 0,0 1 0 0 0,1-2 0 0 0,4 2 0 0 0,-1 0 0 0 0,3 2 96 0 0,3-1 0 0 0,0-1-8 0 0,5 2 40 0 0,0-2 16 0 0,3 0 0 0 0,2 1 0 0 0,3 0 32 0 0,1-2 8 0 0,2 0 0 0 0,3-1 0 0 0,-1-2 72 0 0,0-2 24 0 0,-1 1 0 0 0,3-3 0 0 0,2-1-72 0 0,3-3-16 0 0,0 0 0 0 0,3-3 0 0 0,-2 0-88 0 0,0-2-16 0 0,0 0-8 0 0,-1-1 0 0 0,-2-2-80 0 0,-1 1 80 0 0,-3 0-80 0 0,-2-1 80 0 0,-3 2-80 0 0,-2-1 0 0 0,-4-2 0 0 0,-2 2 0 0 0,-2-1 64 0 0,-4 2-64 0 0,0 0 64 0 0,-4 2-64 0 0,-1 1 0 0 0,-2 3 0 0 0,0 1 0 0 0,-2 2 0 0 0,4 1-80 0 0,-5 1-32 0 0,2 2-8 0 0,-2 3 0 0 0,2-1 48 0 0,2 2 8 0 0,1 0 0 0 0,1-1 0 0 0,1 1-8 0 0,2-1 0 0 0,2 2 0 0 0,1-3 0 0 0,2 2-344 0 0,1-1-72 0 0,2 0-16 0 0,3 0-7368 0 0</inkml:trace>
  <inkml:trace contextRef="#ctx0" brushRef="#br0" timeOffset="66">9782 8085 3223 2427 3255,'-1'0'288'0'0,"-2"0"-288"0"0,1 0 0 0 0,1 0 0 0 0,1 2 584 0 0,-1-1 64 0 0,-3 1 16 0 0,-2 4 0 0 0,0 3 136 0 0,-4 2 24 0 0,1 6 8 0 0,-1 3 0 0 0,0 2-72 0 0,1 4-16 0 0,-2 6 0 0 0,-1 1 0 0 0,0 6-32 0 0,-1 0-8 0 0,-1 3 0 0 0,1-1 0 0 0,-1 2-104 0 0,-1 1-24 0 0,-1-1-8 0 0,1 0 0 0 0,-3 1-88 0 0,1 3-8 0 0,-1 2-8 0 0,-1 2 0 0 0,0-1-128 0 0,2-4-24 0 0,3-6-8 0 0,-2 2 0 0 0,2 0-88 0 0,1-2-24 0 0,2-8 0 0 0,1-3 0 0 0,2 4-32 0 0,-1-2 0 0 0,3-1-8 0 0,-2-2 0 0 0,0-2-32 0 0,1-2-8 0 0,-1-2 0 0 0,0-1 0 0 0,1-2 8 0 0,-1 0 0 0 0,0-2 0 0 0,0-2 0 0 0,1-2-24 0 0,-1-3-8 0 0,0 1 0 0 0,3-3 0 0 0,-1-1-24 0 0,2 0 0 0 0,0-3 0 0 0,0-3 0 0 0,0 0-64 0 0,4-1 0 0 0,-3-1 72 0 0,2 0-72 0 0,-1-1 0 0 0,0 0 0 0 0,2-2 0 0 0,-2 1 64 0 0,1 1-64 0 0,-1-2 0 0 0,2 2-64 0 0,-1 0 64 0 0,1 1-224 0 0,0-1-8 0 0,0 2 0 0 0,1 0 0 0 0,1 2-816 0 0,-1-2-160 0 0</inkml:trace>
  <inkml:trace contextRef="#ctx0" brushRef="#br0" timeOffset="67">9423 9417 4143 2875 3302,'-1'-8'368'0'0,"-1"4"-296"0"0,1 2-72 0 0,0-1 0 0 0,-1 0 448 0 0,0 2 64 0 0,-2 1 24 0 0,-2-2 0 0 0,-5 0 376 0 0,-3 1 80 0 0,-3 1 8 0 0,-1 1 8 0 0,2 3-312 0 0,0 0-64 0 0,2 2-16 0 0,0 3 0 0 0,1 0-112 0 0,2 2-24 0 0,1 0-8 0 0,3 2 0 0 0,0 0-112 0 0,3 1-16 0 0,1-1-8 0 0,3-2 0 0 0,3 1-48 0 0,0-4-16 0 0,-2-1 0 0 0,5 1 0 0 0,0-3 40 0 0,5 1 8 0 0,-1-2 0 0 0,4-2 0 0 0,2-1-48 0 0,1-2-8 0 0,4-1 0 0 0,1-4 0 0 0,0-1-96 0 0,-2-3-16 0 0,-1 1-8 0 0,-4 0 0 0 0,-1-2-72 0 0,-3 0-8 0 0,-4 0-64 0 0,-3 1 96 0 0,-3 0-96 0 0,-3 1 0 0 0,-4 0 64 0 0,-3 0-64 0 0,-2 3 0 0 0,-2-1 0 0 0,-3 3 0 0 0,-2 2 0 0 0,-3 2 0 0 0,0 0 0 0 0,-2 4 0 0 0,-1 2 0 0 0,3 2 96 0 0,-1 2-32 0 0,3 0-64 0 0,-2 2 96 0 0,3 1 0 0 0,3 0 0 0 0,0 3 0 0 0,6-5 0 0 0,1 0-32 0 0,1 0 0 0 0,3 0-64 0 0,2 0 96 0 0,3 0-32 0 0,2 2-64 0 0,2-3 88 0 0,3 0-88 0 0,4-2 120 0 0,2-2-32 0 0,3-2-8 0 0,1 0 0 0 0,3-3 48 0 0,1-2 16 0 0,1-1 0 0 0,1-4 0 0 0,-2 0-72 0 0,0-4-8 0 0,-1 1-64 0 0,-4-3 96 0 0,-2 2-96 0 0,-1-1 0 0 0,-1-2 64 0 0,-3-2-64 0 0,-3-1 0 0 0,-3 2 0 0 0,-2 0 0 0 0,-5 0 0 0 0,1 1 0 0 0,-2 0 64 0 0,-4 0-64 0 0,-1 0 0 0 0,-3 2 64 0 0,0 0-64 0 0,-1 4 0 0 0,-2 1 72 0 0,-1 3-72 0 0,0 1 0 0 0,1 4 0 0 0,-3 0 64 0 0,1 3-64 0 0,3 1 0 0 0,-1 1 0 0 0,2 0 0 0 0,3 0 0 0 0,0 1 0 0 0,5-3 0 0 0,2 0 0 0 0,0 0 0 0 0,5-2-72 0 0,0 1 72 0 0,4-2-104 0 0,3-1-480 0 0,3-1-96 0 0,3-1-24 0 0,1-3-5016 0 0,3 1-1000 0 0</inkml:trace>
  <inkml:trace contextRef="#ctx0" brushRef="#br0" timeOffset="68">9930 8140 919 2544 3465,'1'-9'80'0'0,"0"4"-80"0"0,1 0 0 0 0,-2 2 0 0 0,0 0 464 0 0,2 2 80 0 0,-2-2 8 0 0,0 1 8 0 0,0-2 264 0 0,2-3 48 0 0,-2 3 16 0 0,-2 0 0 0 0,2 2-48 0 0,-2 2-8 0 0,0 2 0 0 0,0 2 0 0 0,2 2-344 0 0,0 1-72 0 0,-2 1-8 0 0,4-1-8 0 0,0 2-16 0 0,2 1-8 0 0,0 1 0 0 0,3 1 0 0 0,1 3 24 0 0,0 1 8 0 0,2 2 0 0 0,1 2 0 0 0,1 4 72 0 0,-1 0 8 0 0,1 4 8 0 0,-1 1 0 0 0,1 1-48 0 0,-2 3-16 0 0,0 1 0 0 0,1 3 0 0 0,-3 2-16 0 0,0 1-8 0 0,1 4 0 0 0,1 2 0 0 0,-1 3-88 0 0,1 1-8 0 0,4 1-8 0 0,-1-1 0 0 0,3-1-72 0 0,-1-6-8 0 0,1-4-8 0 0,-1-5 0 0 0,0-2-56 0 0,0-2-16 0 0,2 1 0 0 0,0-2 0 0 0,-2-1-48 0 0,0-1 0 0 0,1-2-8 0 0,-1-2 0 0 0,-1 0 8 0 0,1-4 8 0 0,-1 0 0 0 0,-2-3 0 0 0,-1-1 0 0 0,0-2 0 0 0,-2-2 0 0 0,2-2 0 0 0,-3-1-32 0 0,0-3-8 0 0,-1 2 0 0 0,-3-5 0 0 0,0 2-64 0 0,-2-3 0 0 0,0-1 72 0 0,-2 0-72 0 0,-2-1 0 0 0,1-2 0 0 0,-2 0 0 0 0,-1-4 64 0 0,-1 2-64 0 0,0-3 0 0 0,-4-1 64 0 0,2 0-64 0 0,-3 1 0 0 0,0 1 0 0 0,-1 2 0 0 0,-1 2 0 0 0,0 2 0 0 0,-4 2 0 0 0,0 4 0 0 0,-2 2 0 0 0,1 2 0 0 0,0 1 0 0 0,1 0 0 0 0,2 1 0 0 0,1 1 0 0 0,4 0 0 0 0,2-1 0 0 0,5-1 0 0 0,-1 0 0 0 0,3-2 0 0 0,3 1 0 0 0,1-2 0 0 0,2 0 0 0 0,2-2 0 0 0,2 0 0 0 0,1-2-64 0 0,3-3 64 0 0,1 0 0 0 0,1-2 0 0 0,-1-3 0 0 0,0 1 0 0 0,0-5 0 0 0,1 1 0 0 0,-1-1 0 0 0,-2-3 0 0 0,-2 1 0 0 0,-2 2 0 0 0,-3-1-64 0 0,-2 2 64 0 0,-4 1 0 0 0,0 1 0 0 0,-3 3 0 0 0,-1-1 0 0 0,-3 3 0 0 0,0 1 0 0 0,-1 0 0 0 0,-1 2 0 0 0,1 1 0 0 0,0 0 0 0 0,2 0 0 0 0,1 1 0 0 0,3 0 0 0 0,0-1 0 0 0,2 1 0 0 0,2-1 0 0 0,0-1 0 0 0,4 1 0 0 0,-1-2 0 0 0,3 0 0 0 0,1-2 0 0 0,3 0 0 0 0,0-2 0 0 0,1 1 0 0 0,-1-2 0 0 0,-3 1 0 0 0,0 0-96 0 0,-2-1-136 0 0,-2 2-32 0 0,-1-2-8 0 0,-3 1 0 0 0,2-1-528 0 0,-3 0-96 0 0,0 0-32 0 0,0-2-7408 0 0</inkml:trace>
  <inkml:trace contextRef="#ctx0" brushRef="#br0" timeOffset="69">10112 8095 919 2476 3527,'-4'-5'80'0'0,"0"2"-80"0"0,2-1 0 0 0,-1 2 0 0 0,2 1 624 0 0,1-1 112 0 0,-2 0 16 0 0,1-1 8 0 0,0-2 360 0 0,-1-2 64 0 0,2 0 24 0 0,0 1 0 0 0,3 1-48 0 0,0 2-8 0 0,3 0 0 0 0,-2 2 0 0 0,2 1-336 0 0,2 1-72 0 0,3 3-8 0 0,1 2-8 0 0,3 2-240 0 0,0 0-40 0 0,0 2-16 0 0,2 2 0 0 0,5 4-80 0 0,4 3-24 0 0,4 2 0 0 0,3 2 0 0 0,4 5-72 0 0,5 1-24 0 0,3 4 0 0 0,2 3 0 0 0,2 1-72 0 0,0 2-8 0 0,2 1-8 0 0,0 3 0 0 0,-2 0-64 0 0,-5-6-16 0 0,-3-4 0 0 0,7 3 0 0 0,6 1-64 0 0,4-1 0 0 0,6 0 0 0 0,0-1 0 0 0,-1-1 208 0 0,0 0 0 0 0,-3-1 0 0 0,-8-2 0 0 0,-5-4-32 0 0,-4-2-8 0 0,-4-2 0 0 0,-6 0 0 0 0,-1 0-168 0 0,-6-3 0 0 0,-1-2 0 0 0,-6-1 0 0 0,-1-1 80 0 0,-1 1-16 0 0,-1-3-64 0 0,0 3 96 0 0,-2-4 0 0 0,-1-2-8 0 0,-1-2 0 0 0,-3-2 0 0 0,-2 0-24 0 0,-1-1 0 0 0,1-2 0 0 0,-1-1 0 0 0,-2 1 24 0 0,0-2 0 0 0,1 1 0 0 0,-1 0 0 0 0,0-2-16 0 0,0 1 0 0 0,1 0 0 0 0,-1 0 0 0 0,1-1-72 0 0,-2 0 0 0 0,1 0 72 0 0,0 1-72 0 0,-1-2 0 0 0,0 0 0 0 0,-1 0 0 0 0,1 2 0 0 0,-2-2 0 0 0,2 0 0 0 0,0 0 0 0 0,-1 0 0 0 0,1-2 0 0 0,-2 2 0 0 0,2 0 0 0 0,-2-2 0 0 0,2 1 0 0 0,-2 0 0 0 0,0-2 0 0 0,1 3 0 0 0,-2-4 0 0 0,0 0 0 0 0,-2 1 0 0 0,2-1 0 0 0,-1-1 0 0 0,-2 1 0 0 0,1-1 0 0 0,-3 1 0 0 0,-1 0 0 0 0,-2 1 0 0 0,-2 3 0 0 0,-5 0 0 0 0,-3 3 0 0 0,1 1 0 0 0,-3 3 0 0 0,-2 2 0 0 0,-4 1 0 0 0,-1 2 0 0 0,2 3 0 0 0,1 0 0 0 0,2 1 0 0 0,0-1 0 0 0,3 1 0 0 0,4-1 0 0 0,5 0 0 0 0,3-4 0 0 0,5 0 0 0 0,0-3 0 0 0,5 0 0 0 0,2-2 0 0 0,4-1 0 0 0,1-1 0 0 0,5-2 0 0 0,1-2 0 0 0,3-2 0 0 0,3-1 0 0 0,4 0 0 0 0,-1-4 0 0 0,1-2 0 0 0,0 0 0 0 0,-4 1 0 0 0,-1-3 0 0 0,-2 0 0 0 0,-4 1 64 0 0,-3-2-64 0 0,-4 1 0 0 0,-2 1-64 0 0,-4 0 64 0 0,0 3-72 0 0,-5 0 72 0 0,-2 0-80 0 0,-1 1 80 0 0,-2 2 0 0 0,-3 1-72 0 0,1 2 72 0 0,-5 2 0 0 0,-1 2 0 0 0,-3 1 0 0 0,1 2 0 0 0,-2 1 0 0 0,1 2 0 0 0,1 0 0 0 0,0 2 0 0 0,2 0 0 0 0,4 0 0 0 0,2 0 88 0 0,2-2-88 0 0,4-1 96 0 0,2 0-96 0 0,2 0 64 0 0,2-1-64 0 0,6-1 64 0 0,-1-2-64 0 0,4-1 0 0 0,2-1 0 0 0,4-2 0 0 0,4-2 0 0 0,0-1 0 0 0,3-1 0 0 0,0-2 0 0 0,0-1 0 0 0,-3-3 64 0 0,-1 0-64 0 0,-3 0 0 0 0,-3-1 0 0 0,-5 1 0 0 0,-3 0 0 0 0,-4 1 0 0 0,-2 0 0 0 0,-2 2 0 0 0,-4 1 0 0 0,-4 2 0 0 0,-3-1-160 0 0,-4 3-56 0 0,-3 2-8 0 0,-3 1 0 0 0,1 2 352 0 0,-2 0 64 0 0,1 1 8 0 0,2 2 8 0 0,3-1-208 0 0,0 1 0 0 0,5-1 0 0 0,1-1 0 0 0,1 3 0 0 0,3-3-88 0 0,1 1 24 0 0,2-1 0 0 0,2 0-264 0 0,1 0-56 0 0,0-1 0 0 0,4-1-8864 0 0</inkml:trace>
  <inkml:trace contextRef="#ctx0" brushRef="#br0" timeOffset="70">8413 8956 455 2681 3491,'1'-4'0'0'0,"-1"1"0"0"0,1 1 0 0 0,-1 0 0 0 0,2 1 256 0 0,-2-2 0 0 0,2 0 8 0 0,-2-2 0 0 0,2-1 120 0 0,2-3 32 0 0,-2-4 0 0 0,-2 1 0 0 0,2 0 80 0 0,-2 1 16 0 0,-2 0 8 0 0,2 0 0 0 0,0 0 96 0 0,-2 2 24 0 0,0 1 0 0 0,2-1 0 0 0,-2 2 248 0 0,0 0 48 0 0,2 3 16 0 0,-2 0 0 0 0,0 2-56 0 0,1 1 0 0 0,0 1-8 0 0,0 2 0 0 0,-2 1-200 0 0,-2 3-40 0 0,-2 5-8 0 0,-4 3 0 0 0,-2 5-264 0 0,-2 3-56 0 0,-1 5-16 0 0,-1 1 0 0 0,-3 1-80 0 0,-4 3-24 0 0,-4 4 0 0 0,0 0 0 0 0,2-4 72 0 0,-4 3 16 0 0,-5 8 0 0 0,-2 2 0 0 0,0 4 16 0 0,-1-1 8 0 0,2 0 0 0 0,4-6 0 0 0,3-2-88 0 0,2-5-24 0 0,3-1 0 0 0,5-4 0 0 0,3-5-96 0 0,1 3-16 0 0,0 1-8 0 0,0-1 0 0 0,3 1-16 0 0,2-1-64 0 0,0-3 96 0 0,2-3-32 0 0,3-1 0 0 0,-1-1 0 0 0,4-5 0 0 0,0-2 0 0 0,2-4-64 0 0,3-2 80 0 0,0-2-80 0 0,1-3 80 0 0,0 0-80 0 0,1-4 0 0 0,1-1 0 0 0,2-5 0 0 0,2-2 0 0 0,-1-3 0 0 0,1-2 0 0 0,-2-2 64 0 0,-2-1-64 0 0,-1-2 0 0 0,-1 0 0 0 0,-2 0 0 0 0,-2 1-64 0 0,-2-1-32 0 0,-2 1-8 0 0,-3 2 0 0 0,-3 4-24 0 0,0 3-8 0 0,-1 5 0 0 0,-3 2 0 0 0,-4 4 40 0 0,-3 4 16 0 0,0 3 0 0 0,-4 3 0 0 0,0 3 80 0 0,0 3-80 30-18,-2 1 80-1 0,3 4-80-1-1,4-1 80-28 19,2 0 0 0 0,1 1 64 0 0,4 0-64 0 0,5-3 96 0 0,1-1-24 0 0,5-3 0 26-18,2-2 0-26 18,2-1 0 0 0,4-2 0 0 0,0-1 0 0 0,5-2 0 0 0,-1-4-8 0 0,4-2-64 0 0,2-1 96 26-18,0-2-32-26 18,2 0 0 0 0,0-3-64 0 0,1-1 96 0 0,0-3-32 0 0,-2-1-64 0 0,-3-1 64 0 0,-2 3-64 0 0,-1-1 64 0 0,-3 1-64 27-20,-2-2 0-27 20,-3 3 0 0 0,-1-1 0 0 0,-4 2 0 0 0,-1 0 0 0 0,-1 1 0 0 0,-2 1 0 0 0,0 0 0 0 0,0 1 0 0 0,-2-1 0 0 0,1 0 0 0 0,3 2 0 0 0,0-1-112 0 0,0-1 16 0 0,2-1 0 0 0,0 1-360 0 0,2-1-72 0 0,4-3-16 0 0,2 1-8320 0 0</inkml:trace>
  <inkml:trace contextRef="#ctx0" brushRef="#br0" timeOffset="71">7501 8498 5063 2858 3481,'1'-3'448'0'0,"0"1"-352"0"0,1-1-96 0 0,-4 2 0 0 0,2 1 736 0 0,0-1 128 0 0,0-2 24 0 0,-1 0 8 0 0,-4 0 192 0 0,-4 0 32 0 0,-3 6 16 0 0,-1 3 0 0 0,-3 4-464 0 0,-3 3-88 0 0,-2 5-16 0 0,-3 3-8 0 0,-1 4-104 0 0,-3 5-16 0 0,-4 3-8 0 0,-3 6 0 0 0,-3 1-32 0 0,0 2-8 0 0,-1 3 0 0 0,2 0 0 0 0,0-1 0 0 0,-1-1 0 0 0,3 1 0 0 0,4-8 0 0 0,6-7-40 0 0,0 1 0 0 0,0 1-8 0 0,-2 2 0 0 0,2 0-120 0 0,-1-1-32 0 0,3 1 0 0 0,0-1 0 0 0,2-1-96 0 0,-1-3-32 0 0,3-1 0 0 0,1-1 0 0 0,3-2 0 0 0,0-4-64 0 0,-1 2 96 0 0,1-3-32 0 0,4 0-64 0 0,1-5 0 0 0,4-1 0 0 0,0-3 0 0 0,2-1 0 0 0,2-2 0 0 0,0-3 0 0 0,2-2 0 0 0,2-2 0 0 0,0-4 0 0 0,5-3 64 0 0,0-4-64 0 0,2-4 64 0 0,-1-1-64 0 0,2-1 96 0 0,-2-1-32 0 0,-1-2-64 0 0,-1-2 0 0 0,-2 2 0 0 0,-3 1 0 0 0,-2 3 0 0 0,-3 0 0 0 0,0 3 0 0 0,-4 3 0 0 0,1 3 0 0 0,1 2-88 0 0,-2 3 88 0 0,-2 2-64 0 0,-1 7 64 0 0,-1 1-104 0 0,2 1 40 0 0,-3 4 64 0 0,0 1-80 0 0,1 3 80 0 0,2-1 0 0 0,1 2-72 0 0,-3-1 72 0 0,6-2 0 0 0,1 1 0 0 0,2-3 0 0 0,2-1 0 0 0,2-1 0 0 0,3-3 0 0 0,1-2 0 0 0,2 0 0 28-19,1-3 0-28 19,1-3 0 0 0,2-2 0 0 0,2 0 0 0 0,2-4 0 0 0,0-1 0 0 0,-1-2 0 0 0,0-1 0 0 0,-2 0 0 0 0,-1 0 0 0 0,-5-1 0 0 0,1 2 0 0 0,-6-1 0 0 0,-1 2 0 0 0,-4 0 0 0 0,-1 1 0 0 0,-4 0 0 0 0,1 0 0 0 0,-5 3 0 0 0,1 1 0 26-18,-2 1 0-26 18,-3 2 0 0 0,3 3 0 0 0,-2 1 0 0 0,2 1 0 0 0,-1 3 0 0 0,1 1 0 0 0,2 0 0 0 0,0 2 0 0 0,1 0 0 0 0,-2 2 0 0 0,4 2 0 0 0,2-2 0 0 0,3 0 0 0 0,3-1 0 0 0,1-3-96 0 0,1-2 16 0 0,1-1 8 0 0,2 0-6080 0 0,4 0-1216 0 0</inkml:trace>
  <inkml:trace contextRef="#ctx0" brushRef="#br0" timeOffset="72">7555 9968 1839 2950 3173,'2'-1'160'0'0,"-2"1"-160"0"0,0-1 0 0 0,0 0 0 0 0,0-1 528 0 0,1 1 72 0 0,0-2 8 0 0,1-2 8 0 0,-1-2 296 0 0,0-1 56 0 0,1 3 16 0 0,-1 0 0 0 0,0-1 80 0 0,1 2 24 0 0,-1 0 0 0 0,-1-1 0 0 0,1 3-48 0 0,1-2-8 0 0,-2 2 0 0 0,0 1 0 0 0,0-1-264 0 0,0 2-48 0 0,-2 2-16 0 0,0 1 0 0 0,-2 6-232 0 0,-2 2-56 0 0,0 4 0 0 0,1 0-8 0 0,1-2-216 0 0,-4 5-48 0 0,-1 5-8 0 0,-1 8 0 0 0,-2 5-24 0 0,-3 7-8 0 0,1 5 0 0 0,0 2 0 0 0,-1-3 24 0 0,3-2 0 0 0,0-4 0 0 0,2 0 0 0 0,2-5-32 0 0,0-4-8 0 0,1-4 0 0 0,-1 4 0 0 0,0 3 8 0 0,0 3 0 0 0,-2-1 0 0 0,1 0 0 0 0,-1 1 0 0 0,1-4 0 0 0,0-1 0 0 0,0-6 0 0 0,2-3-8 0 0,1-5 0 0 0,2-1 0 0 0,1-4 0 0 0,2-1-24 0 0,-1-2 0 0 0,4-3 0 0 0,-2-1 0 0 0,1-2-64 0 0,0-3 64 0 0,2-2-64 0 0,-2-2 64 0 0,2-3-64 0 0,-2-2 80 0 0,3-3-80 0 0,-1-1 80 0 0,1-2-16 0 0,-3-3-64 0 0,0 3 96 0 0,-1-3-32 0 0,-1-3-64 0 0,-3 1 0 0 0,-1 2 0 0 0,-2 1 0 0 0,-1 4-120 0 0,-1 2 16 0 0,-2 1 0 0 0,-1 5 0 0 0,0 3 8 0 0,-2 2 0 0 0,-1 4 0 0 0,0 2 0 0 0,-1 3 96 0 0,0 1-96 0 0,0 2 96 0 0,1 1-96 0 0,4-1 96 0 0,-1 1 0 0 0,3 1 0 0 0,3-1-72 0 0,2-2 72 0 0,1-1 0 0 0,3-2 0 0 0,1-1 0 0 0,5-1 0 0 0,0 1 0 0 0,3-2 0 0 0,4-3 0 0 0,1 0 0 0 0,2-3 0 0 0,1-2 0 0 0,2-1 0 0 0,0-3 0 0 0,-1 0 0 0 0,-4-2 0 0 0,1 0 0 0 0,-1-3 0 0 0,-1 3-64 0 0,-1-3 64 0 0,-3 2-64 0 0,-4-1 64 0 0,-2 3 0 0 0,-1-2 0 0 0,-4 2-64 0 0,-2 2 64 0 0,-3 0 0 0 0,-1 2 0 0 0,-2 0 0 0 0,-1 4 0 0 0,-3 0 0 0 0,1 0 0 0 0,0 2 0 0 0,-2 2 0 0 0,-1 1 64 0 0,0 0-64 0 0,0 1 64 0 0,3 2-64 0 0,1-2 64 0 0,4 1-64 23-19,1-2 64-23 19,3-1-64 0 0,2 0 0 0 0,3 2 0 0 0,1-4 0 0 0,4 0 0 0 0,0-2 0 0 0,5-2 0 0 0,3-1 0 0 0,0-2-112 0 0,2 0-8 22-21,-1 0 0-22 21,2-4 0 0 0,3 1-608 0 0,1 2-120 0 0</inkml:trace>
  <inkml:trace contextRef="#ctx0" brushRef="#br0" timeOffset="73">9190 9587 3223 2594 3598,'0'-2'288'0'0,"-2"-1"-288"0"0,2 2 0 0 0,0 1 0 0 0,-2-1 864 0 0,2-1 128 0 0,0 2 16 0 0,-3-3 8 0 0,0 1 264 0 0,-1 2 48 0 0,1 5 16 0 0,-1 4 0 0 0,0 4-440 0 0,0 5-80 0 0,0 5-24 0 0,0 7 0 0 0,0 4-104 0 0,1 4-24 0 0,-1 3-8 0 0,0 2 0 0 0,0 0-200 0 0,0 0-40 0 0,1 1-8 0 0,-1 0 0 0 0,1 1-24 0 0,-1-4-8 0 0,1-2 0 0 0,1 3 0 0 0,2 0-120 0 0,-2-4-24 0 0,2-2-8 0 0,2-4 0 0 0,-2-2-104 0 0,0-4-16 0 0,2-3-8 0 0,-2-2 0 0 0,2-4-40 0 0,-1-1 0 0 0,2-1-64 0 0,-2-5 96 0 0,-1-2-96 0 0,1 0 72 0 0,1-2-72 0 0,-2-2 64 0 0,0-2-64 0 0,0-2 0 0 0,1 3 72 0 0,-2-6-72 0 0,1 1 0 0 0,-2-3 72 0 0,1-4-72 0 0,-2-3 0 0 0,-1 0 88 0 0,-1-1-88 0 0,0 0 80 0 0,-5 2-80 0 0,3 2 0 0 0,-5 3 0 0 0,1 2 0 0 0,-4 1 0 0 0,0 3 0 0 0,-4 3 0 0 0,1 3 0 0 0,-2-2 0 0 0,0 7 0 0 0,1 0 0 0 0,3 0 0 0 0,1-1 0 0 0,5 0 0 0 0,1 0 0 0 0,-1 1 0 0 0,4 1 0 0 0,2-2 0 0 0,2 1 0 0 0,4-1 0 0 0,2-1 0 0 0,2-3 0 0 0,4 1 0 0 0,1-4 0 0 0,5 0 0 0 0,1-5 0 0 0,1 0 0 0 0,3-2 0 0 0,0-1 0 0 0,-1-3 0 0 0,-5 3 0 0 0,-1-1 0 0 0,-1-1 0 0 0,1 0 0 0 0,-3-3 0 0 0,1 0 0 0 0,-5-1 0 0 0,-3 1 0 0 0,-5 5 0 0 0,-3-2 0 0 0,-2 4 0 0 0,-6 2 0 0 0,-2-1 0 0 0,-2 5 0 0 0,-4 0 0 0 0,0 1 0 0 0,4-1 0 0 0,3 2 0 0 0,-2 0 0 0 0,2 1 0 0 0,-2 0 72 0 0,3 2-72 0 0,2-1 64 0 0,2 0-64 0 0,2 0 0 0 0,3-1 0 0 0,3 0 64 0 0,3-1-64 0 0,3-2 0 0 0,2 0 0 0 0,3-2 0 0 0,5-2-176 0 0,1-3-24 0 0,5 0-8 0 0,-1-1 0 0 0,0-1-880 0 0,4-3-184 0 0</inkml:trace>
  <inkml:trace contextRef="#ctx0" brushRef="#br0" timeOffset="74">10490 9387 3679 2183 3661,'4'-5'160'0'0,"-2"2"40"0"0,0 1-200 0 0,0 1 0 0 0,-2-1 0 0 0,0 2 0 0 0,2-1 760 0 0,0 1 104 0 0,-1 0 32 0 0,2 1 0 0 0,-2 3 192 0 0,-1 2 32 0 0,0 3 16 0 0,-3 4 0 0 0,1 3-48 0 0,-2 1 0 0 0,0 3-8 0 0,0 4 0 0 0,-1 2-208 0 0,0 4-40 0 0,0 4 0 0 0,1 2-8 0 0,-2 4-296 0 0,1 1-56 0 0,0 1-16 0 0,0-4 0 0 0,1-8-144 0 0,-2 2-32 0 0,1 2-8 0 0,-2 1 0 0 0,0-2-112 0 0,1 0-32 0 0,-2 0 0 0 0,0 0 0 0 0,0 3-8 0 0,1 0-8 0 0,1-2 0 0 0,-1-2 0 0 0,3-1-112 0 0,0-3 0 0 0,1-2-72 0 0,-1-1 72 0 0,3-2 104 0 0,-2-3 72 0 0,2-2 16 0 0,-2 1 0 0 0,0-3-192 0 0,1-3 0 0 0,0 0 0 0 0,1-2 64 0 0,0-2-64 0 0,0 0 0 0 0,1-2 0 0 0,0-1 0 0 0,0-2 64 0 0,0-1-64 0 0,0-1 80 0 0,1 0-80 0 0,0-2 64 0 0,-1 0-64 0 0,1 0 0 0 0,1 0 72 0 0,-1-2-72 0 0,0 0 0 0 0,-1 2 72 0 0,0 0-72 0 0,0 0 0 0 0,0 0 72 0 0,12-20-72 0 0,-12 14 0 0 0,-1 0 64 0 0,0-1-64 0 0,-2-1 0 0 0,-2 1 0 0 0,-1-1 0 0 0,-1 1 0 0 0,-1 3 0 0 0,-3 0 0 0 0,-1 4 0 0 0,-3 2 0 0 0,-1 2 0 0 0,-1 2 0 0 0,-3 1 0 0 0,-1 2 0 0 0,3-1-64 0 0,2 1 64 0 0,2 0 0 0 0,0 0 0 0 0,2-1 0 0 0,1 2 0 0 0,5-4 0 0 0,0 1 0 0 0,4 1 0 0 0,0-1 0 0 0,2-1 0 0 0,4 1 0 0 0,2-2 0 0 0,0 0 0 0 0,5-1 0 0 0,1-3 0 0 0,4 0 0 0 0,1-2 0 0 0,3-1 0 0 0,0-2 0 0 0,-1 0 0 0 0,3-2 0 0 0,0-3 0 0 0,-1 1 0 0 0,0-2-80 0 0,-6 3 80 0 0,-3 1-72 0 0,-4 1 72 0 0,-5 1-96 0 0,-3 1 96 0 0,-4 2-64 0 0,-5-1 64 0 0,-5 5 0 0 0,-1-1 0 0 0,-6 3 0 0 0,0 0 0 0 0,-3 3 0 0 0,3-3 0 0 0,0 2 0 0 0,3-1 0 0 0,1-1 64 0 0,0 1-64 0 0,4 0 80 0 0,1 0-80 0 0,4 0 80 0 0,2-2-80 0 0,3 1 0 0 0,2-1 0 0 0,3 1 0 0 0,2-3 0 0 0,4 0-104 0 0,3 0-48 0 0,3-2-8 0 0,4-2-6328 0 0,2 1-1264 0 0</inkml:trace>
  <inkml:trace contextRef="#ctx0" brushRef="#br0" timeOffset="75">8975 10599 5703 2583 3261,'5'0'512'0'0,"-4"-2"-416"0"0,1 2-96 0 0,-1 0 0 0 0,0-1 0 0 0,-1 1 0 0 0,0 0 0 0 0,0 0 0 0 0,2 0 0 0 0,-1 0 0 0 0,-1 0 0 0 0,0 0 0 0 0,0 0 0 0 0,0 0 0 0 0,0 0 0 0 0,0 0 0 0 0,0 0 0 0 0,0 0 0 0 0,0 0 0 0 0,0 0 0 0 0</inkml:trace>
  <inkml:trace contextRef="#ctx0" brushRef="#br0" timeOffset="76">9028 10565 5623 2570 3261,'0'0'504'0'0,"0"-1"-408"0"0,0 1-96 0 0,0 0 0 0 0,2 0 384 0 0,-2-1 48 0 0,0 0 16 0 0,1 0 0 0 0,0-2 152 0 0,2 0 24 0 0,-2 0 8 0 0,-1 3 8 0 0,0 0 24 0 0,0 0 8 0 0,0 0 0 0 0,0 0 0 0 0,0 0-24 0 0,7-17-8 0 0,-5 14 0 0 0,0 2 8 0 0,-1 0-72 0 0,-1 1-24 0 0,0 0 0 0 0,0 0 8 0 0,-1 0-136 0 0,-1 2-24 0 0,-2 1-8 0 0,-1 4 8 0 0,-1 1-160 0 0,-4 3-32 0 0,-3 2-8 0 0,-2 4 8 0 0,0 4-80 0 0,-4 5-24 0 0,0 5 0 0 0,-4 3 8 0 0,-2 2-112 0 0,-1 0 72 0 0,-2 1-72 0 0,-1 1 72 0 0,-2 1 32 0 0,2-2 8 0 0,1-1 0 0 0,3-4 8 0 0,2-5-16 0 0,2-1 0 0 0,-1 0 0 0 0,2-3 8 0 0,0 1-40 0 0,1-2-8 0 0,-1 0 0 0 0,3-2 8 0 0,0-1 56 0 0,2-2 16 0 0,2-1 0 0 0,-2-2 16 0 0,2 0-72 0 0,1-2-16 0 0,1-1 0 0 0,1-1 0 0 0,2-3-72 0 0,2-1 96 0 0,1-1-96 0 0,2-3 96 0 0,2 1-96 0 0,1-3 0 0 0,1 0 0 0 0,2-3 64 0 0,1-3-64 0 0,3-1 0 0 0,1-3 0 0 0,3-1 0 0 0,-1-1 64 0 0,0-2-64 0 0,0 0 0 0 0,-3-1 64 0 0,-3 4-64 0 0,0-2-96 0 0,-4 1 16 0 0,0 2 8 0 0,0 1-16 0 0,-4 2 0 0 0,0 3 0 0 0,-2 1 0 0 0,-1 4-88 0 0,-1 3-16 0 0,-2 4-8 0 0,-2 2 0 0 0,-1 1 64 0 0,-1 2 8 0 0,2 1 8 0 0,0 0 0 0 0,2-1 120 0 0,2-1 0 0 0,2 0 0 0 0,-1-1 0 0 0,3 1 0 0 0,2-3 0 0 0,2-1 0 0 0,1-1 0 0 0,0-1 0 0 0,3-1 0 0 0,0-3 0 0 0,3 0 0 0 0,1-2 0 0 0,1-2 0 0 0,2-2 0 0 0,1 0 0 0 0,1-2 64 0 0,0 0-64 0 0,-3-1 0 0 0,-1 0 0 0 0,-1 0 64 0 0,-2 0-64 0 0,-2 1 0 0 0,-2 0 0 0 0,-2 1 0 0 0,0 0 0 0 0,-1 1 0 0 0,-2-1 0 0 0,2 2-280 0 0,0-2-8 0 0,-1 2 0 0 0,2-2 0 0 0,2-1-688 0 0,3-3-144 0 0</inkml:trace>
  <inkml:trace contextRef="#ctx0" brushRef="#br0" timeOffset="77">9074 10493 5815 2500 2998,'-2'-9'128'0'0,"0"4"24"0"0,1 2 8 0 0,0 0 0 0 0,1 2-160 0 0,0 0 0 0 0,0-1 0 0 0,0 2 0 0 0,1 0 1232 0 0,0 0 208 0 0,3 4 48 0 0,-2 2 8 0 0,2 2-480 0 0,0 2-96 0 0,2 3-24 0 0,0 2 0 0 0,2 3-168 0 0,0 1-40 0 0,3 2-8 0 0,2 3 0 0 0,0 1-232 0 0,2 4-40 0 0,1 1-16 0 0,0-1 0 0 0,0 2-72 0 0,-1-2-24 0 0,2 1 0 0 0,-1-2 0 0 0,1 0-32 0 0,1 0-8 0 0,-3 1 0 0 0,-1-3 0 0 0,-1-2-104 0 0,1 4-24 0 0,2 0-8 0 0,-2 2 0 0 0,2-1-48 0 0,-1-1-8 0 0,0 1 0 0 0,-1-2 0 0 0,1-1 8 0 0,0 0 0 0 0,-2-3 0 0 0,0 0 0 0 0,1-1-8 0 0,-3 0 0 0 0,-1-3 0 0 0,0-3 0 0 0,-4-4-64 0 0,1 0 0 0 0,-1 1 72 0 0,2 0-72 0 0,-3-4 0 0 0,0 0 72 0 0,0-3-72 0 0,-1-2 0 0 0,0-1 104 0 0,0-1-32 0 0,0-4-8 0 0,0-1 0 0 0,0-3 0 0 0,0-1-64 0 0,-1-3 96 0 0,-1 2-32 0 0,-2-2-64 0 0,-2 0 80 0 0,-1-2-80 0 0,-2 1 80 0 0,-2 1-80 0 0,-2 2 0 0 0,-2 0 0 0 0,-2 3 0 0 0,-2 1 0 0 0,-1 3 0 0 0,0 4-64 0 0,1-3 64 0 0,1 3 0 0 0,1 1-88 0 0,-1 4 88 0 0,3 0-64 0 0,-1 0 64 0 0,6-1 0 0 0,1 1 0 0 0,2-1 0 0 0,3 0 0 0 0,1-1 0 0 0,3 1 0 0 0,3-3 0 0 0,3 2 0 0 0,0-3 0 0 0,3 0 0 0 0,-1-2 0 0 0,0 0 0 0 0,1-2 0 0 0,4 0 0 0 0,-3-2 0 0 0,1 1-64 0 0,-1-1 64 0 0,-4-1-64 0 0,-1 1 64 0 0,-3-1-96 0 0,-4 2 16 0 0,-2-2 8 0 0,-1 1 0 0 0,-3 0 72 0 0,-1 0 0 0 0,-2 1-72 0 0,0 0 72 0 0,2 1 0 0 0,-1 0 0 0 0,-5 2 0 0 0,-3 0 0 0 0,0 1 0 0 0,-3 2 0 0 0,3 0 0 0 0,1-1 0 0 0,3 2 0 0 0,1 0 0 0 0,3 0 0 0 0,2-2 0 0 0,0-1 0 0 0,2 2-88 0 0,2-1 88 0 0,1 1-64 0 0,2 0-296 0 0,1 0-56 0 0,0-1-16 0 0,0-1-8624 0 0</inkml:trace>
  <inkml:trace contextRef="#ctx0" brushRef="#br0" timeOffset="78">9463 11415 1375 2413 2601,'0'0'128'0'0,"0"0"-128"0"0,0-1 0 0 0,0 1 0 0 0,0-1 744 0 0,0 1 128 0 0,0-2 24 0 0,0 0 8 0 0,0-1 312 0 0,0 1 56 0 0,0 0 8 0 0,0 2 8 0 0,0 0-80 0 0,0 0-24 0 0,0 0 0 0 0,0 0 0 0 0,0 0-392 0 0,0 0-88 0 0,0 0-8 0 0,0 0-8 0 0,0 0-288 0 0,3 20-56 0 0,-3-9-16 0 0,-2 3 0 0 0,1 5-8 0 0,0 2 0 0 0,-2 5 0 0 0,0 2 0 0 0,0 0 0 0 0,1 2 0 0 0,0 1 0 0 0,0 0 0 0 0,-1-2-80 0 0,2 1-16 0 0,-1-3-8 0 0,1-3 0 0 0,1 0-80 0 0,0-2-8 0 0,1-2-8 0 0,1 0 0 0 0,-1 0-56 0 0,0-3 0 0 0,-1-1-64 0 0,2-1 96 0 0,-2 3-32 0 0,2 1-64 0 0,-4-1 88 0 0,2 1-88 0 0,0-1 112 0 0,-2-2-32 0 0,1 1-8 0 0,1-3 0 0 0,-1 1 8 0 0,1-4 0 0 0,0 0 0 0 0,0 0 0 0 0,0-2-16 0 0,0-2-64 0 0,1-1 96 0 0,-1-3-32 0 0,1-2-64 0 0,-1-1 64 0 0,2 2-64 0 0,0-1 64 0 0,-2-1-64 0 0,0-1 0 0 0,0 2 0 0 0,0-1 64 0 0,0-3 0 0 0,0 1-64 0 0,0 2 96 0 0,0 0-32 0 0,0 0 32 0 0,0 0 0 0 0,0 0 0 0 0,-8-19 0 0 0,7 14-96 0 0,-2-2 0 0 0,1 3 0 0 0,-2-1 0 0 0,0 1 0 0 0,-1-2 0 0 0,-2-1-80 0 0,0-2 80 0 0,-4 0 0 0 0,1-1 0 0 0,-5-2-64 0 0,5 3 64 0 0,2 2-96 0 0,-5-3 8 0 0,-1 1 0 0 0,-5-3 0 0 0,0 2 88 0 0,2 0-104 0 0,1 2 40 0 0,2 1 64 0 0,0 1-128 0 0,1-1 32 0 0,1 2 0 0 0,-1 0 8 0 0,3 1 88 0 0,-2-1 0 0 0,3 0-72 0 0,-3 1 72 0 0,1-2 0 0 0,1-1 0 0 0,1 3-72 0 0,1 0 72 0 0,3 1 0 0 0,0-1 0 0 0,2 1 0 0 0,0-1 0 0 0,2 2 0 0 0,1 0 0 0 0,1 0 0 0 0,3 1 0 0 0,0 0 0 0 0,4-2 0 0 0,2 3 0 0 0,1-3 0 0 0,1 1 0 0 0,3-1 0 0 0,4 2 0 0 0,3-3 0 0 0,1 2 80 0 0,2-1-80 0 0,1-1 80 0 0,0 2-80 0 0,0 0 72 0 0,0-1-72 0 0,2 2 64 0 0,-2 0-64 0 0,1 1 0 0 0,-2 0 0 0 0,1 0 0 0 0,-3 0 0 0 0,0 0 0 0 0,-1 2 0 0 0,-3 1 0 0 0,-4-1 0 0 0,0 0 0 0 0,-3 2 0 0 0,-2-2 0 0 0,0 1 0 0 0,-2 1 0 0 0,0-2 0 0 0,0 2 0 0 0,-1-1 0 0 0,0 2 0 0 0,-3-1 0 0 0,2 0 64 0 0,0 1-64 0 0,-3 0 0 0 0,0 0 0 0 0,0-2 0 0 0,-2 1 0 0 0,0 1 64 0 0,-2-2-64 0 0,0 3 64 0 0,-2 0-64 0 0,-2 2 96 0 0,-4 0-32 0 0,1 2 0 0 0,-1-2 0 0 0,-3 0 8 0 0,0 1 0 0 0,-3 1 0 0 0,-2 2 0 0 0,0 1-72 0 0,-1 0 96 0 0,0 0-96 0 0,-1 0 96 0 0,0 1-96 0 0,2 1 80 0 0,1-3-80 0 0,2 0 80 0 0,1 1-80 0 0,0 0 64 0 0,5 1-64 0 0,-1-2 64 0 0,2-5-64 0 0,3-2 0 0 0,0 2 0 0 0,2-3 0 0 0,2 0 0 0 0,-2-1 0 0 0,4-1 0 0 0,-1-2 0 0 0,2 1-160 0 0,1-2-32 0 0,2 0 0 0 0,1-3-6448 0 0,2 0-1296 0 0</inkml:trace>
  <inkml:trace contextRef="#ctx0" brushRef="#br0" timeOffset="79">11853 9412 5703 2183 3536,'5'0'512'0'0,"-5"0"-416"0"0,0-1-96 0 0,0 0 0 0 0,0 1 0 0 0,-2 0 0 0 0,1-1 0 0 0,-2-1 0 0 0,-1 1 0 0 0,-1-1 0 0 0,-1 0 0 0 0,2 0 0 0 0,0 0 0 0 0,2 1 0 0 0,-1-2 0 0 0,2 3 0 0 0,-2-1 0 0 0,2 1 0 0 0,-2-1 0 0 0,2 1 0 0 0,1-1 0 0 0,-3 1 0 0 0,1-2 0 0 0,0 2 0 0 0,0 0 0 0 0,-1-2 0 0 0,-1 2 0 0 0,0-2 0 0 0,1 1 0 0 0,-1 0 0 0 0,0 0-96 0 0,0-1 32 0 0,0 1 64 0 0,0 0-96 0 0,1-1 96 0 0,0 0 0 0 0,0 0 0 0 0,0 1 0 0 0,1-1 104 0 0,-2 0-8 0 0,0 0 0 0 0,2 1 0 0 0,0 0-176 0 0,-1-1-40 0 0,0 1-8 0 0,0 0 24 0 0,1-2 24 0 0,-1 3 8 0 0,2-2 0 0 0,-1 0 0 0 0,1 0 328 0 0,0-2 72 0 0,-1 1 16 0 0,1 0 16 0 0,1 1 152 0 0,0 0 32 0 0,0-1 8 0 0,0 1 0 0 0,0-1 56 0 0,-1 1 0 0 0,1-1 8 0 0,0 3 0 0 0,0-2-56 0 0,1 2-16 0 0,-1 0 0 0 0,0 2 24 0 0,-1 1-120 0 0,1 2-32 0 0,-2 2 0 0 0,1 1 0 0 0,0 2-72 0 0,-2 1-24 0 0,2 4 0 0 0,-1 3 24 0 0,1 0 32 0 0,0 4 8 0 0,0 4 0 0 0,-1-2 0 0 0,1 2-40 0 0,-2 5-8 0 0,1 5 0 0 0,-2 6 0 0 0,0 0 48 0 0,1 1 16 0 0,-1-1 0 0 0,0 0 16 0 0,1-5-120 0 0,-1-2-16 0 0,1-2-8 0 0,1-2 0 0 0,0-1-112 0 0,1-5-32 0 0,1-2 0 0 0,-1 1 0 0 0,1-2-40 0 0,0-1-16 0 0,0-1 0 0 0,0-2 0 0 0,1-1 0 0 0,-1-2 0 0 0,0-3 0 0 0,1-1 0 0 0,-1-3 24 0 0,0 0 8 0 0,2-1 0 0 0,-2-1 0 0 0,1-1-32 0 0,0-2-8 0 0,-1 2 0 0 0,2-3 0 0 0,-1 3 0 0 0,-1-2 0 0 0,1-1 0 0 0,1 0 0 0 0,-1 1 0 0 0,0-3 0 0 0,1 2 0 0 0,-1-2 0 0 0,0 1 0 0 0,1-1 0 0 0,-1 0 0 0 0,2 0 0 0 0,-3 0-64 0 0,0 0 0 0 0,0 0 0 0 0,0 0 0 0 0,0 0 64 0 0,7-20 0 0 0,-7 14 0 0 0,-2-1 0 0 0,0 0-64 0 0,-2-2 0 0 0,-3-1 0 0 0,-1 0 0 0 0,0 1 0 0 0,-3-2 0 0 0,-1 0 0 0 0,0-1 0 0 0,-1 0 0 0 0,-3 1 0 0 0,-1-2 0 0 0,2 3 0 0 0,0 0-104 0 0,-2 0-16 0 0,0 2 0 0 0,-4-2 0 0 0,3 3 24 0 0,-3 0 0 0 0,2 1 0 0 0,0 1 0 0 0,-1-1 24 0 0,3 2 8 0 0,1 0 0 0 0,1-1 0 0 0,3 0 64 0 0,3 3 0 0 0,-1-3 0 0 0,2 1 0 0 0,3-1 0 0 0,1 2 0 0 0,0-1 0 0 0,2 1 0 0 0,2-1 0 0 0,0 1 0 0 0,4-1 0 0 0,-1 1 0 0 0,1-1 0 0 0,4-1 0 0 0,2 1 0 0 0,3-2 0 0 0,3 1 0 0 0,0 0 0 0 0,3 2 0 0 0,0-2 0 0 0,7 3 0 0 0,0-2 0 0 0,3 3 0 0 0,0-1 0 0 0,-1 2 0 0 0,2 2 0 0 0,0 0 64 0 0,0 1-64 0 0,-3 0 0 0 0,0 1 0 0 0,0 0 0 0 0,-2 0 0 0 0,-1 1 0 0 0,0-1 0 0 0,-1-1 0 0 0,-3-1 0 0 0,0 0 0 0 0,-1 0 0 0 0,-4-2 0 0 0,0 0 0 0 0,-1 0 0 0 0,-4 0 0 0 0,0 0 0 0 0,-4 0 0 0 0,-1 0 0 0 0,-3 0 0 0 0,0 0 0 0 0,-2 2 0 0 0,-2-1 0 0 0,0 2 0 0 0,-3-1 0 0 0,-1 1 0 0 0,-1 2 0 0 0,-4 1 0 0 0,-1 1 0 0 0,-3 1 0 0 0,1 1 0 0 0,-3 2 0 0 0,0 0 0 0 0,-1 0 0 0 0,-3 3 64 0 0,-1 1-64 0 0,0 0 64 0 0,-4 2-64 0 0,2-1 0 0 0,-1 0 64 0 0,1 1-64 0 0,-1-1 0 0 0,7-2 96 0 0,-1 0-8 0 0,0 0-8 0 0,4-2 0 0 0,1 1-16 0 0,2-2 0 0 0,2-3 0 0 0,1 0 0 0 0,1-1 0 0 0,2-2 0 0 0,1 0 0 0 0,1-2 0 0 0,1 1-64 0 0,0-2 0 0 0,2 1 0 0 0,1-2 0 0 0,0 0 0 0 0,0-1 0 0 0,0 0 0 0 0,0 0 0 0 0,1 0-192 0 0,-1-1-48 0 0,0 0-16 0 0,0 1-6336 0 0,0 0-1280 0 0</inkml:trace>
  <inkml:trace contextRef="#ctx0" brushRef="#br0" timeOffset="80">10186 10456 2303 2533 3183,'1'3'200'0'0,"-1"-3"-200"0"0,2 1 0 0 0,-2-1 0 0 0,1 2 448 0 0,-1-2 56 0 0,1 2 8 0 0,2 0 0 0 0,0 1 192 0 0,-1 1 48 0 0,2-1 8 0 0,-1-1 0 0 0,-1 0 48 0 0,0 0 16 0 0,0 0 0 0 0,-2-2 0 0 0,2 1-56 0 0,-2 0 0 0 0,0-1-8 0 0,0 0 0 0 0,0-1-152 0 0,0 1-24 0 0,0 0-8 0 0,0 0 0 0 0,0 0 0 0 0,0 0-8 0 0,0 0 0 0 0,0 0 0 0 0,-13-18-216 0 0,10 15-32 0 0,-1 1-16 0 0,0-4 0 0 0,-3 1-136 0 0,-1-2-24 0 0,1-1-8 0 0,-3-3 0 0 0,-1 0-48 0 0,1 0-16 0 0,-2-2 0 0 0,-1 0 0 0 0,1-1 8 0 0,1-1 0 0 0,-3 1 0 0 0,2 0 0 0 0,1 1 8 0 0,1 1 0 0 0,2 3 0 0 0,0-1 0 0 0,3 3 72 0 0,-2 1 8 0 0,2 1 8 0 0,1 0 0 0 0,-1 0-80 0 0,3 0-8 0 0,0 2-8 0 0,-2 0 0 0 0,4 1-80 0 0,-2-1 96 0 0,0 1-96 0 0,2-1 96 0 0,0 3-96 0 0,0-3 0 0 0,0 2 72 0 0,-1 0-72 0 0,1-1 0 0 0,0 0 72 0 0,0 1-72 0 0,0 0 0 0 0,1 1 80 0 0,-1 0-80 0 0,2-2 64 0 0,0 2-64 0 0,0 0 64 0 0,3 2-64 0 0,-5-2 64 0 0,0 0-64 0 0,28 4 0 0 0,-15-3 0 0 0,5 0 64 0 0,2 0-64 0 0,2 0 0 0 0,4 0 96 0 0,2 1-96 0 0,1-2 96 0 0,2 0-96 0 0,0 2 96 0 0,0-2-96 0 0,2 1 96 0 0,0-1-32 0 0,0 1-64 0 0,2 2 96 0 0,-5-2-32 0 0,0 0 16 0 0,-4 1 0 0 0,0 0 0 0 0,-3 1 0 0 0,-3-1-80 0 0,-4 2 64 0 0,-2 0-64 0 0,-1-1 64 0 0,-5-1 0 0 0,-3 2 0 0 0,-1 1 0 0 0,-3-1 0 0 0,-1 2-64 0 0,-2 0 0 0 0,-4 2 0 0 0,-2 0 0 0 0,0-1 64 0 0,-3 2 0 0 0,-1 3 0 0 0,-3 0 0 0 0,-3 2 0 0 0,-1 1 0 0 0,-2 2 0 0 0,-2 1 0 0 0,2-2-64 0 0,-1 1 0 0 0,-3 3 0 0 0,2-3 0 0 0,-2 1 0 0 0,3-3 80 0 0,1 1-80 0 0,2-3 80 0 0,1-2-80 0 0,3 0 64 0 0,0 0-64 0 0,1-3 64 0 0,5 0-64 0 0,-1-2 0 0 0,2 1 0 0 0,4-3 0 0 0,-1 0 0 0 0,1-2 0 0 0,3 0 0 0 0,0-2 0 0 0,1 0 0 0 0,1-1 0 0 0,0 0 0 0 0,3-2 0 0 0,5 0-384 0 0,1-3-8 0 0,3-1-8 0 0,6-2-9200 0 0</inkml:trace>
  <inkml:trace contextRef="#ctx0" brushRef="#br0" timeOffset="81">8645 11135 4631 2652 2994,'-4'-1'416'0'0,"3"0"-336"0"0,-2 1-8 0 0,2 0 0 0 0,-1 0 0 0 0,2 0 24 0 0,-1 0-160 0 0,0 0-32 0 0,-2 0-8 0 0,0 0 16 0 0,-2 1 88 0 0,1 0 0 0 0,-1 2 0 0 0,1-2 0 0 0,-1 0 0 0 0,-1-1 0 0 0,2 2 0 0 0,-2-4 0 0 0,-1-2 0 0 0,0 1 0 0 0</inkml:trace>
  <inkml:trace contextRef="#ctx0" brushRef="#br0" timeOffset="82">8369 11249 2759 2773 3070,'0'1'248'0'0,"0"0"-248"0"0,2-1 0 0 0,-2 0 0 0 0,0 0 592 0 0,0 1 72 0 0,2 1 8 0 0,0-2 8 0 0,-1 2 152 0 0,1 0 24 0 0,1-1 8 0 0,-3-1 0 0 0,0 0-16 0 0,0 0 0 0 0,0 0 0 0 0,0 0 0 0 0,0 0-16 0 0,0 0 0 0 0,0 0 0 0 0,0 0 0 0 0,0 0-128 0 0,0 0-24 0 0,0 0-8 0 0,15-14 0 0 0,-17 10-192 0 0,1 1-32 0 0,0-2-16 0 0,-2 0 0 0 0,2 0-160 0 0,-2-1-32 0 0,-1 0-8 0 0,0-2 0 0 0,0-2-72 0 0,-2 1-8 0 0,0-3-8 0 0,-2-1 0 0 0,1 1-16 0 0,1 0-8 0 0,-1 1 0 0 0,0-2 0 0 0,-2-3-40 0 0,-1 1-8 0 0,0 0 0 0 0,2-1 0 0 0,-1 2-72 0 0,1 0 80 0 0,-2 1-80 0 0,1 2 80 0 0,2 2-80 0 0,2 2 0 0 0,0 1 72 0 0,3 1-72 0 0,-2 3 0 0 0,3 0 64 0 0,1 0-64 0 0,1 1 0 0 0,-2 1 0 0 0,4 1 0 0 0,1-1 0 0 0,2 2 0 0 0,3-2 0 0 0,1 2 0 0 0,5-1 0 0 0,1 0 0 0 0,1 2 0 0 0,4-3 0 0 0,3 2 0 0 0,2 0 0 0 0,2 0 0 0 0,0-2 0 0 0,4 3 0 0 0,0-1 64 0 0,-4 0-64 0 0,0 0 64 0 0,1 0-64 0 0,-2 0 64 0 0,-2 1-64 0 0,-1-2 64 0 0,-3 2-64 0 0,0-3 64 0 0,-4 3-64 0 0,-4-2 0 0 0,-1 2 0 0 0,-2 0 64 0 0,-1 0-64 0 0,-2 1 0 0 0,-2-1 64 0 0,-1 1-64 0 0,0 0 64 0 0,-2-2-64 0 0,1 1 80 0 0,-2 1-80 0 0,3 1 88 0 0,-2-3-88 0 0,0 0 96 0 0,1 1-96 0 0,-2-1 80 0 0,1 0-80 0 0,-1 1 64 0 0,-1-1-64 0 0,2 1 0 0 0,-2-1 0 0 0,-2 1 0 0 0,1-1 0 0 0,-2 1 64 0 0,0 1-64 0 0,-1 0 64 0 0,-4 1-64 0 0,1 1 96 0 0,-3 3-32 0 0,-2-1 0 0 0,-3 1 0 0 0,-1 4-64 0 0,-3-1 0 0 0,-2 2 0 0 0,-1 2 0 0 0,-1-1 0 0 0,0 0 0 0 0,0 3 0 0 0,1-3 64 0 0,1-1-64 0 0,4-2 0 0 0,0 1 0 0 0,3-3 0 0 0,1-1 0 0 0,1-1 0 0 0,1 0 64 0 0,0 0-64 0 0,2-3 0 0 0,1 2 0 0 0,0-4 0 0 0,1 0 0 0 0,1 1 0 0 0,1-1 0 0 0,3-1 0 0 0,-1 0 0 0 0,0-1 0 0 0,3 1 0 0 0,0-1 0 0 0,3-2 0 0 0,0-1-280 0 0,2-1-16 0 0,3 1-8 0 0,2-3-9136 0 0</inkml:trace>
  <inkml:trace contextRef="#ctx0" brushRef="#br0" timeOffset="83">7162 10841 919 2522 2644,'3'-2'80'0'0,"-1"0"-80"0"0,0 1 0 0 0,-2 1 0 0 0,0 0 144 0 0,0 0 16 0 0,4-2 0 0 0,0 0 0 0 0,-2 0-64 0 0,2-2 0 0 0,-1 3-8 0 0,-2-1 0 0 0,2 2-88 0 0,-3-2 64 0 0,1 2-64 0 0,0 0 64 0 0,2-2-64 0 0,-2 1 0 0 0,2 1 0 0 0,-2-1 0 0 0</inkml:trace>
  <inkml:trace contextRef="#ctx0" brushRef="#br0" timeOffset="84">7260 10828 5983 2830 3441,'0'-5'264'0'0,"0"3"56"0"0,0 2-256 0 0,-1-2-64 0 0,1 1 0 0 0,-1 1 0 0 0,1-1 752 0 0,-2 1 136 0 0,1-1 24 0 0,-2 1 8 0 0,-1 0 136 0 0,-1 2 32 0 0,1 3 8 0 0,-1 2 0 0 0,-2 1-264 0 0,1 0-48 0 0,0 4-16 0 0,1 0 0 0 0,-2 2-200 0 0,-1 2-48 0 0,1 4-8 0 0,1-4 0 0 0,2-3-176 0 0,-3 4-40 0 0,1 3-8 0 0,-1 6 0 0 0,-1 1-48 0 0,1 2-16 0 0,-1 1 0 0 0,0 3 0 0 0,0-2-32 0 0,-2 2 0 0 0,3-2-8 0 0,-3-3 0 0 0,1 1-56 0 0,1-3-16 0 0,0-2 0 0 0,-2-1 0 0 0,1 2-16 0 0,1-4 0 0 0,2-2 0 0 0,0 1 0 0 0,0 0 8 0 0,0 2 0 0 0,2-2 0 0 0,-1 1 0 0 0,3-3-104 0 0,-2-1-96 0 0,4 1 24 0 0,-4-3 0 0 0,2 1 208 0 0,-1-2 48 0 0,2 0 8 0 0,-1-2 0 0 0,0 1-112 0 0,-2-3-16 0 0,1 0-64 0 0,1-2 96 0 0,2-3-24 0 0,0-1-8 0 0,0 0 0 0 0,-2-3 0 0 0,1-1 0 0 0,1 0-64 0 0,1 0 96 0 0,-1-2-32 0 0,0-2 0 0 0,0-1-64 0 0,0 1 96 0 0,0-3-32 0 0,-1-2 0 26-19,0-2-64-26 19,-2 2 96 0 0,0 0-32 0 0,1-2-64 0 0,-1 3 0 0 0,-2 1 0 0 0,1 0 0 27-20,-1 2 0-27 20,-1-1 0 0 0,-1 2 0 0 0,-1-1 0 25-19,2 0 0-25 19,-2 2 0 0 0,-2-2 0 0 0,-1 1 0 0 0,3 0 0 0 0,-3-1 0 0 0,0 1 0 0 0,-1-2 0 0 0,0 1 0 26-20,-2-2 0-26 20,0 1 0 25-19,1-3 0-25 19,3 2 0 0 0,-1-4 0 0 0,-2 1-72 0 0,0-2 72 0 0,4 1-72 0 0,-2 1 72 0 0,0-1-104 0 0,-1 1 40 0 0,0-1 64 0 0,2 0-104 0 0,-3 2 40 0 0,3 1 64 0 0,-1 3-64 0 0,1-1 64 0 0,-2 1 0 0 0,2 1 0 0 0,2 1 0 0 0,0-2 0 0 0,1 2 0 0 0,2-1 0 0 0,0 2 0 0 0,0-1 0 0 0,2-2 0 0 0,0 1 0 0 0,1 0 0 0 0,2-1 0 0 0,0 0 0 0 0,0 0 0 0 0,4 2 0 0 0,0-1 0 0 0,-1 0 0 0 0,3 2 0 0 0,2 2-64 0 0,2 0 64 0 0,4 0 0 0 0,1 0 0 0 0,2 2 0 0 0,3 0 0 0 0,3 2 0 0 0,3-2 0 0 0,5 0 0 0 0,2 1 0 0 0,4 0 0 0 0,2-1 0 0 0,0 2 0 0 0,-1-3 0 0 0,3 0 0 0 0,-5-2 0 0 0,-8 0 0 0 0,1 0 0 0 0,5-2 0 0 0,0 1 0 0 0,-2 1 0 0 0,-4-1 0 0 0,-2 2 0 0 0,-4 0 0 0 0,-3 0 0 0 0,-2 0 0 0 0,-2 0 0 0 0,-3 2 0 0 0,0-2 0 0 0,-3 1 0 0 0,-3 1 64 0 0,0 0-64 0 0,-2 0 0 0 0,-2 0 64 0 0,-1 2-64 0 0,-1-2 64 0 0,-1 3-64 0 0,-3-1 64 0 0,-2-2-64 0 0,0 3 64 0 0,-3 4 24 0 0,0 2 0 0 0,-3-1 0 0 0,2 1 0 0 0,0-3-24 0 0,-2 3 0 0 0,-4 1 0 0 0,-1 2 0 0 0,-4 1 8 0 0,-1 1 0 0 0,-4 3 0 0 0,1 1 0 0 0,-1-3 0 0 0,-1 3 0 0 0,0-1 0 0 0,1 0 0 0 0,0 0 0 0 0,3-3 0 0 0,4 2 0 0 0,1-3 0 0 0,3 0-72 0 0,4-4 0 0 0,1-1 0 0 0,2-3 0 0 0,4-1 0 0 0,0-2 0 0 0,3-2 0 0 0,1 1 0 0 0,1-2-176 0 0,2 0 24 0 0,2 1 8 0 0,1-2 0 0 0,3-2-408 0 0,1-1-88 0 0,7-1-8 0 0,1-1-9104 0 0</inkml:trace>
  <inkml:trace contextRef="#ctx0" brushRef="#br0" timeOffset="85">6466 9591 4607 2976 3209,'-2'-2'408'0'0,"0"0"-328"0"0,2 0-80 0 0,0 0 0 0 0,0 1 648 0 0,-2 0 120 0 0,0-2 16 0 0,-2-3 8 0 0,-1-1 448 0 0,1-1 88 0 0,-1 3 16 0 0,0 2 8 0 0,-1 3-192 0 0,1 3-40 0 0,0 6 0 0 0,1 3-8 0 0,0 4-440 0 0,-1 6-96 0 0,3 2-8 0 0,0 5-8 0 0,0 6-200 0 0,0 4-40 0 0,2 3 0 0 0,0 0-8 0 0,0-4-88 0 0,2 3-24 0 0,0-3 0 0 0,-2-7 0 0 0,0-6-72 0 0,0 3-8 0 0,0 6-8 0 0,0 4 0 0 0,0 0-24 0 0,-2 3-8 0 0,2-1 0 0 0,-2-5 0 0 0,0-10 0 0 0,-1 5 0 0 0,1 6 0 0 0,-1-3 0 0 0,0-6-16 0 0,1-4-64 0 0,-1-2 96 0 0,2-3-32 0 0,-2-3 16 0 0,2-1 0 0 0,-1 0 0 0 0,0 0 0 0 0,0-1 8 0 0,0-1 0 0 0,0-3 0 0 0,2 0 0 0 0,0-1 8 0 0,-1-3 0 0 0,1-1 0 0 0,0-2 0 0 0,0-2-32 0 0,1 2-64 0 0,-1-1 96 0 0,0-1-32 0 0,0 0-64 0 0,0-1 80 0 0,0 1-80 0 0,0 0 80 0 0,0 0-80 0 0,0 0 64 0 0,0 0-64 0 0,0 0 64 0 0,0 0-64 0 0,0 0 0 0 0,0 0 72 0 0,0 0-72 0 0,0 0 64 0 0,0 0-64 0 0,0 0 80 0 0,0 0-80 0 0,0 0 88 0 0,0 0-88 0 0,0 0 96 0 0,-6-19-96 0 0,3 14 64 0 0,-1-2-64 0 0,-2-2 0 0 0,-2-3 0 0 0,1-1 0 0 0,-4-1 0 0 0,-1-3 0 0 0,-2-1 0 0 0,0 1 0 0 0,-2 1 0 0 0,-1 0 0 0 0,-2 3 0 0 0,2 2 0 0 0,1 2 0 0 0,-1 3 0 0 0,1 2 0 0 0,-1 1 0 0 0,2 1 0 0 0,2 0-64 0 0,0 0 64 0 0,1 1 0 0 0,1 0 0 0 0,0 0 0 0 0,2-2 0 0 0,0 2 0 0 0,2 0 0 0 0,1-2-64 0 0,-2 1 64 0 0,2-1 0 0 0,-2-1 0 0 0,3-2 0 0 0,-1 1 0 0 0,2 0 0 0 0,2 0 0 0 0,0 0 0 0 0,1 2 0 0 0,2-1 0 0 0,2 0 0 0 0,2 2 0 0 0,2-1 0 0 0,4 1 0 0 0,2-2 0 0 0,2 0 0 0 0,3 1 0 0 0,5-1 0 0 0,4 1 0 0 0,4 0 0 0 0,3 1 0 0 0,3-1 0 0 0,2-4 0 0 0,3-9 0 0 0,-3 11 0 0 0,0 13 0 0 0,-1-8 0 0 0,-3-14 0 0 0,-4 13 0 0 0,-2 14 0 0 0,-6-2 0 0 0,0-7 0 0 0,-4 0 0 0 0,-3-2 0 0 0,-4 1 0 0 0,-3 0-64 0 0,-1 0 64 0 0,-2 0 0 0 0,-6 1 0 0 0,2 0 0 0 0,-4 1 0 0 0,0 0 0 0 0,-2 1 0 0 0,-1 2 0 0 0,-3 3 0 0 0,-2 0 0 0 0,0 1 0 0 0,-1 1 0 0 0,-3 0 0 0 0,-1 1 0 0 0,-3 3 0 0 0,1-1 0 0 0,-3 2 0 0 0,1 0 0 0 0,0-2 64 0 0,-2 0-64 0 0,3-2 0 0 0,1 0 128 0 0,2-3-24 0 0,0 2-8 0 0,0-3 0 0 0,2 0-32 0 0,0-1 0 0 0,3-1-64 0 0,1-1 96 0 0,2 0-96 0 0,0 1 0 0 0,3-3 0 0 0,0-2 0 0 0,2 0 0 0 0,0 0 0 0 0,2-1 0 0 0,0-2 0 0 0,4-2-296 0 0,3 0-56 0 0,4 1-16 0 0,6-5-9776 0 0</inkml:trace>
  <inkml:trace contextRef="#ctx0" brushRef="#br0" timeOffset="86">8501 7078 6911 2447 3229,'0'0'608'0'0,"-1"0"-480"0"0,1 0-128 0 0,0 0 0 0 0,0 0 0 0 0,0-1-96 0 0,0 1 24 0 0,0 0 0 0 0,0-2 976 0 0,1 2 200 0 0,0 0 40 0 0,-1 0 8 0 0,0 0-312 0 0,0 0-56 0 0,0 0-16 0 0,0 0 0 0 0,24-2 56 0 0,-15 3 8 0 0,0-1 0 0 0,3 0 0 0 0,2 0-160 0 0,3 0-24 0 0,-1-1-8 0 0,-3 0 0 0 0,-1 1-256 0 0,1-1-48 0 0,6-1-16 0 0,5 0 0 0 0,-1 0-96 0 0,2-1-32 0 0,-2 1 0 0 0,-6 0 0 0 0,-4 0-48 0 0,0 0-16 0 0,0 1 0 0 0,-4-1 0 0 0,0 2-128 0 0,-2-2 0 0 0,-2 1 0 0 0,-4 1 0 0 0,1 0 0 0 0,-1-1 0 0 0,-1 1 0 0 0,-1 0-72 0 0,2-1 72 0 0,-2 1-104 0 0,1-1 40 0 0,-2 1 64 0 0,2-1-552 0 0,0 1-56 0 0,0 0 0 0 0,0 0-8 0 0,0 0-944 0 0,0 0-184 0 0,-26 2-40 0 0,18-2-4704 0 0</inkml:trace>
  <inkml:trace contextRef="#ctx0" brushRef="#br0" timeOffset="87">8568 7067 4607 2450 3252,'-2'0'96'0'0,"1"0"32"0"0,1 0 0 0 0,0 0 0 0 0,0 0-128 0 0,-1 0 0 0 0,-1 1 0 0 0,1-1 0 0 0,0 1 1016 0 0,-2 1 176 0 0,2 0 40 0 0,1-2 16 0 0,0 0-48 0 0,0 0-8 0 0,-11 17 0 0 0,9-12 8 0 0,-2 4-312 0 0,2-2-64 0 0,0 3-16 0 0,-2 0 8 0 0,1 0-144 0 0,-1 1-24 0 0,2 1-8 0 0,0 0 8 0 0,0-3-328 0 0,1 0-72 0 0,1 1-16 0 0,0-2 8 0 0,1-1-112 0 0,-1 1-16 0 0,2-3-8 0 0,-2 0 8 0 0,1 1-24 0 0,0-2-8 0 0,1-2 0 0 0,-2 0 0 0 0,1 0 16 0 0,-1 0 8 0 0,1-1 0 0 0,-1-1 8 0 0,0 0-16 0 0,0 0-8 0 0,0-1 0 0 0,2-1 8 0 0,-2 2-32 0 0,0 0 0 0 0,0 0 0 0 0,0 0 8 0 0,0 0-72 0 0,0 0 80 0 0,17-18-80 0 0,-12 13 88 0 0,2 0-88 0 0,1-1 0 0 0,0 1 0 0 0,0 1 0 0 0,2 1 80 0 0,-1-1-80 0 0,0 2 80 0 0,0-1-80 0 0,1 3 80 0 0,-2 0-80 0 0,1 0 64 0 0,1 3-64 0 0,0-1 0 0 0,-1 2 64 0 0,3 1-64 0 0,-5 1 0 0 0,1 0 0 0 0,0 1 0 0 0,-2 0 0 0 0,-1 2 0 0 0,-1-1 0 0 0,0-1 0 0 0,-2 4 0 0 0,-2-3 0 0 0,0 1 0 0 0,-2 1 0 0 0,-1-2 0 0 0,-1 1 0 0 0,-2 3 0 0 0,-2-2 0 0 0,0 0 0 0 0,-2 0 0 0 0,1-2 0 0 0,-3 1 0 0 0,1 1 0 0 0,-1-2 0 0 0,0 1 0 0 0,0-3 0 0 0,-1 1 0 0 0,0-3 0 0 0,-1-1 0 0 0,-1 0 0 0 0,1-1 0 0 0,-1-1 0 0 0,2-1 0 0 0,-2 2 0 0 0,2-2 0 0 0,0-2 0 0 0,-1 2 96 0 0,2-1-32 0 0,3 0 0 0 0,1 0 0 0 0,1 1-64 0 0,1-1 80 0 0,2-1-80 0 0,2 2 80 0 0,2-2-80 0 0,-2 1 0 0 0,4 0 0 0 0,0-2 0 0 0,2 3 0 0 0,0-4 0 0 0,2 1 0 0 0,3 0 0 0 0,2 0-376 0 0,2-2-8 0 0,2-3-8 0 0,2 3-8936 0 0</inkml:trace>
  <inkml:trace contextRef="#ctx0" brushRef="#br0" timeOffset="88">8968 7084 12927 2237 3187,'-2'-2'288'0'0,"2"0"56"0"0,-2 1 8 0 0,2 1 8 0 0,2 0-288 0 0,-4 0-72 0 0,0-2 0 0 0,0-1 0 0 0,0 0 1288 0 0,0 1 248 0 0,1 1 40 0 0,-1 2 16 0 0,1 2-920 0 0,1 2-176 0 0,0 0-40 0 0,1 4-8 0 0,2 2-232 0 0,-2 2-56 0 0,4 4 0 0 0,-3 2-8 0 0,0-2-56 0 0,2 1-16 0 0,-4 3 0 0 0,4-1 0 0 0,-2 2 16 0 0,-1-2 8 0 0,1 0 0 0 0,-1-1 0 0 0,0-1-40 0 0,1-2-64 0 0,-1 1 88 0 0,0-4-88 0 0,1 1 112 0 0,-1-2-32 0 0,0-1-8 0 0,-1 0 0 0 0,0-2-72 0 0,2 0 64 0 0,-2-1-64 0 0,1-2 64 0 0,-1 1-64 0 0,0-1 0 0 0,0 0 0 0 0,0-2 64 0 0,0 0-64 0 0,0-1 0 0 0,-1-1 0 0 0,1-1 0 0 0,1 0 0 0 0,-1 0 0 0 0,0-1 0 0 0,0 0 0 0 0,-1-1-96 0 0,1-1-32 0 0,0 0 0 0 0,1-2-9560 0 0</inkml:trace>
  <inkml:trace contextRef="#ctx0" brushRef="#br0" timeOffset="89">6591 8250 5983 2751 2994,'0'0'536'0'0,"0"0"-432"0"0,0 0-104 0 0,0 0 0 0 0,1 0 856 0 0,0-2 144 0 0,3 2 32 0 0,2 0 8 0 0,3 0 320 0 0,3-1 64 0 0,3 1 16 0 0,1 0 0 0 0,1 0-576 0 0,1-1-104 0 0,3 1-24 0 0,2-1-8 0 0,-3-1-184 0 0,-1 2-32 0 0,-1 0 0 0 0,-2 0-8 0 0,-4 0-408 0 0,-2-2-96 0 0,0 2 0 0 0,-3-3 0 0 0,-1 2 0 0 0,-4 0 0 0 0,0-1 0 0 0,-4 1 0 0 0,2 1 0 0 0,-3-1 0 0 0,-1 0 0 0 0,-2 0 0 0 0,-2 1-424 0 0,0 0-112 0 0,0 0-16 0 0,-1 0-8 0 0,-1 2-728 0 0,-1-1-152 0 0,-1 2-24 0 0,-2-2-8 0 0,3 0-176 0 0,-1 2-40 0 0,-1-3-8 0 0,3 2 0 0 0,-2 0 248 0 0,1 0 40 0 0,1 1 16 0 0,-1-1 0 0 0,1-1 960 0 0,0 2 192 0 0,1-2 40 0 0,-1 0 8 0 0,1-1 536 0 0,1 1 104 0 0,0 0 32 0 0,1 0 0 0 0,-1 1 464 0 0,1-1 96 0 0,2 0 16 0 0,-1 0 8 0 0,2 3 152 0 0,0 0 24 0 0,-2 0 8 0 0,2 2 0 0 0,-1 1-200 0 0,1 0-40 0 0,-2 2-8 0 0,5 2 0 0 0,-2 2-104 0 0,1-1-32 0 0,2 1 0 0 0,-2-1 0 0 0,4 2-288 0 0,-2-3-56 0 0,2-1-8 0 0,1-2-8 0 0,0 0-216 0 0,-1-1-32 0 0,4-1-16 0 0,-1-2 0 0 0,0 1-64 0 0,0-4-16 0 0,1-1 0 0 0,0-1 0 0 0,0-1-16 0 0,1-1-8 0 0,1-1 0 0 0,0 1 0 0 0,0 0-8 0 0,1 0-8 0 0,1 1 0 0 0,-2 0 0 0 0,-1 4-24 0 0,1-1 0 0 0,3 1 0 0 0,-1 1 0 0 0,0 0-96 0 0,-2 2 0 0 0,1 1 0 0 0,-1 0 0 0 0,-1-1 0 0 0,0 3 0 0 0,0 1 0 0 0,-3 0 0 0 0,0 0 0 0 0,-2-1 0 0 0,-2 0 0 0 0,0 1 0 0 0,-2-3 0 0 0,-1 3 0 0 0,-2-1 0 0 0,-1-1 0 0 0,-1 2 0 0 0,-2-2 0 0 0,-2 1 0 0 0,1-1 0 0 0,3-2 0 0 0,-2-1 0 0 0,-2 2 0 0 0,-1 1 0 0 0,-1-2 64 0 0,0 0-64 0 0,-1 1 0 0 0,-1-2 0 0 0,3-1 64 0 0,1-1-64 0 0,0-1 0 0 0,0 1 0 0 0,3-1 0 0 0,0-1 0 0 0,1 0 0 0 0,2 0 0 0 0,-1-1 0 0 0,2-1 0 0 0,0 0 0 0 0,-1 0 0 0 0,4 0 0 0 0,-2 2 0 0 0,2-3 0 0 0,0 1 0 0 0,1-1-176 0 0,1 0-32 0 0,2-1-8 0 0,2-1-9168 0 0</inkml:trace>
  <inkml:trace contextRef="#ctx0" brushRef="#br0" timeOffset="90">6792 8344 13359 2601 2947,'3'-8'592'0'0,"-2"3"120"0"0,1 1-568 0 0,3 0-144 0 0,-2 1 0 0 0,1 3 0 0 0,1-3 1048 0 0,4-1 176 0 0,6 1 40 0 0,6 0 8 0 0,4-1-480 0 0,0 3-96 0 0,-2 4-24 0 0,-2 2 0 0 0,-4 3-472 0 0,-2 1-96 0 0,-4 1-16 0 0,-3 2-8 0 0,-3 1-80 0 0,-4 1 0 0 0,-1 0 0 0 0,-2 0 0 0 0,-4 1 0 0 0,0 0 0 0 0,0 0 0 0 0,-1 1 0 0 0,1-3 0 0 0,-2-1 0 0 0,0-1 0 0 0,-2 0 0 0 0,3-1 0 0 0,-3 1 0 0 0,3-2 0 0 0,1 0 0 0 0,0-2 88 0 0,2-3-24 0 0,0 1-64 0 0,3-1 96 0 0,1-1 32 0 0,0 0 8 0 0,0-2 0 0 0,3 1 0 0 0,-1 0 24 0 0,2-2 8 0 0,2 0 0 0 0,0 0 0 0 0,2 0 48 0 0,1 0 8 0 0,0-2 0 0 0,1 1 0 0 0,0 0-40 0 0,2 0-8 0 0,-1-2 0 0 0,1 1 0 0 0,-2 1-72 0 0,2-2-8 0 0,0 1-8 0 0,2 0 0 0 0,0 0-88 0 0,-2 0 64 0 0,-1 0-64 0 0,-1 1 64 0 0,-1 1-64 0 0,0 0 0 0 0,-3-2 0 0 0,0 4 0 0 0,-1-2-64 0 0,-2 1-32 0 0,-1 0-8 0 0,1 0 0 0 0,0 1-440 0 0,1 0-96 0 0</inkml:trace>
  <inkml:trace contextRef="#ctx0" brushRef="#br0" timeOffset="91">12134 9142 5063 1988 2894,'0'-1'448'0'0,"1"0"-352"0"0,0-1-96 0 0,1 1 0 0 0,-2 0 832 0 0,1 0 160 0 0,2-2 24 0 0,1-1 8 0 0,0-1 320 0 0,1 0 64 0 0,-1 1 8 0 0,1-1 8 0 0,-1 3-336 0 0,-1-3-64 0 0,-2 4-8 0 0,2-1-8 0 0,-3 1-352 0 0,2 1-72 0 0,-2 0-8 0 0,0 0-8 0 0,0 1-288 0 0,0 2-56 0 0,0 0-16 0 0,0-3 0 0 0,0 0-80 0 0,-5 26-24 0 0,4-14 0 0 0,-2 1 0 0 0,1 2-24 0 0,-2 3-8 0 0,1 1 0 0 0,0 0 0 0 0,1 0 8 0 0,-1-1 0 0 0,0-1 0 0 0,1 0 0 0 0,-1-2-16 0 0,2-2 0 0 0,-2 0 0 0 0,0 0 0 0 0,1-2 0 0 0,-1-1-64 0 0,1 0 96 0 0,-2-2-32 0 0,2-1-64 0 0,0 1 80 0 0,-2-1-80 0 0,2-2 80 0 0,-1-1-80 0 0,2-1 0 0 0,1 1 72 0 0,-1-2-72 0 0,-1 0 0 0 0,2 0 0 0 0,-1-1 0 0 0,1-1 0 0 0,-1 0 0 0 0,1-1 0 0 0,0-1 0 0 0,1 2-96 0 0,0-4-408 0 0,-1 4-80 0 0</inkml:trace>
  <inkml:trace contextRef="#ctx0" brushRef="#br0" timeOffset="92">12398 9198 455 1915 2791,'-3'-3'0'0'0,"0"2"0"0"0,2 0 0 0 0,0 1 0 0 0,-1 0 2008 0 0,0 0 360 0 0,-1 1 64 0 0,-2 1 24 0 0,-3 2-472 0 0,-1 0-96 0 0,-3 3-24 0 0,1 2 0 0 0,1 2-704 0 0,2-2-136 0 0,2 3-32 0 0,2-2-8 0 0,1 3-576 0 0,2-1-120 0 0,2 1-16 0 0,0-1-8 0 0,3-1-160 0 0,3 0-32 0 0,1-2-8 0 0,1 0 0 0 0,4-2-64 0 0,0-1 0 0 0,0-2 0 0 0,2 0 0 0 0,0 0 0 0 0,-1-3 0 0 0,2-2 0 0 0,-1 0 0 0 0,0-2 0 0 0,-1-1 0 0 0,-1 0 0 0 0,1-1 0 0 0,-2 1 128 0 0,-1-2 0 0 0,-1-1 8 0 0,-2 0 0 0 0,-1-1-136 0 0,-2 0 80 0 0,-1 0-80 0 0,-1-3 64 0 0,-3 2 8 0 0,-2-2 0 0 0,0 0 0 0 0,-4-2 0 0 0,2 3-72 0 0,-5 0 96 0 0,1-1-96 0 0,-2 1 96 0 0,2 3-208 0 0,-2 0-40 0 0,-1 0-8 0 0,2 3 0 0 0,0-1 288 0 0,0 1 48 0 0,1 2 16 0 0,-2 0 0 0 0,3 0-192 0 0,1 1 0 0 0,-1 0 0 0 0,2 1 0 0 0,1 0-120 0 0,0 0-56 0 0,3 1-16 0 0,-1 0 0 0 0,2 1-48 0 0,2 0-16 0 0,0 1 0 0 0,2 0-8904 0 0</inkml:trace>
  <inkml:trace contextRef="#ctx0" brushRef="#br0" timeOffset="93">12782 9182 10799 1765 3116,'-2'-4'232'0'0,"2"2"56"0"0,-2 1 0 0 0,0 0 24 0 0,2 1-248 0 0,-2 0-64 0 0,0 0 0 0 0,-1 1 0 0 0,-3 2 1344 0 0,-2 1 256 0 0,-2 3 48 0 0,-1 2 16 0 0,1 1-672 0 0,2 1-136 0 0,2 3-24 0 0,1-1-8 0 0,-1 2-448 0 0,4-1-88 0 0,2 1-24 0 0,1-2 0 0 0,3 1-168 0 0,3-3-96 0 0,2 1 96 0 0,1-1-96 0 0,1-2 88 0 0,3 0-88 0 0,2-2 80 0 0,1 0-80 0 0,0-3 88 0 0,1 0-88 0 0,1-1 96 0 0,-1-3-96 0 0,2 0 64 0 0,0-2-64 0 0,-1-1 0 0 0,-1-2 0 0 0,-1 0 0 0 0,0-2 0 0 0,-1 0 0 0 0,-4-2 0 0 0,-1 2 280 0 0,-2-4 48 0 0,-1 0 16 0 0,-3 1 0 0 0,-1-4-120 0 0,-4 1-16 0 0,0-2-8 0 0,-3-1 0 0 0,-1 1-32 0 0,-2-1-8 0 0,-5 1 0 0 0,-1 3 0 0 0,-1 2-16 0 0,-1 0-8 0 0,-1 4 0 0 0,0 0 0 0 0,-1 2-136 0 0,1 2 64 0 0,1 1-64 0 0,1 0 0 0 0,1 2 0 0 0,0-1 0 0 0,1 0 0 0 0,-1 1-96 0 0,1 1-224 0 0,0-2-32 0 0,2 2-16 0 0,1-1-6560 0 0,4 1-1312 0 0</inkml:trace>
  <inkml:trace contextRef="#ctx0" brushRef="#br0" timeOffset="94">12206 10214 5063 2518 2723,'0'0'448'0'0,"-2"0"-352"0"0,2 0-96 0 0,0-2 0 0 0,0 2 744 0 0,-1-1 136 0 0,0-1 24 0 0,-2 0 8 0 0,0-1 336 0 0,1 1 64 0 0,-2-1 8 0 0,1 1 8 0 0,1 1-280 0 0,0-1-56 0 0,0 2-16 0 0,2 0 0 0 0,0 2-312 0 0,0-1-64 0 0,0 3-16 0 0,0-1 0 0 0,0 3-264 0 0,0 0-64 0 0,2 3 0 0 0,0 2-8 0 0,-2 1-16 0 0,2 0 0 0 0,1 3 0 0 0,-2 1 0 0 0,1 0-80 0 0,-2 1-24 0 0,1 5 0 0 0,-1 0 0 0 0,0 0-8 0 0,0 2-8 0 0,0 0 0 0 0,0-2 0 0 0,0-3 0 0 0,1 1 0 0 0,-1 3 0 0 0,0-1 0 0 0,1-1-16 0 0,-1-2 0 0 0,2 0 0 0 0,-1-1 0 0 0,-1-2-32 0 0,0 0-64 0 0,0-4 88 0 0,0 1-88 0 0,0-3 64 0 0,-1 0-64 0 0,1-2 0 0 0,-2 0 0 0 0,1-2 0 0 0,0-2 0 0 0,0 1 0 0 0,-1-1 0 0 0,1-2-160 0 0,0 0-32 0 0,-1-2 0 0 0,2 0-8 0 0,0-2-656 0 0,0-2-128 0 0</inkml:trace>
  <inkml:trace contextRef="#ctx0" brushRef="#br0" timeOffset="95">12146 10320 3679 2562 2856,'1'-7'160'0'0,"-1"2"40"0"0,0 1-200 0 0,0-1 0 0 0,0 1 0 0 0,1 0 0 0 0,1 0 1048 0 0,0-6 168 0 0,4-4 32 0 0,2-6 0 0 0,3-1 256 0 0,-1 0 40 0 0,3 1 16 0 0,1 4 0 0 0,0 1-464 0 0,1 1-88 0 0,0 2-16 0 0,-1 3-8 0 0,3 0-304 0 0,-4 2-56 0 0,-1 3-16 0 0,0 1 0 0 0,2 2-320 0 0,-1 2-64 0 0,0 2-8 0 0,-4 1-8 0 0,0 3-136 0 0,-2 2-72 0 0,-2 4 80 0 0,0 0-80 0 0,-4 4 0 0 0,-1 2 0 0 0,-4 2 0 0 0,-2 2 0 0 0,0 0 0 0 0,-2 1 0 0 0,-2-1 0 0 0,0 0 0 0 0,-1-3 0 0 0,0-2 0 0 0,-1-3 0 0 0,2-1 0 0 0,-1-2 0 0 0,-1 0 0 0 0,0-3 0 0 0,-1 0 0 0 0,-1 0 0 0 0,1-2 0 0 0,0 0 0 0 0,-1-1 0 0 0,2-2 0 0 0,1 2 0 0 0,-1-3 0 0 0,5 1 0 0 0,-1-4 64 0 0,2 2-64 0 0,2-2 0 0 0,2 0 0 0 0,0-2 0 0 0,1 0 0 0 0,1 0 0 0 0,1-3-6048 0 0,2 1-1224 0 0</inkml:trace>
  <inkml:trace contextRef="#ctx0" brushRef="#br0" timeOffset="96">12440 10604 5063 2498 2658,'0'-2'448'0'0,"0"1"-352"0"0,0-1-96 0 0,0 2 0 0 0,2-2 736 0 0,-1 1 136 0 0,2-1 24 0 0,-1-3 8 0 0,2-1 768 0 0,2 2 152 0 0,-1-1 32 0 0,1 1 8 0 0,-2 0-672 0 0,0 3-136 0 0,-2 1-24 0 0,1 3-8 0 0,-2 0-472 0 0,0 3-96 0 0,-1 3-16 0 0,0 1-8 0 0,-1 3-288 0 0,-1 1-56 0 0,-1 4-16 0 0,-1-1 0 0 0,0 5-8 0 0,-1-2-64 0 0,2 0 96 0 0,0-1-32 0 0,1-3-64 0 0,-3 1 0 0 0,3-1 0 0 0,-1-1 0 0 0,0-1 0 0 0,2-3 0 0 0,0 0 0 0 0,-1-3 0 0 0,2-1 96 0 0,0-2-32 0 0,0 1 0 0 0,2-2 0 0 0,-1-1 40 0 0,0-1 8 0 0,3 2 0 0 0,0-2 0 0 0,2 1 16 0 0,1-2 0 0 0,1-1 0 0 0,0-1 0 0 0,1 0 16 0 0,1 1 8 0 0,1-2 0 0 0,1 1 0 0 0,0 0 16 0 0,0-1 8 0 0,0-1 0 0 0,-1 1 0 0 0,0 1-80 0 0,-3-2-8 0 0,1 1-8 0 0,-1 0 0 0 0,2 2 32 0 0,-3-2 8 0 0,1 1 0 0 0,-1 0 0 0 0,-2 1-120 0 0,-2-1 88 0 0,1 1-88 0 0,-3-2 80 0 0,1 2-80 0 0,-1 0 0 0 0,-1-2 0 0 0,0 2 0 0 0,-1-2 0 0 0,1 1-112 0 0,-2 0 24 0 0,2 0 8 0 0,-1-1-376 0 0,1 1-80 0 0,0 1-8 0 0,1-1-9408 0 0</inkml:trace>
  <inkml:trace contextRef="#ctx0" brushRef="#br0" timeOffset="97">12888 10779 4607 2284 2608,'0'-2'408'0'0,"0"0"-328"0"0,0 1-80 0 0,-2 0 0 0 0,2 1 1184 0 0,0 0 216 0 0,0 0 40 0 0,-1 0 16 0 0,1 0 200 0 0,-2 2 40 0 0,1 2 0 0 0,1-4 8 0 0,0 0-848 0 0,0 19-176 0 0,0-10-32 0 0,0 1-8 0 0,0 0-184 0 0,1 2-40 0 0,-1-1 0 0 0,0 0-8 0 0,2 1-152 0 0,-1-1-32 0 0,-1-2-8 0 0,0 1 0 0 0,2 0-88 0 0,-2 0-24 0 0,2-2 0 0 0,0 1 0 0 0,-2-1-104 0 0,0-3 88 0 0,0 0-88 0 0,0-1 80 0 0,2 0-80 0 0,-2-2-128 0 0,2 0 32 0 0,-2-2-6088 0 0,4 1-1224 0 0</inkml:trace>
  <inkml:trace contextRef="#ctx0" brushRef="#br0" timeOffset="98">12975 10870 7831 2197 2488,'-1'1'696'0'0,"0"1"-560"0"0,1 1-136 0 0,0-2 0 0 0,0 0 1144 0 0,0 1 200 0 0,1 3 32 0 0,0 3 16 0 0,3 2-88 0 0,2 0-24 0 0,2-1 0 0 0,0-1 0 0 0,3-2-624 0 0,0-2-128 0 0,0 0-24 0 0,2-3-8 0 0,0-1-232 0 0,1-2-40 0 0,-1-1-16 0 0,-2-2 0 0 0,0-2-96 0 0,-3 1-16 0 0,0 0-8 0 0,-4 0 0 0 0,0 0 8 0 0,-4 0 8 0 0,0 1 0 0 0,-1-1 0 0 0,-3 1 24 0 0,-4-3 0 0 0,2 3 0 0 0,-2-1 0 0 0,-1-1-16 0 0,-1 3 0 0 0,2-1 0 0 0,-1 2 0 0 0,1-1-112 0 0,0 2 88 0 0,0 1-88 0 0,1 0 80 0 0,1 1-80 0 0,0 1 0 0 0,1 0 0 0 0,1 1 0 0 0,0-1-72 0 0,3 1-32 0 0,0 0-8 0 0,-1 0 0 0 0,4 1-472 0 0,0 1-96 0 0</inkml:trace>
  <inkml:trace contextRef="#ctx0" brushRef="#br0" timeOffset="99">13197 10858 10591 2366 2848,'-3'6'472'0'0,"2"-4"96"0"0,1 2-456 0 0,0-2-112 0 0,1 2 0 0 0,0-2 0 0 0,1 2 880 0 0,0 1 152 0 0,4 2 32 0 0,0 4 8 0 0,5 1-136 0 0,1-1-24 0 0,-1-2-8 0 0,1-1 0 0 0,2-2-384 0 0,-4-1-72 0 0,3-3-24 0 0,-1 1 0 0 0,-1-2-104 0 0,1-1-16 0 0,-1-1-8 0 0,-2-3 0 0 0,-1 2-104 0 0,-3-3-16 0 0,-1 0-8 0 0,-1 0 0 0 0,-3 0 16 0 0,-2-2 0 0 0,0-1 0 0 0,-1 0 0 0 0,-2 0-48 0 0,0 0-8 0 0,-2-1 0 0 0,-1-2 0 0 0,0 2-40 0 0,-2 0-16 0 0,1 2 0 0 0,0-1 0 0 0,0 2-72 0 0,-1 1 0 0 0,1 1 72 0 0,1 2-72 0 0,0 1 0 0 0,1 1 0 0 0,1 0 0 0 0,0 1 0 0 0,2 0-104 0 0,0 0-32 0 0,0 3-8 0 0,0-2 0 0 0,2 2-128 0 0,-1-1-24 0 0,1 2-8 0 0,0-1-9096 0 0</inkml:trace>
  <inkml:trace contextRef="#ctx0" brushRef="#br0" timeOffset="100">10594 9074 2303 2305 3291,'0'-3'200'0'0,"0"2"-200"0"0,0-1 0 0 0,0 2 0 0 0,1-2 480 0 0,-1 1 48 0 0,2 1 16 0 0,-1-1 0 0 0,0-1 320 0 0,1-2 72 0 0,-1 2 16 0 0,1-1 0 0 0,-1 2 64 0 0,-1 0 8 0 0,0 0 8 0 0,-1-1 0 0 0,-1 2-240 0 0,-2 2-56 0 0,-3-2 0 0 0,1 2-8 0 0,-4-1-328 0 0,1 3-64 0 0,-1 0-16 0 0,2-1 0 0 0,-1 3-184 0 0,-1 0-40 0 0,0-1 0 0 0,1 0-8 0 0,3 1-88 0 0,-2 0 80 0 0,5 0-80 0 0,-1-1 80 0 0,2 0 8 0 0,1-1 0 0 0,1 1 0 0 0,1 0 0 0 0,1-1 80 0 0,2 1 24 0 0,-1 0 0 0 0,3-2 0 0 0,0 2 72 0 0,-1 0 24 0 0,1-2 0 0 0,2 2 0 0 0,0-1-32 0 0,-1 0-8 0 0,1 1 0 0 0,2 1 0 0 0,-1-1-72 0 0,-1-1-16 0 0,1 1 0 0 0,0 1 0 0 0,1 0-64 0 0,-3-1-24 0 0,2-1 0 0 0,-2 1 0 0 0,-1 1-72 0 0,-2-3 64 0 0,0 3-64 0 0,-1-2 64 0 0,-1 1-64 0 0,-2-1 0 0 0,0 1 0 0 0,0 0 0 0 0,0 0 0 0 0,-5 0 0 0 0,2-1 0 0 0,-2 2 0 0 0,0 0 0 0 0,0-2 0 0 0,-1 1 0 0 0,0 0 0 0 0,3-2 0 0 0,-2 0 0 0 0,2-1 0 0 0,-1 0 0 0 0,-2-2 0 0 0,1 0 0 0 0,0 0 0 0 0,-2-3 0 0 0,2-1 0 0 0,-2 1 0 0 0,1-2 0 0 0,-2 0 0 0 0,1 0 0 0 0,-1 0 0 0 0,1-1 0 0 0,2 0 0 0 0,0-1 0 0 0,1 1 0 0 0,1 0 0 0 0,2 1 0 0 0,-1 0 0 0 0,4-1 0 0 0,0 0 64 0 0,2-1-64 0 0,1-2 0 0 0,3 2 0 0 0,2-1 0 0 0,1 1 0 0 0,1-1 0 0 0,0 0 0 0 0,1 0 0 0 0,-1-1 64 0 0,0 2-64 0 0,-1 0 64 0 0,0 0-64 0 0,0-1 64 0 0,-2 0-64 0 0,0 1 0 0 0,-3 2 0 0 0,0-1 0 0 0,-1 1 0 0 0,-2-1 0 0 0,-1 1 0 0 0,0 1 0 0 0,-2 2 0 0 0,0-3 0 0 0,-2 1 0 0 0,0-1 0 0 0,-2 2 0 0 0,0-1 0 0 0,-2 1 0 0 0,1 0 0 0 0,-2 1 0 0 0,0 0 0 0 0,1 2 0 0 0,-1 0 0 0 0,3 2-160 0 0,-1-1-56 0 0,0 1-8 0 0,1 2-5496 0 0,0 1-1096 0 0</inkml:trace>
  <inkml:trace contextRef="#ctx0" brushRef="#br0" timeOffset="101">10750 9114 6447 2251 3211,'-3'3'288'0'0,"2"-2"56"0"0,0 2-280 0 0,0-2-64 0 0,1 0 0 0 0,0 0 0 0 0,0 2 1096 0 0,0 1 208 0 0,0 2 40 0 0,2 4 0 0 0,1 1 24 0 0,2-1 0 0 0,4 0 0 0 0,-2-1 0 0 0,1-1-448 0 0,2-1-88 0 0,0-1-24 0 0,3-3 0 0 0,-1 1-384 0 0,-2-3-72 0 0,1-1-24 0 0,-2-1 0 0 0,-1 0-200 0 0,0-4-32 0 0,-2 0-16 0 0,0-1 0 0 0,-2 2-80 0 0,-1-3 64 0 0,-2 0-64 0 0,-1-3 64 0 0,-1 2-64 0 0,-2-2 80 0 0,-1 3-80 0 0,-2-3 80 0 0,0 0-80 0 0,-3 1 64 0 0,-2 0-64 0 0,0-1 64 0 0,2 2-64 0 0,-1 2 0 0 0,0-1 72 0 0,-1-1-72 0 0,-1 3 0 0 0,3 1 0 0 0,2 1 0 0 0,0 2 0 0 0,-1-1 0 0 0,-2 4 0 0 0,-2 0 0 0 0,1 3 0 0 0,0 1 0 0 0,3 0-104 0 0,-1 3 24 0 0,1-2 8 0 0,4 2-296 0 0,0 2-56 0 0</inkml:trace>
  <inkml:trace contextRef="#ctx0" brushRef="#br0" timeOffset="102">10043 10716 7367 2493 2926,'0'-1'656'0'0,"0"0"-528"0"0,0 1-128 0 0,0 0 0 0 0,0 0 816 0 0,0 0 136 0 0,1 0 24 0 0,-1 0 8 0 0,2 0 104 0 0,-2 0 16 0 0,2 4 8 0 0,-2-4 0 0 0,0 0-344 0 0,0 0-72 0 0,0 26-16 0 0,0-17 0 0 0,-2 0-184 0 0,0 3-40 0 0,0 1-8 0 0,-2 0 0 0 0,0 0-160 0 0,1 1-32 0 0,-1 3 0 0 0,-1-2-8 0 0,2 2-88 0 0,1-1-8 0 0,0 2-8 0 0,0 1 0 0 0,2 0-48 0 0,-2-1 0 0 0,1-5-8 0 0,1 2 0 0 0,0-1-88 0 0,0-1 96 0 0,0 0-96 0 0,0-2 96 0 0,0-1-96 0 0,0 0 64 0 0,0-2-64 0 0,0 0 64 0 0,0-2-64 0 0,-1-1 0 0 0,-1-2 0 0 0,1 0 0 0 0,1 0 0 0 0,-1-3 0 0 0,1 1 0 0 0,-2-2 0 0 0,1-2-528 0 0,1 0-96 0 0,-2 0-16 0 0,1-2-8032 0 0</inkml:trace>
  <inkml:trace contextRef="#ctx0" brushRef="#br0" timeOffset="103">9983 10827 4607 2433 2976,'1'-17'200'0'0,"1"8"48"0"0,0 0-248 0 0,0 1 0 0 0,0 4 0 0 0,-2-1 0 0 0,4 0 1144 0 0,0-8 176 0 0,6-3 40 0 0,1-5 8 0 0,3-1 264 0 0,1 4 64 0 0,0 3 0 0 0,-2 1 8 0 0,1 5-648 0 0,-2 2-128 0 0,1 4-24 0 0,-3 0-8 0 0,0 3-432 0 0,-2 3-88 0 0,-3 1-24 0 0,-1 3 0 0 0,0 0-280 0 0,-4 3-72 0 0,0 1 0 0 0,-2 2 0 0 0,1 1 0 0 0,-3-1 64 0 0,2 3-64 0 0,-2-2 64 0 0,0-1-64 0 0,0-1 0 0 0,-2-1-96 0 0,1-1 96 0 0,-2 1-256 0 0,-1-2 16 0 0,1-2 0 0 0,-1 0 0 0 0,2-3 32 0 0,-1 1 8 0 0,-1-2 0 0 0,0 2 0 0 0,3-2 136 0 0,-2 0 64 0 0,0 0-64 0 0,1 0 64 0 0,-1-1-144 0 0,3 0 16 0 0,0 2 0 0 0,0-2 0 0 0,3 1-512 0 0,0 0-96 0 0</inkml:trace>
  <inkml:trace contextRef="#ctx0" brushRef="#br0" timeOffset="104">10220 10924 10591 2512 3023,'2'-4'472'0'0,"-2"1"96"0"0,0 1-456 0 0,0 0-112 0 0,0 1 0 0 0,0 1 0 0 0,0 0 1072 0 0,2 0 192 0 0,0 1 40 0 0,-1 2 8 0 0,2 1-304 0 0,-3-4-56 0 0,0 0-16 0 0,0 28 0 0 0,-3-15-504 0 0,0 2-104 0 0,-1 0-16 0 0,0 1-8 0 0,0 1-208 0 0,-2 1-96 0 0,2 1 80 0 0,1-2-80 0 0,1 0 0 0 0,-1-3 0 0 0,2 1 0 0 0,-1-5 0 0 0,2 1 0 0 0,-1-4 0 0 0,1 0 0 0 0,0-2 0 0 0,1-1 80 0 0,1 0-80 0 0,-1-1 80 0 0,3-3-80 0 0,0 0 208 0 0,1 0-8 0 0,4-3 0 0 0,-1 1 0 0 0,1-2-40 0 0,1 0 0 0 0,2-3-8 0 0,1 3 0 0 0,-3 0-24 0 0,2 1 0 0 0,-1 1 0 0 0,-1 0 0 0 0,1 1 0 0 0,-1 1 0 0 0,-1-1 0 0 0,0 1 0 0 0,-1 0 0 0 0,0 1-8 0 0,-1-1 0 0 0,-2 0 0 0 0,1 0-48 0 0,-2 0-8 0 0,-2 0 0 0 0,1 0 0 0 0,0 1-64 0 0,-1-1 0 0 0,0 0 0 0 0,-2 2 0 0 0,1-2 0 0 0,-2 0 0 0 0,1 0-80 0 0,-2 0 80 0 0,2 0-328 0 0,-1 0-24 0 0,0 0 0 0 0,-1-2-6184 0 0,2 2-1240 0 0</inkml:trace>
  <inkml:trace contextRef="#ctx0" brushRef="#br0" timeOffset="105">10602 11023 5527 2356 2931,'0'-1'488'0'0,"0"1"-392"0"0,-1 0-96 0 0,1 0 0 0 0,-2 0 1256 0 0,1 0 232 0 0,-2 1 48 0 0,-1 0 0 0 0,-2 2-448 0 0,-1-1-96 0 0,3 3-24 0 0,-2-2 0 0 0,0 2-384 0 0,2 1-72 0 0,0 0-24 0 0,0-1 0 0 0,3 1-48 0 0,-2-1-16 0 0,2 3 0 0 0,1-3 0 0 0,0 1-88 0 0,1 0-16 0 0,1 0-8 0 0,0 0 0 0 0,1 0-56 0 0,0 0 0 0 0,1 0-8 0 0,1-2 0 0 0,-1 2-56 0 0,1-1 0 0 0,0 1-8 0 0,2 0 0 0 0,-2-1-88 0 0,2 0-8 0 0,1 3-8 0 0,0-3 0 0 0,-1 1-16 0 0,1 0 0 0 0,1 2 0 0 0,0-3 0 0 0,-1 3 0 0 0,1-3-64 0 0,-1 2 96 0 0,-3-1-32 0 0,2 1-64 0 0,-3-1 0 0 0,-1-1 0 0 0,0 1 64 0 0,0-2-64 0 0,-3 1 0 0 0,-2 1 0 0 0,2 1 0 0 0,-2-3 0 0 0,-3-1 0 0 0,1 0 0 0 0,-2 0 0 0 0,2-1-64 0 0,-2 0 64 0 0,-1 0-80 0 0,0-2 80 0 0,0 1-80 0 0,-1-2 80 0 0,2 1-80 0 0,-2-1 80 0 0,1-2 0 0 0,1 1 0 0 0,-1 0 0 0 0,0-2 0 0 0,0 1 0 0 0,2-1 0 0 0,1-2 0 0 0,0 1 0 0 0,3 0 0 0 0,-1-1 0 0 0,1-1 0 0 0,1 0 0 0 0,3-1 0 0 0,-1-1 96 0 0,1 1-32 0 0,2 0-64 0 0,1 0 88 0 0,2-2-88 0 0,0 0 80 0 0,0 2-80 0 0,0 3 0 0 0,0-3 0 0 0,1 2 0 0 0,0 0 0 0 0,-2 2 0 0 0,-1-1-64 0 0,-1 3 64 0 0,-1-2 0 0 0,-1 2 0 0 0,-2-1 0 0 0,0 0 0 0 0,-1 0 0 0 0,-1 0 0 0 0,0-1 0 0 0,-2 1 96 0 0,0-1-24 0 0,1 0-72 0 0,-4 1 0 0 0,2 1 0 0 0,-1 1 0 0 0,1 0 0 0 0,0-1 0 0 0,0 4 0 0 0,-2-2 0 0 0,4 1 0 0 0,-1 0-112 0 0,2-1 40 0 0,1 1 8 0 0,0 1-408 0 0,1 0-72 0 0,3 0-24 0 0,0-1-8272 0 0</inkml:trace>
  <inkml:trace contextRef="#ctx0" brushRef="#br0" timeOffset="106">10767 11113 4143 2387 2855,'-2'2'184'0'0,"0"-1"40"0"0,2 1-224 0 0,0-1 0 0 0,0 0 0 0 0,0 0 0 0 0,0 2 1376 0 0,0 1 224 0 0,0 3 56 0 0,2 4 8 0 0,0 1 248 0 0,4-2 48 0 0,1 1 16 0 0,-1-3 0 0 0,2 2-984 0 0,2-3-192 0 0,1 0-32 0 0,-1-3-16 0 0,2 1-392 0 0,0-2-72 0 0,1-2-24 0 0,2-2 0 0 0,-2-2-80 0 0,1 1-24 0 0,-1-3 0 0 0,-3 0 0 0 0,2 0 0 0 0,-3-1-8 0 0,-1-3 0 0 0,-3 1 0 0 0,-1 0-8 0 0,-3 0 0 0 0,1 1 0 0 0,-4-2 0 0 0,0 1-24 0 0,-2-1-8 0 0,-2-1 0 0 0,-2 0 0 0 0,1 2-112 0 0,-1 1 72 0 0,-2 2-72 0 0,1 0 64 0 0,-2 2-64 0 0,0 1 0 0 0,0 1 0 0 0,3 1 64 0 0,-5 0-64 0 0,3 0 0 0 0,-1 1 0 0 0,0 0 0 0 0,4 0-96 0 0,-1 1-32 0 0,2-1 0 0 0,3-1-8 0 0,2 1-184 0 0,2 0-32 0 0,2-1 0 0 0,3-1-6144 0 0,0-1-1216 0 0</inkml:trace>
  <inkml:trace contextRef="#ctx0" brushRef="#br0" timeOffset="107">9692 11419 5983 2612 3055,'2'-2'536'0'0,"-1"2"-432"0"0,0-2-104 0 0,1 1 0 0 0,-1 1 864 0 0,2-1 160 0 0,2-3 24 0 0,3 1 8 0 0,3-3 176 0 0,2 0 40 0 0,0 1 8 0 0,-1 0 0 0 0,0 3-496 0 0,1-2-96 0 0,-3 2-16 0 0,-1 1-8 0 0,1 1-272 0 0,-2 0-48 0 0,0 0-16 0 0,-3 0 0 0 0,-1 1-112 0 0,-2 0-24 0 0,-2 2-8 0 0,0-2 0 0 0,-2 1 8 0 0,0 1 0 0 0,0 2 0 0 0,0 1 0 0 0,-3 1-56 0 0,1 2-8 0 0,2 0 0 0 0,-2 2 0 0 0,0 1-40 0 0,0-1-16 0 0,0 5 0 0 0,-2-2 0 0 0,1 1 24 0 0,-1 0 0 0 0,2 1 0 0 0,0-2 0 0 0,2 0-24 0 0,0-1 0 0 0,0 0 0 0 0,1-1 0 0 0,1-2-72 0 0,-2 0 80 0 0,2-2-80 0 0,-1-1 80 0 0,1 1-80 0 0,-1-1 0 0 0,-1-2 0 0 0,1 0 0 0 0,0-2 0 0 0,-2 1-112 0 0,2 1 24 0 0,-1-4-9072 0 0</inkml:trace>
  <inkml:trace contextRef="#ctx0" brushRef="#br0" timeOffset="108">9706 11545 5983 2580 3018,'0'-4'264'0'0,"0"3"56"0"0,1 0-256 0 0,0 0-64 0 0,1-1 0 0 0,-1 2 0 0 0,2-2 1072 0 0,2 1 200 0 0,3-1 40 0 0,2 0 0 0 0,3-2 64 0 0,0 3 16 0 0,2-2 0 0 0,-2 2 0 0 0,0 1-600 0 0,-1 0-120 0 0,-1 0-32 0 0,1 0 0 0 0,-2 1-392 0 0,-2 0-88 0 0,1-1-8 0 0,-3 2-8 0 0,2-2-600 0 0,-2 0-120 0 0</inkml:trace>
  <inkml:trace contextRef="#ctx0" brushRef="#br0" timeOffset="109">10002 11443 9215 2625 3087,'-6'5'408'0'0,"2"-3"80"0"0,2 2-392 0 0,-1-2-96 0 0,2 1 0 0 0,-1-1 0 0 0,1 3 864 0 0,-2 1 144 0 0,2 5 32 0 0,-2 2 8 0 0,3 3 40 0 0,3-2 16 0 0,2 0 0 0 0,3-3 0 0 0,0-2-448 0 0,5-2-88 0 0,0-1-24 0 0,0-2 0 0 0,2-3-192 0 0,1-1-32 0 0,0-3-16 0 0,0-1 0 0 0,0-1-136 0 0,0-1-24 0 0,-3-1-8 0 0,0 0 0 0 0,-5 1-40 0 0,1-2-16 0 0,-4 1 0 0 0,-2-2 0 0 0,-2 1-80 0 0,-2-1 80 0 0,-2-1-80 0 0,-1 1 80 0 0,-1-2-80 0 0,-2 2 80 0 0,1 1-80 0 0,-4-2 80 0 0,1 1-80 0 0,-2 0-136 0 0,0 4 32 0 0,0 1 8 0 0,1 0 96 0 0,-2 4 0 0 0,3 2 0 0 0,-2-1 0 0 0,3 2-352 0 0,0-1-128 0 0,0 3-32 0 0,1 3-8224 0 0</inkml:trace>
  <inkml:trace contextRef="#ctx0" brushRef="#br0" timeOffset="110">9524 12352 1375 2730 2677,'-2'-5'128'0'0,"-1"3"-128"0"0,2 0 0 0 0,-1-1 0 0 0,1 2 1928 0 0,1 1 368 0 0,-2 0 72 0 0,2 0 8 0 0,-2 0-528 0 0,0 1-112 0 0,0 0-16 0 0,0 2-8 0 0,2 2-696 0 0,-2 0-144 0 0,2 4-24 0 0,0-3-8 0 0,0-3-376 0 0,0 2-80 0 0,0 2-8 0 0,0 4-8 0 0,0 4-240 0 0,-2 1-40 0 0,1 4-16 0 0,0 0 0 0 0,-1-2 48 0 0,0 2 8 0 0,-1 2 0 0 0,1-1 0 0 0,-1-3-128 0 0,0 2 0 0 0,1-2 0 0 0,-1-1 0 0 0,0 0 144 0 0,1-5 8 0 0,-1 1 0 0 0,2-3 0 0 0,-2-1-152 0 0,0 0 0 0 0,1-1 0 0 0,-1 0 0 0 0,-1 1 0 0 0,2-3 0 0 0,0-2 0 0 0,0-1 0 0 0,0 0-320 0 0,0-1-48 0 0,2-1-8 0 0,0-2-8888 0 0</inkml:trace>
  <inkml:trace contextRef="#ctx0" brushRef="#br0" timeOffset="111">9475 12442 7831 2769 2694,'-1'-19'168'0'0,"1"8"40"0"0,0 1 8 0 0,0 1 8 0 0,1 3-224 0 0,0 2 0 0 0,1-3 0 0 0,2-4 0 0 0,1-2 1712 0 0,4-6 304 0 0,4-1 56 0 0,0 1 8 0 0,1 5-864 0 0,2 4-184 0 0,1 0-32 0 0,-2 4-8 0 0,1 5-488 0 0,-1 2-104 0 0,0 2-16 0 0,-2 1-8 0 0,-2 1-216 0 0,-2 2-48 0 0,-3 1-8 0 0,-2 1 0 0 0,0 1-104 0 0,-4 0 0 0 0,-4 1 0 0 0,0 1 0 0 0,-2 4 0 0 0,-3-2 0 0 0,-1 0 0 0 0,1-1 0 0 0,1-5 0 0 0,-2 3 0 0 0,0 0 0 0 0,-3-1-80 0 0,-1 0 80 0 0,-1 0 0 0 0,3-2 0 0 0,2-2-64 0 0,2 0 64 0 0,0-1 0 0 0,-1-1 0 0 0,0-2 0 0 0,0 3-256 0 0,1-3-40 0 0,3 1-8 0 0,1 0 0 0 0,1 0-624 0 0,2 1-128 0 0</inkml:trace>
  <inkml:trace contextRef="#ctx0" brushRef="#br0" timeOffset="112">9648 12589 11519 2631 2448,'-1'-1'1024'0'0,"0"0"-824"0"0,1 0-200 0 0,0 1 0 0 0,1 0 1024 0 0,0 0 168 0 0,-1 0 32 0 0,2 0 8 0 0,2 2-208 0 0,-2 4-48 0 0,2 2-8 0 0,-1 3 0 0 0,0 0-536 0 0,-3 2-112 0 0,-2 1-16 0 0,0 1-8 0 0,-2 1-136 0 0,-2 0-32 0 0,0-1-8 0 0,0-2 0 0 0,1 0-56 0 0,1-1 0 0 0,0-2-64 0 0,2-1 96 0 0,0 0-96 0 0,0-1 64 0 0,2-1-64 0 0,0-1 0 0 0,0-1 0 0 0,0-1 0 0 0,2-1 0 0 0,0 0 0 0 0,0-1 136 0 0,2-1 8 0 0,0-1 0 0 0,1 2 0 0 0,2-2-32 0 0,1 0-8 0 0,1-2 0 0 0,0 0 0 0 0,3 1 16 0 0,-1-2 0 0 0,0 2 0 0 0,1-1 0 0 0,-2 0 0 0 0,2 0 0 0 0,-1 1 0 0 0,-1 0 0 0 0,0 0-32 0 0,0 0-8 0 0,-3 0 0 0 0,1-1 0 0 0,-2 2 16 0 0,-1 0 0 0 0,-1 0 0 0 0,0-1 0 0 0,0-2-96 0 0,-1 3 0 0 0,-2 0 0 0 0,-1 0 0 0 0,0 0 0 0 0,0 0-112 0 0,-1-2 16 0 0,1 0 0 0 0,1-1-480 0 0,1 1-96 0 0</inkml:trace>
  <inkml:trace contextRef="#ctx0" brushRef="#br0" timeOffset="113">9940 12677 11975 2633 2402,'-1'-5'528'0'0,"1"3"112"0"0,0 0-512 0 0,1 1-128 0 0,1 0 0 0 0,-1 0 0 0 0,2 0 832 0 0,1-1 128 0 0,5-2 32 0 0,3-2 8 0 0,4 1-200 0 0,2 0-48 0 0,-1 1-8 0 0,0-1 0 0 0,0 1-352 0 0,-2 0-72 0 0,0 4-8 0 0,-3-3-8 0 0,-2-1-80 0 0,0 2-24 0 0,-3 2 0 0 0,-2 0 0 0 0,-1-1-8 0 0,-3 1-8 0 0,1 1 0 0 0,-4 1 0 0 0,4-1-48 0 0,-4 1-8 0 0,0 3 0 0 0,-1 0 0 0 0,-1 2-32 0 0,0 0-16 0 0,-1 0 0 0 0,-1 0 0 0 0,3 0-80 0 0,-1 2 80 0 0,-2-2-80 0 0,0 3 80 0 0,3-2-80 0 0,-3 2 0 0 0,2-1 0 0 0,-1 2 64 0 0,1-2-64 0 0,0 1 80 0 0,0 0-80 0 0,1 1 80 0 0,0 0-8 0 0,1 0 0 0 0,0 0 0 0 0,0 1 0 0 0,0 0-72 0 0,2-3 80 0 0,0 0-80 0 0,-2 1 80 0 0,-1 1-80 0 0,0-1 0 0 0,1 0 0 0 0,-1 0 0 0 0,1 0 0 0 0,-2 1 0 0 0,1-1 0 0 0,0-2 0 0 0,1-1-144 0 0,0-1-48 0 0,1-2 0 0 0,1-2-9496 0 0</inkml:trace>
  <inkml:trace contextRef="#ctx0" brushRef="#br0" timeOffset="114">9975 12801 919 2780 3047,'-4'-1'80'0'0,"2"-1"-80"0"0,0 1 0 0 0,1 0 0 0 0,1-1 2112 0 0,0 2 416 0 0,0 0 72 0 0,1-2 24 0 0,3 0-480 0 0,0-1-88 0 0,4 0-16 0 0,1 1-8 0 0,1-1-1016 0 0,3 2-208 0 0,-1-1-40 0 0,1 0 0 0 0,1 2-480 0 0,-2-2-88 0 0,-1 4-16 0 0,-1-2-8 0 0,-1 0-112 0 0,-1 0-64 0 0,-1 2 64 0 0,-1-2-64 0 0,-1 1-128 0 0,2 0-64 0 0,-2 2-16 0 0,4-1-8992 0 0</inkml:trace>
  <inkml:trace contextRef="#ctx0" brushRef="#br0" timeOffset="115">10253 12754 14279 2493 2390,'-3'0'1272'0'0,"0"2"-1016"0"0,2 0-256 0 0,0-1 0 0 0,-1 1 640 0 0,1 1 88 0 0,-2 3 8 0 0,-1 2 8 0 0,0 3 120 0 0,3 2 16 0 0,4-3 8 0 0,1 1 0 0 0,4-3-568 0 0,1-1-120 0 0,2-1-16 0 0,0-2-8 0 0,2-2-48 0 0,1-1 0 0 0,0-2-8 0 0,1 0 0 0 0,0-3-40 0 0,0-1-8 0 0,1-2 0 0 0,-2-1 0 0 0,-1 0-72 0 0,-3 0-88 0 0,0 0 24 0 0,-4-1 0 0 0,0 1 304 0 0,-3 0 64 0 0,-3-1 16 0 0,0 1 0 0 0,-4 0-192 0 0,-2-2-32 0 0,1 1 0 0 0,-3 0-8 0 0,0 1-24 0 0,-1 1 0 0 0,1 3 0 0 0,-3 1 0 0 0,0 2-64 0 0,-1 2 80 0 0,1 1-80 0 0,0 0 80 0 0,3-1-80 0 0,-2 4 0 0 0,2-1 0 0 0,0-1 64 0 0,4 0-224 0 0,0-1-56 0 0,1-1-8 0 0,2 0-6496 0 0,1-2-1312 0 0</inkml:trace>
  <inkml:trace contextRef="#ctx0" brushRef="#br0" timeOffset="116">6850 5826 20271 3144 2584,'-30'-16'1800'0'0,"6"6"-1440"0"0,8 7-288 0 0,9 4-72 0 0,1 2 0 0 0,-2-2-112 0 0,-11-3 24 0 0,-10-3 8 0 0,-4-1-864 0 0,-3 1-176 0 0,6 4-32 0 0,11 2 0 0 0,9 3-328 0 0,9 1-64 0 0,6 0-16 0 0,7 5-3912 0 0</inkml:trace>
  <inkml:trace contextRef="#ctx0" brushRef="#br0" timeOffset="117">5847 7775 2759 3677 3400,'4'-15'248'0'0,"0"4"-248"0"0,0 3 0 0 0,0 2 0 0 0,1 2 496 0 0,-1 2 48 0 0,0 0 16 0 0,5-4 0 0 0,4-1-272 0 0,4-5-64 0 0,4-1 0 0 0,1-1-8 0 0,2 1-128 0 0,1 0-24 0 0,2 0-64 0 0,0 0 96 0 0,-1 0-32 0 0,-2 1 0 0 0,0 2-64 0 0,-3 0 96 0 0,0 2-96 0 0,-5 2 0 0 0,-4 0-72 0 0,0 1 72 0 0,1 0-128 0 0,0-2 32 0 0,1 3 0 0 0,-3-1 0 0 0,-3 1-736 0 0,1 2-136 0 0,1-1-32 0 0,1-2-8 0 0,3 0 792 0 0,-2-2 216 0 0</inkml:trace>
  <inkml:trace contextRef="#ctx0" brushRef="#br0" timeOffset="118">6648 7313 8751 3726 3600,'1'-2'384'0'0,"-1"0"88"0"0,0-1-376 0 0,0 0-96 0 0,1 3 0 0 0,1-1 0 0 0,2-1 240 0 0,1-2 32 0 0,3-2 8 0 0,7-3 0 0 0,2-2-120 0 0,2-1-16 0 0,2 1-8 0 0,1-1 0 0 0,-1 0-136 0 0,0 0 0 0 0,0 0-88 0 0,1 2 88 0 0,-1-1-64 0 0,2 0 64 0 0,-2 1 0 0 0,2 1 0 0 0,-3-1-384 0 0,0 0-16 0 0,0 1-8 0 0,-2 2-3640 0 0</inkml:trace>
  <inkml:trace contextRef="#ctx0" brushRef="#br0" timeOffset="119">7596 6836 5527 3673 3769,'0'-4'488'0'0,"0"2"-392"0"0,1 1-96 0 0,1 1 0 0 0,-1 0 448 0 0,0-2 72 0 0,3 0 16 0 0,2-1 0 0 0,4-2-248 0 0,3-1-56 0 0,1-1-8 0 0,3 1 0 0 0,0 0-128 0 0,1 0-24 0 0,1-1-8 0 0,1 0 0 0 0,-1-1-64 0 0,0 0 0 0 0,0-2 0 0 0,-1 1 0 0 0,1 0-136 0 0,0 1-24 0 0,0 1 0 0 0,-1 0 0 0 0,0 1-384 0 0,-1 0-72 0 0,0 0-24 0 0,0 2-2224 0 0</inkml:trace>
  <inkml:trace contextRef="#ctx0" brushRef="#br0" timeOffset="120">8539 6415 10591 3363 3673,'5'-13'472'0'0,"-1"5"96"0"0,0 0-456 0 0,2 2-112 0 0,-1 2 0 0 0,-1 4 0 0 0,3-3 264 0 0,2-3 32 0 0,8-2 8 0 0,5-2 0 0 0,5-1-240 0 0,2 0-64 0 0,0 2 0 0 0,-1-2 0 0 0,-4 2-112 0 0,2-2-56 0 0,-2 3-16 0 0,-1-1-4840 0 0</inkml:trace>
  <inkml:trace contextRef="#ctx0" brushRef="#br0" timeOffset="121">9587 5915 5527 3631 4055,'13'-16'488'0'0,"-4"4"-392"0"0,0 1-96 0 0,-1 4 0 0 0,0 3 784 0 0,-4 1 136 0 0,5 0 24 0 0,4-4 8 0 0,7-4-472 0 0,5-2-88 0 0,3 0-16 0 0,-1 1-8 0 0,0 2-368 0 0,-3 0 0 0 0,-3 0 0 0 0,-1 2 0 0 0,-1 1-640 0 0,-1-1-80 0 0</inkml:trace>
  <inkml:trace contextRef="#ctx0" brushRef="#br0" timeOffset="122">10528 5492 8751 3255 3897,'10'-15'384'0'0,"-4"3"88"0"0,1 3-376 0 0,0 2-96 0 0,-2 3 0 0 0,-1 2 0 0 0,2-2 432 0 0,7-3 72 0 0,5-3 8 0 0,9-4 8 0 0,4-1-352 0 0,0 3-72 0 0,0 0-8 0 0,-2 1-8 0 0,-2 3-600 0 0,-2 0-120 0 0,-2 3-32 0 0,-5-5 0 0 0</inkml:trace>
  <inkml:trace contextRef="#ctx0" brushRef="#br0" timeOffset="123">11305 5091 3223 3194 4047,'4'-6'288'0'0,"0"2"-288"0"0,-3 1 0 0 0,-1 3 0 0 0,0-2 752 0 0,1-2 96 0 0,1-1 16 0 0,2-5 8 0 0,3-3 424 0 0,-1-2 80 0 0,2-3 24 0 0,2 1 0 0 0,-1 1-472 0 0,1 2-96 0 0,0 1-24 0 0,1 2 0 0 0,2 2-552 0 0,1 0-104 0 0,2 2-24 0 0,1 2-8 0 0,0-1-392 0 0,1 1-80 0 0,3-1-8 0 0,0 0-8 0 0,3 0-816 0 0,3-1-160 0 0,-1-1-32 0 0,2-2-3200 0 0</inkml:trace>
  <inkml:trace contextRef="#ctx0" brushRef="#br0" timeOffset="124">5234 6356 4143 2919 3661,'4'-13'368'0'0,"-2"4"-296"0"0,4 2-72 0 0,-2 3 0 0 0,0 1 464 0 0,0 1 80 0 0,2-2 8 0 0,5 0 8 0 0,5-3 120 0 0,5-4 24 0 0,6 0 8 0 0,2-1 0 0 0,1 3-456 0 0,-1-2-96 0 0,2 2-24 0 0,-2-1 0 0 0,2 1-136 0 0,0-2 0 0 0,-2 3-88 0 0,0-1 88 0 0,2 0-240 0 0,-4 0 8 0 0,-2 2 0 0 0,-1-1-2312 0 0,0 2-464 0 0</inkml:trace>
  <inkml:trace contextRef="#ctx0" brushRef="#br0" timeOffset="125">6311 5876 7831 2750 3755,'2'-8'696'0'0,"-1"2"-560"0"0,1 3-136 0 0,-1 3 0 0 0,2 0 688 0 0,1-2 112 0 0,2-3 16 0 0,4-1 8 0 0,3-3-472 0 0,4 0-96 0 0,1 0-24 0 0,0 3 0 0 0,2-1-232 0 0,-1 1 0 0 0,1-1 0 0 0,-3 2-80 0 0,1 0-376 0 0,-1 0-80 0 0,1 2-8 0 0,-1-2-2528 0 0,0 0-512 0 0</inkml:trace>
  <inkml:trace contextRef="#ctx0" brushRef="#br0" timeOffset="126">7288 5529 7367 2541 3676,'6'-6'320'0'0,"-2"1"80"0"0,2 1-320 0 0,-1 1-80 0 0,-1 3 0 0 0,-1-2 0 0 0,2 1 0 0 0,3-2 0 0 0,6 0 0 0 0,6-3 64 0 0,2-1-576 0 0,3-1-128 0 0,1 1-16 0 0,2-2-8 0 0,-1 0 568 0 0,-2 0 96 0 0</inkml:trace>
  <inkml:trace contextRef="#ctx0" brushRef="#br0" timeOffset="127">8355 5155 9671 2273 3850,'4'-4'864'0'0,"0"0"-696"0"0,0 1-168 0 0,0 3 0 0 0,1 0 432 0 0,-1-2 48 0 0,6-1 16 0 0,3-2 0 0 0,7-2-360 0 0,6-2-72 0 0,2 2-64 0 0,0-2 96 0 0,0 1-240 0 0,-2 1-48 0 0,2-2 0 0 0,-1 1-8 0 0,-2 1-376 0 0,0 0-80 0 0,-2 0-16 0 0,2 1-3504 0 0</inkml:trace>
  <inkml:trace contextRef="#ctx0" brushRef="#br0" timeOffset="128">9371 4795 11975 2220 4047,'6'-16'528'0'0,"-3"5"112"0"0,2 2-512 0 0,0 4-128 0 0,1 4 0 0 0,-2 0 0 0 0,2-1 104 0 0,4-1-8 0 0,5-2 0 0 0,7-1 0 0 0,5-1-336 0 0,2 0-72 0 0,1 1-8 0 0,7-4-3136 0 0,-2-1-632 0 0</inkml:trace>
  <inkml:trace contextRef="#ctx0" brushRef="#br0" timeOffset="129">10208 4494 10591 2009 3916,'3'-20'472'0'0,"0"7"96"0"0,0 3-456 0 0,1 2-112 0 0,2 3 0 0 0,-2 3 0 0 0,1 0 424 0 0,5-4 64 0 0,4-2 16 0 0,5-2 0 0 0,4 1-504 0 0,2 0-120 0 0,-1 2-8 0 0,1 1-5256 0 0</inkml:trace>
  <inkml:trace contextRef="#ctx0" brushRef="#br0" timeOffset="130">10907 4176 6911 2073 4332,'11'-19'608'0'0,"-2"7"-480"0"0,2 4-128 0 0,-3 1 0 0 0,-1 3 496 0 0,-2 2 80 0 0,2-1 8 0 0,5-1 8 0 0,7-3-128 0 0,8-3-24 0 0,8-1-8 0 0,0 2 0 0 0,-3 1-944 0 0,-2 0-184 0 0,-2 2-40 0 0,-2-1 0 0 0</inkml:trace>
  <inkml:trace contextRef="#ctx0" brushRef="#br0" timeOffset="131">11397 3982 455 1715 4044,'16'-6'0'0'0,"-10"4"0"0"0,-2 0 0 0 0,-2 2 0 0 0,-2 0 448 0 0,0 0 40 0 0,2 0 16 0 0,0 0 0 0 0,0 0 160 0 0,2-2 32 0 0,-1 2 8 0 0,0-1 0 0 0,0 1-376 0 0,1 0-72 0 0,-2-1-8 0 0,2 1-8 0 0,2-1-496 0 0,1-1-96 0 0,4 0-16 0 0,-2-4-8 0 0</inkml:trace>
  <inkml:trace contextRef="#ctx0" brushRef="#br0" timeOffset="132">6921 5965 455 2066 4286,'2'-7'0'0'0,"-2"2"0"0"0,2 1 0 0 0,1 0 0 0 0,-2 3 384 0 0,2-1 40 0 0,0 2 8 0 0,1-2 0 0 0,3 0-144 0 0,5-2-32 0 0,1-1-8 0 0,0 2 0 0 0,-1 2-248 0 0,0-3 0 0 0,-3 2 0 0 0,-1-1 0 0 0,0 0-112 0 0,-2-1-48 0 0,-1 0 0 0 0,-1 0-8 0 0,0 2 168 0 0,-1-2 104 0 0,-2 3-8 0 0,0-1-8 0 0,-1 2 264 0 0,-1-2 64 0 0,0 1 0 0 0,-2 1 8 0 0,-1 0-80 0 0,0 1-24 0 0,-1 1 0 0 0,-2-2 0 0 0,2 0-112 0 0,-1 0-24 0 0,-1 0-8 0 0,-1 0 0 0 0,2 1-48 0 0,1-1-16 0 0,-2 1 0 0 0,2-1 0 0 0,1 1-112 0 0,-2-1 72 0 0,2-1-72 0 0,0 1 64 0 0,1-1-64 0 0,-1 1 0 0 0,2-1 0 0 0,0 1 0 0 0,-2 0 64 0 0,0 0 0 0 0,0 0 0 0 0,-2 1 0 0 0,1 0 16 0 0,-3 0 0 0 0,-2 0 0 0 0,-1 2 0 0 0,-1 1-8 0 0,-2-2 0 0 0,1 3 0 0 0,-4-1 0 0 0,3 1 0 0 0,-2-2 0 0 0,0 2 0 0 0,-2 1 0 0 0,2-1-72 0 0,1 1 96 0 0,2-1-96 0 0,0-1 96 0 0,2 1-96 0 0,0-1 0 0 0,-1 3 72 0 0,2-2-72 0 0,2 1 0 0 0,1-1 0 0 0,1 2 0 0 0,0 0 64 0 0,2 1 24 0 0,1 0 8 0 0,-1-1 0 0 0,4-1 0 0 0,0 4 16 0 0,0 0 8 0 0,0-3 0 0 0,0 1 0 0 0,2 1 40 0 0,2 0 0 0 0,0 2 8 0 0,3-2 0 0 0,1 2 72 0 0,-2 0 16 0 0,1-2 0 0 0,0 1 0 0 0,0 2-64 0 0,1-1-16 0 0,-1 2 0 0 0,0 0 0 0 0,0 0-16 0 0,-2 0-8 0 0,2 0 0 0 0,-1 1 0 0 0,1-3 40 0 0,-1 1 16 0 0,3 1 0 0 0,0-3 0 0 0,0 0-8 0 0,1-2 0 0 0,3 3 0 0 0,2-2 0 0 0,2-1-40 0 0,0 1 0 0 0,2-2-8 0 0,0-3 0 0 0,-1 0 40 0 0,1 0 0 0 0,1-2 8 0 0,0-1 0 0 0,0-1-8 0 0,1 0-8 0 0,-3 0 0 0 0,1-1 0 0 0,0 0-80 0 0,-2 0-8 0 0,1-2-8 0 0,-2 0 0 0 0,2 1 24 0 0,-4-3 8 0 0,2-1 0 0 0,-1-1 0 0 0,0 0 40 0 0,-2-1 0 0 0,2-2 8 0 0,-2 0 0 0 0,-2 0-8 0 0,-2 0 0 0 0,0 0 0 0 0,-2-1 0 0 0,1-1-32 0 0,-3 1-16 0 0,0 0 0 0 0,-3 0 0 0 0,0 1-112 0 0,0 0 0 0 0,-2 0 0 0 0,0 0 0 0 0,0 1 80 0 0,-2-1-8 0 0,2 1 0 0 0,-2-2 0 0 0,0 0 24 0 0,-2 1 0 0 0,1 0 0 0 0,-1 1 0 34 50,0 1-8-34-50,-2-1 0 0 0,2-1 0 0 0,-1 0 0 0 0,1 2-88 0 0,-3 0 64 33 50,2 0-64-33-50,-3-1 64 0 0,0-1-64 0 0,-3 0 0 0 0,1 2 0 0 0,-1-1 0 0 0,1 0 0 0 0,-2 1 0 0 0,2 3 0 0 0,1-2 64 0 0,1 1-64 0 0,-3 2 0 0 0,1-2 0 0 0,1 1 0 0 0,1 2 64 0 0,-1-1-64 0 0,2 2 0 0 0,-1-2 64 0 0,3 3-64 0 0,-1-1 0 0 0,-2-1 0 0 0,2 1 0 0 0,1 0 0 0 0,-1-1 0 0 0,0 1 0 0 0,0-1 0 0 0,0 1 0 0 0,-1-1 0 0 0,0 1 0 0 0,0 0 0 0 0,-2 0 0 0 0,1-1 0 0 0,0 2 0 0 0,-1 0-88 0 0,-1 0 88 0 0,0 1 0 0 0,0 0 0 0 0,1 0 0 0 0,0 1 0 0 0,0 0-80 0 0,-1 2 80 0 0,-1-1 0 0 0,1 1 0 0 0,-1 1-64 0 0,1-2 64 0 0,0 2 0 0 0,1-1 0 0 0,-2 1-64 0 0,2-2 64 0 0,-2 2 0 0 0,1-1 0 0 0,-1 2-64 0 0,0-1 64 0 0,0 0 0 0 0,1 1 0 0 0,-1 0 0 0 0,-1-1 0 0 0,0 1 0 0 0,1 0 0 0 0,1 0 0 0 0,1 1 0 0 0,-4-1 0 0 0,1 1 0 0 0,-1 1-64 0 0,1 0 64 0 0,2 1 0 0 0,1-1 0 0 0,1 0 0 0 0,0 2 0 0 0,2-2 0 0 0,2 1 0 0 0,0-1 0 0 0,0 1 0 0 0,2 1 0 0 0,1 2 0 0 0,2 0 0 0 0,2 0 0 0 0,1-2 0 0 0,1 2-64 0 0,3-1 64 0 0,0 0 0 0 0,0 1 0 0 0,3 0 0 0 0,0-1 0 0 0,1 1 0 0 0,0-2 0 0 0,1 2 0 0 0,1-2 0 0 0,-1 2 0 0 0,1-3 0 0 0,3 3 0 0 0,-1-1 0 0 0,1 0 0 0 0,1 0 0 0 0,3-1 64 0 0,0-1 0 0 0,0-1-64 0 0,0 0 96 0 0,2-1-96 0 0,0-1 64 0 0,-2-1-64 0 0,2-2 0 0 0,1 1 80 0 0,-2-2-80 0 0,0 1 80 0 0,-2-2-80 0 0,1-2 96 0 0,-1 1-24 0 0,1 0-8 0 0,-3-1 0 0 0,-1-2-64 0 0,-1 1 0 0 0,-1-1 0 0 0,-3 0 0 0 0,0 0 0 0 0,-3-1 0 0 0,0 0 0 0 0,-1-1 0 0 0,0-1 0 0 0,-3-2 0 0 0,0-2 0 0 0,0 2 64 0 0,-1-1-64 0 0,0-4 96 0 0,-1 0-96 0 0,0 0 96 0 0,-1 1-96 0 0,1-2 0 0 0,0-3 0 0 0,-3 2 0 0 0,1 5 0 0 0,-1-1 0 0 0,0 0 0 0 0,-1-3 0 35 50,-1-3 0-35-50,0-1 0 0 0,-1 1 0 0 0,-1 1 0 0 0,-1 4 0 0 0,-1 0 0 0 0,0 1 0 0 0,-2 1 0 0 0,-1 0 0 0 0,-2 0 0 0 0,0 0 0 0 0,0 2 0 0 0,1 1 0 0 0,-3-1 0 0 0,1 0 0 0 0,-1 1 0 0 0,1 0 0 0 0,0 0 0 0 0,-1 1 0 0 0,0 0 0 0 0,-2 3 0 0 0,1-1 0 0 0,0 3 0 0 0,1-1 0 0 0,-1 1 0 0 0,-1 1-88 0 0,1 1 24 0 0,-3 1 0 0 0,-1 0 64 0 0,-1 1-104 0 0,4 2 40 0 0,-3 1 64 0 0,2-2-104 0 0,0 2 40 0 0,-1 0 64 0 0,1-1-104 0 0,2 2 8 0 0,0-1 8 0 0,-1 1 0 0 0,0 0 0 0 0,2 0 88 0 0,0 2 0 0 0,1 2 0 0 0,-1 0 0 0 0,2 1 0 0 0,0-2-96 0 0,0 0 96 0 0,2 2-96 0 0,3-2 96 0 0,-2 3 0 0 0,-1 0 0 0 0,1 2 0 0 0,2 1 0 0 0,0 0 0 0 0,4-6 0 0 0,-1 2-64 0 0,0 0 64 0 0,2 2 0 0 0,-2 0 0 0 0,3 2 0 0 0,-1-1 0 0 0,1-1 0 0 0,0 1 0 0 0,1-1 0 0 0,2 2 0 0 0,1-4 0 0 0,0 0 0 0 0,1 2-64 0 0,3-2 64 0 0,0 1 0 0 0,3 0 0 0 0,0 0 0 0 0,2 1 0 0 0,3-3 0 0 0,0 0 0 0 0,3-1 64 0 0,1-1 0 0 0,-1 1 0 0 0,4-2 0 0 0,-1-1 0 0 0,-1 0-64 0 0,-1-3 88 0 0,2-1-88 0 0,-2 0 96 0 0,-1 0-16 0 0,0-2 0 0 0,3 0 0 0 0,0-2 0 0 0,0 0-16 0 0,0-2 0 0 0,1 0 0 0 0,0-1 0 0 0,0 0 0 0 0,-1-1-64 0 0,0-1 96 0 0,0-2-32 0 0,-1 3-64 0 0,-2-4 64 0 0,-2 0-64 0 0,-2 0 64 0 0,0 0-64 0 0,-4 0 80 0 0,-1-3-80 0 0,-3 0 80 0 0,1 0-80 0 0,-4 0 0 0 0,0 0 0 0 0,-3-2 64 0 0,0-2-64 0 0,-2-1 0 0 0,0 2 0 0 0,-5-3 64 0 0,0-3-64 0 0,-2-2 0 0 0,-1 1 0 0 0,-1 4 0 0 0,1 1 0 0 0,-2 2 0 0 0,0 3 0 0 0,0 2 0 0 0,-1 1 0 0 0,-3 2 0 0 0,1 2 0 0 0,0-1 0 0 0,-5 1 0 0 0,-1 0 0 0 0,-2 0-72 0 0,-1 0 72 0 0,0 2-72 0 0,0 0 72 0 0,2-1-104 0 0,-1 1 40 0 0,1 1 64 0 0,0-1-64 0 0,5 1 64 0 0,0 2-64 0 0,1 0 64 0 0,1 0 0 0 0,-3 2 0 0 0,3 1 0 0 0,1 1-72 0 0,-2 0 72 0 0,0 3-80 0 0,-1 0 80 0 0,-2 1-112 0 0,3 0 24 0 0,-1 1 8 0 0,1 1 0 0 0,1-2 80 0 0,0 4-96 0 0,1-1 96 0 0,-2 0-96 0 0,1 3 96 0 0,0-3 0 0 0,3 2 0 0 0,2-1-64 0 0,0 2 64 0 0,2-3 0 0 0,3-2 0 0 0,0 2 0 0 0,0 2 0 0 0,3-1 0 0 0,-2 2 0 0 0,3 2-64 0 0,0-1 64 0 0,1 1 0 0 0,1 1 0 0 0,-1 1 0 0 0,1 1 0 0 0,2-1 0 0 0,0 1 0 0 0,0-1 0 0 0,3-1 0 0 0,0 1 0 0 0,2 1 0 0 0,1-3 0 0 0,2-1 0 0 0,-1-1 0 0 0,2 0 0 0 0,1-2 64 0 0,1-1 0 0 0,1 0 8 0 0,1-2 0 0 0,3-3 0 0 0,-1 2 24 0 0,0-4 8 0 0,1 0 0 0 0,1 0 0 0 0,2-2-24 0 0,0 0-8 0 0,-2-2 0 0 0,0 0 0 0 0,3 0 0 0 0,1-1 0 0 0,0-2 0 0 0,0-1 0 0 0,0 1-72 0 0,1-1 96 0 0,-4-3-96 0 0,1 1 96 0 0,-1-1 0 0 0,-1-1 0 0 0,-1-3 0 0 0,-1-1 0 0 0,-2-2-96 0 0,-4-1 0 0 0,0 1 0 0 0,-2-2 0 0 0,0 0 0 0 0,-3 0 0 0 0,-2 0 0 0 0,-2 1 0 0 0,0 2 80 0 0,-2 0-80 0 0,-1-3 96 0 0,-2 0-96 0 0,-1 0 0 0 0,-3-2 0 0 0,0 1 0 0 0,-5 0 0 0 0,-1-1 0 0 0,0 1 0 0 0,-3 3 0 0 0,1 1 0 0 0,3 3 0 0 0,-4-2 0 0 0,-3 1 0 0 0,-3 2 0 0 0,-3-3 0 0 0,0 3 0 0 0,0 0-72 0 0,1 0 72 0 0,-1 2 0 0 0,2 1 0 0 0,1 2 0 0 0,0 0-64 0 0,-3 4-56 0 0,1-1-8 0 0,1 1 0 0 0,0-1 0 0 0,1 4 0 0 0,-1-1 0 0 0,1 1 0 0 0,-2 1 0 0 0,4-1 56 0 0,1 1 8 0 0,-2 1 0 0 0,3 2 0 0 0,0-1 64 0 0,1 2-80 0 0,0 1 80 0 0,1 1-80 0 0,2 0 80 0 0,-1 2 0 0 0,0 0-72 0 0,3-2 72 0 0,-1 1 0 0 0,2-1 0 0 0,-2 3 0 0 0,0 1 0 0 0,2 2-72 0 0,1-2 72 0 0,3-3 0 0 0,-1 0 0 0 0,4 1 0 0 0,-1 1 0 0 0,2 2 0 0 0,-1 0 0 0 0,2 1 0 0 0,3 1-64 0 0,0-1 64 0 0,2 1 0 0 0,2 1 0 0 0,1-2 0 0 0,2 1 0 0 0,1-1 0 0 0,2 1 0 0 0,3-1 0 0 0,2 0 0 0 0,1 0 0 0 0,0-3 0 0 0,2 1 0 0 0,0-3 0 0 0,3 0 72 0 0,0-2-8 0 0,0-3-64 0 0,-1 0 96 0 0,3-3-32 0 0,0 0 0 0 0,0-3-64 0 0,2 0 96 0 0,0-2-32 0 0,0-1 0 0 0,0-1 0 0 0,2-1 0 0 0,0-3 0 0 0,1 0-64 0 0,-1-2 96 0 0,1 0-96 0 0,-2-1 96 0 0,-3-1-32 0 0,-2 0-64 0 0,-1 0 96 0 0,-5-1-32 0 0,-2 1-64 0 0,-3-1 0 0 0,0-1 72 0 0,-4-1-72 0 0,-1-2 0 0 0,-3 1 0 0 0,-1 0 0 0 0,-4-2 64 0 0,-1-6-64 0 0,-6 0 0 0 0,-2-1 0 0 0,-4 3 0 0 0,-2 0 0 0 0,-2 3 0 0 0,-3 0 0 0 0,-3 2 0 0 0,2 0 0 0 0,-4 1 0 0 0,-4 3-96 0 0,-2 0 32 0 0,1 1-8 0 0,0 2 0 0 0,-3 4 0 0 0,1 3 0 0 0,-1 0-96 0 0,-2 4-24 0 0,0 2 0 0 0,-2 1 0 0 0,2 0-80 0 0,5 2-16 0 0,1 0-8 0 0,4 0 0 0 0,7-1-192 0 0,3 2-40 0 0,5-1-8 0 0,6-2-4208 0 0,4 3-848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3T19:23:48.792"/>
    </inkml:context>
    <inkml:brush xml:id="br0">
      <inkml:brushProperty name="width" value="0.05292" units="cm"/>
      <inkml:brushProperty name="height" value="0.05292" units="cm"/>
      <inkml:brushProperty name="color" value="#CA1237"/>
      <inkml:brushProperty name="ignorePressure" value="1"/>
    </inkml:brush>
  </inkml:definitions>
  <inkml:trace contextRef="#ctx0" brushRef="#br0">1857 2820 1375 2708 3316,'0'-1'128'0'0,"-1"0"-128"0"0,0-1 0 0 0,1 2 0 0 0,0-1 376 0 0,0 0 48 0 0,-2-1 16 0 0,2-1 0 0 0,-1 0 208 0 0,1-2 48 0 0,0 0 8 0 0,0 2 0 0 0,0 0 152 0 0,0 0 32 0 0,1 0 8 0 0,1 1 0 0 0,0 0 0 0 0,0 0 0 0 0,2 1 0 0 0,0 0 0 0 0,0-1-104 0 0,0 2-24 0 0,2 3 0 0 0,0-2 0 0 0,1 1-160 0 0,-1 0-40 0 0,4 2-8 0 0,1 1 0 0 0,3 0-80 0 0,3 1-8 0 0,2-1-8 0 0,4 1 0 0 0,-2-1-112 0 0,1-1-32 0 0,2 0 0 0 0,2 1 0 0 0,4 1-72 0 0,0 1-24 0 0,-5-1 0 0 0,3 3 0 0 0,6 1-96 0 0,1 2-32 0 0,-2-1 0 0 0,0 1 0 0 0,0 1-32 0 0,0 0-64 0 0,-1-1 88 0 0,-1 0-88 0 0,-1 0 80 0 0,-1-1-80 0 0,-2 0 64 0 0,-4-2-64 0 0,-4-1 64 0 0,-1-1-64 0 0,0 0 64 0 0,-4-1-64 0 0,1 1 0 0 0,-3-3 0 0 0,-3-2 0 0 0,1 0 0 0 0,-1 0 0 0 0,0-2 0 0 0,-2-2 72 0 0,0 0-72 0 0,1 0 96 0 0,-1 0-24 0 0,-1-1 0 0 0,1-1 0 0 0,1-1-72 0 0,-1 1 96 0 0,-1 0-96 0 0,-2 0 96 0 0,0 1-96 0 0,-2-1 0 0 0,-1 1 0 0 0,-1 1 64 0 0,-1-1-64 0 0,0 1 0 0 0,-3-1 0 0 0,1 2 0 0 0,0 0 0 0 0,-2 0 0 0 0,-3 2 0 0 0,-4 1 0 0 0,0 0 0 0 0,0 2 0 0 0,1 1 0 0 0,1 1 0 0 0,2-1 0 0 0,3 0 0 0 0,0 0 0 0 0,3 0 0 0 0,2 0 0 0 0,0 1 0 0 0,2-2 0 0 0,1 1 0 0 0,2-1-64 0 0,2-2 64 0 0,1 1 0 0 0,0-2 0 0 0,1 0 0 0 0,3 0 0 0 0,1-2 0 0 0,1-1 0 0 0,0 0 0 0 0,-2-1 0 0 0,1 1 0 0 0,-2-3 0 0 0,-1 3 0 0 0,-3-2 0 0 0,-2 2 0 0 0,-2 0 0 0 0,-1 0 0 0 0,-2 1 0 0 0,0 2 0 0 0,-3-1 0 0 0,-1 0 0 0 0,0 3 0 0 0,-2 0 0 0 0,-2-1 0 0 0,2 3 0 0 0,-2 1 0 0 0,1 0 0 0 0,2 0 0 0 0,1 0 0 0 0,2 1 0 0 0,1-3 0 0 0,2 2 64 0 0,0-2-64 0 0,3 0 0 0 0,0-1 72 0 0,3-2-72 0 0,0-1 0 0 0,1-3 0 0 0,1 1 0 0 0,1-2 0 0 0,-2 0 0 0 0,1-1 72 0 0,1 0-72 0 0,-3-3 0 0 0,0 2 64 0 0,-3-1-64 0 0,-1 2 0 0 0,-2-1 0 0 0,-2 1 0 0 0,-2-1 0 0 0,0 2 0 0 0,-3 1 0 0 0,-1 0 0 0 0,-1 0 0 0 0,-1 1 0 0 0,1 0 0 0 0,1 1-192 0 0,0 0-64 0 0,3 0-8 0 0,-1 1-9176 0 0</inkml:trace>
  <inkml:trace contextRef="#ctx0" brushRef="#br0" timeOffset="1">1748 2840 6911 2748 3318,'1'-3'608'0'0,"-2"2"-480"0"0,1 0-128 0 0,-2 1 0 0 0,2 0 632 0 0,-1-1 104 0 0,-1 1 16 0 0,-2-1 8 0 0,0 1 264 0 0,-3 3 48 0 0,-1 2 16 0 0,-1 3 0 0 0,1 2-376 0 0,-3 5-72 0 0,1 0-8 0 0,-2 4-8 0 0,-1 2-192 0 0,-1 2-40 0 0,-1 2-8 0 0,-2 3 0 0 0,-1 3 0 0 0,-1 0-8 0 0,0 0 0 0 0,-2-1 0 0 0,0 0 8 0 0,4-5 8 0 0,2-4 0 0 0,-1 4 0 0 0,-2 5-136 0 0,-2 3-32 0 0,-1 2-8 0 0,-1 0 0 0 0,2 1-88 0 0,0-4-24 0 0,3-4 0 0 0,1-3 0 0 0,5-2-8 0 0,1-4-8 0 0,2-1 0 0 0,2-5 0 0 0,1 0-24 0 0,2-2-64 0 0,1-1 96 0 0,1-5-32 0 0,1 0-64 0 0,0-3 0 0 0,1 0 72 0 0,1-4-72 0 0,-1 1 0 0 0,2-4 0 0 0,0-1 0 0 0,0-4 64 0 0,1 1-64 0 0,-3-3 0 0 0,0 2 0 0 0,-1-2 0 0 0,0 0 0 0 0,-2 2-128 0 0,-1-1 16 0 0,0 3 8 0 0,-2 4-48 0 0,0 1-8 0 0,1 3 0 0 0,-2 1 0 0 0,-2 2 64 0 0,-2 1 16 0 0,0 4 0 0 0,0-1 0 0 0,0 0 80 0 0,2 2-80 0 0,0 0 80 0 0,2 0-80 0 0,0-1 80 0 0,2 1 0 0 0,1-1 0 0 0,2-2 0 0 0,0-1 0 0 0,3-1 0 0 0,1 0 0 0 0,1-2 0 25-18,2 0 0-25 18,1-2 0 0 0,2 0 0 0 0,0-3 0 0 0,1 0 0 0 0,1-3 0 0 0,-2-1 0 0 0,0 1 0 0 0,0-1 0 0 0,-2-1 0 0 0,-2 0 0 0 0,-1 2 0 0 0,-3 0 0 0 0,-1 1 0 0 0,-3-2 0 0 0,-1 1 0 0 0,0 2 0 25-20,-1-2 0-25 20,-3 4 0 0 0,0 0 0 0 0,0 1 0 0 0,-2-1 0 0 0,0 2 0 0 0,2 2 64 0 0,0 1-64 0 0,0-1 64 0 0,2 2-64 0 0,1 0 64 0 0,0-2-64 0 0,2 3 0 0 0,1-1 64 0 0,0 0-64 0 0,2 1 0 0 0,0 0 0 0 0,3-1 0 0 0,1-2 0 0 0,1 2-408 0 0,2-1-88 0 0,4-1-16 0 0,1-2-8152 0 0</inkml:trace>
  <inkml:trace contextRef="#ctx0" brushRef="#br0" timeOffset="2">1907 2816 3223 2687 3348,'0'-5'288'0'0,"0"3"-288"0"0,0-1 0 0 0,0 1 0 0 0,1 0 384 0 0,-1 1 16 0 0,1 0 8 0 0,2-1 0 0 0,-1-2 672 0 0,0 1 136 0 0,-1-1 24 0 0,-1 1 8 0 0,1 2 72 0 0,-2 2 24 0 0,1 2 0 0 0,-2 1 0 0 0,0 1-392 0 0,-1 2-80 0 0,0 1-8 0 0,1 3-8 0 0,-1 1-296 0 0,0 0-56 0 0,2-1-16 0 0,-1 4 0 0 0,1 3-160 0 0,0 4-32 0 0,-2 6-8 0 0,3 2 0 0 0,-2 3-32 0 0,2 0 0 0 0,-1 1-8 0 0,-1-2 0 0 0,1-4-72 0 0,0 4-16 0 0,1 3 0 0 0,-1 0 0 0 0,-1-4-16 0 0,2 2-8 0 0,-1 0 0 0 0,-1 2 0 0 0,0 0 24 0 0,0-1 8 0 0,1-3 0 0 0,-1-3 0 0 0,0-3-88 0 0,0 0-16 0 0,1-1-64 0 0,0-4 96 0 0,0-4-16 0 0,0 2-8 0 0,1 0 0 0 0,0 0 0 0 0,0-1 8 0 0,0-2 0 0 0,0-4 0 0 0,0-2 0 0 0,0-2-80 0 0,1-2 80 0 0,0-3-80 0 0,0 0 80 0 0,0-4-80 0 0,1 0 0 0 0,0-3 0 0 0,2-4 0 0 0,0 3 0 0 0,-2-3 64 0 0,1-2-64 0 0,0-1 0 0 0,-1 2 0 0 0,-2 0 0 0 0,0-2 0 0 0,-3 3 0 0 0,0 1 0 0 0,-3 1-136 0 0,-2 5 32 0 0,-1 2 8 0 0,2 1-8 0 0,-2 3 0 0 0,-4 2 0 0 0,0 5 0 0 0,0 1 104 0 0,-1 1-96 0 0,1 3 96 0 0,1-1-96 0 0,2 1 96 0 0,2-1 0 0 0,3-1 0 0 0,1-1 0 0 0,3 0 0 0 0,1-4 0 0 0,3 1 0 0 0,1-2 0 0 0,2-2 0 0 0,1 0 0 0 0,-1 0 0 0 0,2-3 0 0 0,1-3 0 0 0,1-2 0 0 0,0 1 0 0 0,0-3 0 0 0,0-1 0 0 0,-1-1 0 26-18,0 2 0-26 18,0-3 0 0 0,-2 1 0 27-18,-1-2 0-27 18,-1 1 0 0 0,-1 2 0 0 0,-1-2 0 0 0,-2 1 0 0 0,-2 2 0 0 0,-2 1 0 0 0,-1 1 0 25-18,-1 0 0-25 18,-3 2 0 0 0,1 0 0 0 0,-3 2 0 0 0,-1 2 0 0 0,0 0 96 0 0,0 1-96 0 0,0 0 144 0 0,0 1-24 0 0,1 1-8 0 0,2 0 0 0 0,1 0-112 0 0,-1 1 88 0 0,3-2-88 0 0,0 1 80 25-18,3 1-80-25 18,0 0 0 0 0,1 0 0 0 0,2 0 0 0 0,2-1 0 0 0,0-2 0 0 0,5-2-88 0 0,0-1 88 0 0,3-2-440 0 0,2 0-40 0 0,2-1-16 0 0,3-3-9272 0 0</inkml:trace>
  <inkml:trace contextRef="#ctx0" brushRef="#br0" timeOffset="3">2802 3137 2759 2545 3441,'0'-1'248'0'0,"0"0"-248"0"0,0 0 0 0 0,0 0 0 0 0,0 0 0 0 0,0 1-80 0 0,0-2 0 0 0,-1-1 0 0 0,0-1 584 0 0,-1-1 112 0 0,1 1 24 0 0,-3 1 8 0 0,0 0-216 0 0,0 2-48 0 0,-1 0 0 0 0,0 0-8 0 0,-2 1-136 0 0,-1 0-24 0 0,1 2-8 0 0,0-1 0 0 0,-1-1-72 0 0,1 2-8 0 0,-1-1-8 0 0,1 0 0 0 0,0 0 104 0 0,1 0 16 0 0,0-1 8 0 0,0 3 0 0 0,1-2 56 0 0,1 2 16 0 0,0 1 0 0 0,-1-1 0 0 0,4 1 16 0 0,-1 1 8 0 0,2 0 0 0 0,0 0 0 0 0,1 2 72 0 0,1 0 8 0 0,0-1 8 0 0,2 0 0 0 0,2 1-48 0 0,0-2-16 0 0,3 1 0 0 0,0-1 0 0 0,1-1 32 0 0,1-1 8 0 0,2-2 0 0 0,1-1 0 0 0,0-2-88 0 0,2-2-8 0 0,0-1-8 0 0,0-3 0 0 0,-2 1-80 0 0,1-1-24 0 0,0-1 0 0 0,-4-1 0 0 0,0 2-72 0 0,-4-1-8 0 0,0 1-8 0 0,-4-1 0 0 0,0 0-112 0 0,-3 0 0 0 0,-2 0 64 0 0,-1 1-64 0 0,0 2 0 0 0,-2-1 0 0 0,-3 1 0 0 0,-2 0-80 0 0,1 2 8 0 0,-3 0 0 0 0,-2 1 0 0 0,2 1 0 0 0,0 1-88 0 0,0 0-8 0 0,0 2-8 0 0,0 1 0 0 0,0 1 96 0 0,1 0 80 0 0,-2 2-104 0 0,1 0 40 0 0,1 1 64 0 0,1 2 0 0 0,0-3 0 0 0,1 3 0 0 0,3-1 0 0 0,-1 2 96 0 0,2-2 0 0 0,2 0-8 0 0,2 2 40 0 0,1-2 16 0 0,1 1 0 0 0,2-1 0 0 0,2 0 32 0 0,0 0 8 0 0,2 0 0 0 0,1-2 0 0 0,0 0 72 0 0,0-3 24 0 0,-1 1 0 0 0,3-3 0 0 0,1 0-72 0 0,2-1-16 0 0,0-2 0 0 0,1-2 0 0 0,0 1-88 0 0,-1-3-16 0 0,1 1-8 0 0,-2-2 0 0 0,0 0-80 0 0,-2 0 80 0 0,-1 0-80 0 0,-1-1 80 0 0,-3 2-80 0 0,-1 0 0 0 0,-3-3 0 0 0,-1 1 0 0 0,-1 1 64 0 0,-3 0-64 0 0,-1 2 64 0 0,-1 0-64 0 0,-1 2 0 0 0,-2 1 0 0 0,0 1 0 0 0,-1 2 0 0 0,2 1-80 0 0,-2 1-32 0 0,1 1-8 0 0,-2 2 0 0 0,1 1 48 0 0,3-1 8 0 0,-2 2 0 0 0,3-2 0 0 0,0 2-8 0 0,2-1 0 0 0,0 0 0 0 0,1 0 0 0 0,2 0-344 0 0,1-1-72 0 0,0 1-16 0 0,3 0-7368 0 0</inkml:trace>
  <inkml:trace contextRef="#ctx0" brushRef="#br0" timeOffset="4">2760 3210 3223 2427 3255,'-1'-1'288'0'0,"-1"1"-288"0"0,1 0 0 0 0,1 1 0 0 0,0 0 584 0 0,-1 0 64 0 0,-3 1 16 0 0,1 3 0 0 0,-2 1 136 0 0,-1 4 24 0 0,0 3 8 0 0,-1 3 0 0 0,1 1-72 0 0,-1 4-16 0 0,0 5 0 0 0,-1-1 0 0 0,0 7-32 0 0,-1-1-8 0 0,0 1 0 0 0,0 1 0 0 0,-1 2-104 0 0,0 0-24 0 0,0-1-8 0 0,0 1 0 0 0,-1-1-88 0 0,-2 4-8 0 0,1 1-8 0 0,0 2 0 0 0,-1-2-128 0 0,2-2-24 0 0,1-6-8 0 0,0 2 0 0 0,0 1-88 0 0,1-2-24 0 0,2-7 0 0 0,1-1 0 0 0,0 2-32 0 0,0-1 0 0 0,2-2-8 0 0,-2-1 0 0 0,0-1-32 0 0,2-2-8 0 0,-1-2 0 0 0,0 1 0 0 0,0-3 8 0 0,0 0 0 0 0,-1-2 0 0 0,1-1 0 0 0,0-2-24 0 0,0-1-8 0 0,0-1 0 0 0,1-1 0 0 0,0-2-24 0 0,1 0 0 0 0,0-1 0 0 0,1-3 0 0 0,0 0-64 0 0,1-1 0 0 0,-1-1 72 0 0,1 0-72 0 0,0-1 0 0 0,0 0 0 0 0,1-1 0 0 0,-1 1 64 0 0,0 1-64 0 0,-1-2 0 0 0,2 1-64 0 0,0 0 64 0 0,0 1-224 0 0,0 0-8 0 0,0 1 0 0 0,0 0 0 0 0,2 1-816 0 0,-1-1-160 0 0</inkml:trace>
  <inkml:trace contextRef="#ctx0" brushRef="#br0" timeOffset="5">2519 4269 4143 2875 3302,'-1'-7'368'0'0,"0"5"-296"0"0,0-1-72 0 0,0 1 0 0 0,0 0 448 0 0,0 1 64 0 0,-2 1 24 0 0,0-1 0 0 0,-5-1 376 0 0,-2 1 80 0 0,-2 1 8 0 0,1 1 8 0 0,0 2-312 0 0,1 1-64 0 0,0 1-16 0 0,1 1 0 0 0,0 2-112 0 0,1 0-24 0 0,3 1-8 0 0,-1 2 0 0 0,2-1-112 0 0,1 0-16 0 0,1 0-8 0 0,2 0 0 0 0,2-1-48 0 0,0-2-16 0 0,-1-1 0 0 0,2-1 0 0 0,1 0 40 0 0,4 0 8 0 0,-1-2 0 0 0,2-1 0 0 0,2-2-48 0 0,0 0-8 0 0,3-2 0 0 0,1-3 0 0 0,0-1-96 0 0,-1-1-16 0 0,-2-1-8 0 0,-2 1 0 0 0,0-1-72 0 0,-3-1-8 0 0,-2 0-64 0 0,-3 1 96 0 0,-1 1-96 0 0,-3-1 0 0 0,-1 1 64 0 0,-3 0-64 0 0,-2 1 0 0 0,-1 1 0 0 0,-1 2 0 0 0,-2 0 0 0 0,-3 3 0 0 0,1 2 0 0 0,-1 1 0 0 0,-1 2 0 0 0,1 1 96 0 0,2 2-32 0 0,-1 0-64 0 0,0 1 96 0 0,2 2 0 0 0,2-1 0 0 0,0 2 0 0 0,4-3 0 0 0,1 0-32 0 0,0-1 0 0 0,3 2-64 0 0,-1-2 96 0 0,5 2-32 0 0,-1-1-64 0 0,3-1 88 0 0,1 0-88 0 0,4-2 120 0 0,-1-1-32 0 0,4-1-8 0 0,0-1 0 0 0,2-2 48 0 0,1-2 16 0 0,0-2 0 0 0,2-1 0 0 0,-3-1-72 0 0,1-2-8 0 0,-1-1-64 0 0,-2-1 96 0 0,-2 2-96 0 0,-1-3 0 0 0,-1 0 64 0 0,-1-2-64 0 0,-2-1 0 0 0,-2 2 0 0 0,-2 0 0 0 0,-3 0 0 0 0,1 0 0 0 0,-2 1 64 0 0,-2 0-64 0 0,-1-1 0 0 0,-3 3 64 0 0,2-1-64 0 0,-2 4 0 0 0,-1 0 72 0 0,-1 2-72 0 0,1 2 0 0 0,-1 2 0 0 0,-1 1 64 0 0,1 2-64 0 0,2 1 0 0 0,-1 1 0 0 0,0-1 0 0 0,4 0 0 0 0,-1 1 0 0 0,4-1 0 0 0,1-2 0 0 0,0 2 0 0 0,3-3-72 0 0,0 1 72 0 0,3-1-104 0 0,2-1-480 0 0,2-1-96 0 0,2-1-24 0 0,1-2-5016 0 0,2 0-1000 0 0</inkml:trace>
  <inkml:trace contextRef="#ctx0" brushRef="#br0" timeOffset="6">2859 3254 919 2544 3465,'1'-8'80'0'0,"0"4"-80"0"0,-1 0 0 0 0,0 1 0 0 0,0 1 464 0 0,2 2 80 0 0,-2-2 8 0 0,0 0 8 0 0,0-2 264 0 0,2 0 48 0 0,-2 0 16 0 0,-2 1 0 0 0,2 1-48 0 0,-2 2-8 0 0,2 2 0 0 0,-2 1 0 0 0,2 2-344 0 0,0 1-72 0 0,-1-1-8 0 0,2 1-8 0 0,1 1-16 0 0,0 1-8 0 0,1 1 0 0 0,2 1 0 0 0,0 2 24 0 0,0 1 8 0 0,2 0 0 0 0,1 4 0 0 0,-1 1 72 0 0,1 2 8 0 0,0 2 8 0 0,-1 1 0 0 0,1 1-48 0 0,-1 2-16 0 0,-1 1 0 0 0,2 2 0 0 0,-3 2-16 0 0,0 2-8 0 0,2 1 0 0 0,-1 3 0 0 0,0 2-88 0 0,1 1-8 0 0,3 1-8 0 0,-2-2 0 0 0,3 0-72 0 0,-1-5-8 0 0,1-3-8 0 0,0-4 0 0 0,-2-1-56 0 0,1-2-16 0 0,2 1 0 0 0,-2-3 0 0 0,2 1-48 0 0,-3-1 0 0 0,2-3-8 0 0,-2 0 0 0 0,2-2 8 0 0,-1-2 8 0 0,-2 1 0 0 0,0-3 0 0 0,1-1 0 0 0,-2-3 0 0 0,-1 0 0 0 0,1-2 0 0 0,-2 0-32 0 0,1-2-8 0 0,-2-1 0 0 0,-1-2 0 0 0,0 1-64 0 0,-1-2 0 0 0,-2-1 72 0 0,0 0-72 0 0,0-1 0 0 0,-2-1 0 0 0,1-1 0 0 0,-2-1 64 0 0,-1-1-64 0 0,1-2 0 0 0,-2 0 64 0 0,-1 0-64 0 0,0 0 0 0 0,-1 3 0 0 0,0-1 0 0 0,-1 4 0 0 0,-1-1 0 0 0,-1 4 0 0 0,-1 1 0 0 0,-1 3 0 0 0,1 1 0 0 0,-1 1 0 0 0,1 0 0 0 0,1 1 0 0 0,2 0 0 0 0,2 0 0 0 0,2 0 0 0 0,2-1 0 0 0,0 0 0 0 0,2-1 0 0 0,2 0 0 0 0,0-2 0 0 0,3 1 0 0 0,0-2 0 0 0,2-1 0 0 0,1-1-64 0 0,1 0 64 0 0,1-2 0 0 0,0-2 0 0 0,1-2 0 0 0,-1 0 0 0 0,0-3 0 0 0,0 1 0 0 0,0-2 0 0 0,-1-1 0 0 0,-1 1 0 0 0,-2 0 0 0 0,-3 1-64 0 0,0 0 64 0 0,-2 1 0 0 0,-2 1 0 0 0,-1 3 0 0 0,0-2 0 0 0,-3 4 0 0 0,0 0 0 0 0,0 0 0 0 0,-1 2 0 0 0,1 0 0 0 0,-1 0 0 0 0,2 2 0 0 0,1-2 0 0 0,1 1 0 0 0,1 0 0 0 0,1 0 0 0 0,1 0 0 0 0,1-2 0 0 0,1 1 0 0 0,1-1 0 0 0,2 0 0 0 0,0-2 0 0 0,1 0 0 0 0,2-2 0 0 0,-1 1 0 0 0,0 0 0 0 0,-2 0 0 0 0,0-1-96 0 0,-1 0-136 0 0,-1 1-32 0 0,-1 0-8 0 0,-3-1 0 0 0,2 0-528 0 0,-2 0-96 0 0,0 0-32 0 0,0-2-7408 0 0</inkml:trace>
  <inkml:trace contextRef="#ctx0" brushRef="#br0" timeOffset="7">2981 3218 919 2476 3527,'-3'-4'80'0'0,"2"1"-80"0"0,-1 1 0 0 0,0-1 0 0 0,1 3 624 0 0,1-2 112 0 0,-1 1 16 0 0,0-2 8 0 0,0-1 360 0 0,0-2 64 0 0,1 1 24 0 0,0 0 0 0 0,2 1-48 0 0,0 2-8 0 0,1 0 0 0 0,1 1 0 0 0,0 1-336 0 0,1 1-72 0 0,2 2-8 0 0,1 2-8 0 0,2 0-240 0 0,1 3-40 0 0,-1-1-16 0 0,1 2 0 0 0,3 4-80 0 0,4 2-24 0 0,2 2 0 0 0,2 2 0 0 0,4 3-72 0 0,1 1-24 0 0,3 3 0 0 0,2 2 0 0 0,1 1-72 0 0,1 3-8 0 0,0 1-8 0 0,-1 0 0 0 0,0 1-64 0 0,-4-4-16 0 0,-1-3 0 0 0,4 0 0 0 0,4 3-64 0 0,4-1 0 0 0,3-1 0 0 0,-1 0 0 0 0,2-1 208 0 0,-3 1 0 0 0,0-2 0 0 0,-7-2 0 0 0,-2-2-32 0 0,-4-3-8 0 0,-2 1 0 0 0,-3-3 0 0 0,-2 1-168 0 0,-3-2 0 0 0,-2-1 0 0 0,-3-2 0 0 0,0 0 80 0 0,-2 0-16 0 0,0-1-64 0 0,-1 1 96 0 0,0-3 0 0 0,-2-1-8 0 0,0-2 0 0 0,-1-1 0 0 0,-3-1-24 0 0,0 0 0 0 0,1-1 0 0 0,-1-3 0 0 0,-2 2 24 0 0,1-1 0 0 0,1 2 0 0 0,-2-3 0 0 0,0 0-16 0 0,2 1 0 0 0,-1 0 0 0 0,0-1 0 0 0,0-1-72 0 0,-1 2 0 0 0,1-2 72 0 0,-1 1-72 0 0,1-1 0 0 0,-2 1 0 0 0,1-1 0 0 0,0 2 0 0 0,-2-2 0 0 0,3 0 0 0 0,-2 0 0 0 0,1 0 0 0 0,0-2 0 0 0,-1 2 0 0 0,0-1 0 0 0,0 0 0 0 0,1 1 0 0 0,-1-2 0 0 0,0 1 0 0 0,0 0 0 0 0,-1-2 0 0 0,0 1 0 0 0,-1-2 0 0 0,1 2 0 0 0,-1-2 0 0 0,0 0 0 0 0,-2 0 0 0 0,0 0 0 0 0,-1 2 0 0 0,-1 0 0 0 0,-3 2 0 0 0,-1 0 0 0 0,-3 2 0 0 0,1 2 0 0 0,-2 1 0 0 0,-3 1 0 0 0,0 3 0 0 0,-2 0 0 0 0,0 4 0 0 0,2-2 0 0 0,1 2 0 0 0,0-1 0 0 0,3 0 0 0 0,2 1 0 0 0,3-2 0 0 0,2-2 0 0 0,4 0 0 0 0,-1-3 0 0 0,5 1 0 0 0,0-3 0 0 0,3 1 0 0 0,1-3 0 0 0,2 0 0 0 0,2-2 0 0 0,3-1 0 0 0,0-2 0 0 0,3 0 0 0 0,0-3 0 0 0,1 1 0 0 0,-1-3 0 0 0,-2 1 0 0 0,0-2 0 0 0,-3 2 0 0 0,-2-2 64 0 0,-2-1-64 0 0,-3 2 0 0 0,-1-1-64 0 0,-3 2 64 0 0,1 2-72 0 0,-4-1 72 0 0,-1 0-80 0 0,-2 1 80 0 0,0 1 0 0 0,-2 3-72 0 0,-1 0 72 0 0,-1 2 0 0 0,-2 0 0 0 0,-1 3 0 0 0,-1 1 0 0 0,0 1 0 0 0,0 1 0 0 0,1 0 0 0 0,0 2 0 0 0,2 0 0 0 0,1 0 0 0 0,2-2 88 0 0,3 1-88 0 0,1-1 96 0 0,1 0-96 0 0,2-2 64 0 0,2 0-64 0 0,3 0 64 0 0,0-1-64 0 0,2-3 0 0 0,2 2 0 0 0,3-3 0 0 0,1-1 0 0 0,1-2 0 0 0,2-1 0 0 0,1-1 0 0 0,-1 0 0 0 0,-2-3 64 0 0,-1 1-64 0 0,-1-2 0 0 0,-3 1 0 0 0,-2 0 0 0 0,-4 0 0 0 0,-1 1 0 0 0,-2 0 0 0 0,-2 1 0 0 0,-1 2 0 0 0,-5-1 0 0 0,0 2-160 0 0,-4 1-56 0 0,-1 2-8 0 0,-2 1 0 0 0,0 1 352 0 0,-2 0 64 0 0,2 3 8 0 0,1-1 8 0 0,1 0-208 0 0,2 1 0 0 0,2-1 0 0 0,0-1 0 0 0,3 2 0 0 0,0-1-88 0 0,2-1 24 0 0,1 1 0 0 0,0-1-264 0 0,2 0-56 0 0,0 0 0 0 0,2-1-8864 0 0</inkml:trace>
  <inkml:trace contextRef="#ctx0" brushRef="#br0" timeOffset="8">1841 3902 455 2681 3491,'1'-3'0'0'0,"-1"2"0"0"0,2-1 0 0 0,-2 0 0 0 0,0 0 256 0 0,0 1 0 0 0,1-2 8 0 0,0-1 0 0 0,0-1 120 0 0,1-2 32 0 0,-1-3 0 0 0,1 0 0 0 0,-2 1 80 0 0,0 1 16 0 0,0-1 8 0 0,0-1 0 0 0,-2 2 96 0 0,1 1 24 0 0,1 0 0 0 0,-1 0 0 0 0,0 1 248 0 0,0 1 48 0 0,0 1 16 0 0,0 2 0 0 0,1 0-56 0 0,-2 1 0 0 0,1 1-8 0 0,0 1 0 0 0,0 3-200 0 0,-3 0-40 0 0,0 5-8 0 0,-3 2 0 0 0,-3 4-264 0 0,1 3-56 0 0,-3 3-16 0 0,1 1 0 0 0,-2 2-80 0 0,-3 1-24 0 0,-3 4 0 0 0,1-1 0 0 0,0-3 72 0 0,-2 3 16 0 0,-4 6 0 0 0,-1 2 0 0 0,0 4 16 0 0,0-2 8 0 0,1 0 0 0 0,2-5 0 0 0,3-2-88 0 0,1-3-24 0 0,1 0 0 0 0,5-4 0 0 0,1-4-96 0 0,1 1-16 0 0,0 2-8 0 0,0 0 0 0 0,2 0-16 0 0,1 0-64 0 0,0-4 96 0 0,3-1-32 0 0,0-1 0 0 0,0-3 0 0 0,2-1 0 0 0,1-2 0 0 0,1-4-64 0 0,2-1 80 0 0,0-3-80 0 0,1-1 80 0 0,-1-1-80 0 0,1-2 0 0 0,2-2 0 0 0,1-3 0 0 0,0-2 0 0 0,0-2 0 0 0,0-2 0 0 0,0-1 64 0 0,-2-1-64 0 0,0-3 0 0 0,-2 1 0 0 0,-1 1 0 0 0,-1 0-64 0 0,-1-2-32 0 0,-2 3-8 0 0,-2-1 0 0 0,-1 5-24 0 0,-1 3-8 0 0,0 2 0 0 0,-3 3 0 0 0,-2 3 40 0 0,-2 3 16 0 0,0 2 0 0 0,-3 3 0 0 0,1 2 80 0 0,-1 2-80 30-18,-1 2 80-1 0,1 2-80-1-1,4 0 80-28 19,1 0 0 0 0,1 1 64 0 0,2-2-64 0 0,4 0 96 0 0,0-3-24 0 0,3 0 0 26-18,2-3 0-26 18,2-1 0 0 0,2 0 0 0 0,0-2 0 0 0,4-2 0 0 0,-2-2-8 0 0,4-2-64 0 0,0-1 96 26-18,1-1-32-26 18,2-2 0 0 0,-1 0-64 0 0,0-2 96 0 0,0-3-32 0 0,0 1-64 0 0,-3-1 64 0 0,0 1-64 0 0,-2 0 64 0 0,-2-1-64 27-20,-1 1 0-27 20,-1 2 0 0 0,-3-2 0 0 0,0 2 0 0 0,-3 0 0 0 0,1 2 0 0 0,-3-1 0 0 0,2 1 0 0 0,-2 0 0 0 0,0 1 0 0 0,0-1 0 0 0,3 1 0 0 0,-1-1-112 0 0,1 0 16 0 0,0-1 0 0 0,1 1-360 0 0,1-1-72 0 0,3-2-16 0 0,0 0-8320 0 0</inkml:trace>
  <inkml:trace contextRef="#ctx0" brushRef="#br0" timeOffset="9">1229 3538 5063 2858 3481,'1'-2'448'0'0,"0"0"-352"0"0,0 0-96 0 0,-2 1 0 0 0,1 1 736 0 0,0-1 128 0 0,0 0 24 0 0,-1-3 8 0 0,-3 2 192 0 0,-1 0 32 0 0,-3 4 16 0 0,-1 3 0 0 0,-2 3-464 0 0,-1 2-88 0 0,-3 4-16 0 0,-1 3-8 0 0,-1 3-104 0 0,-2 3-16 0 0,-2 5-8 0 0,-2 1 0 0 0,-2 3-32 0 0,-1 3-8 0 0,0 0 0 0 0,1 1 0 0 0,0-1 0 0 0,0-1 0 0 0,2 1 0 0 0,1-6 0 0 0,6-7-40 0 0,-1 3 0 0 0,0-1-8 0 0,-1 2 0 0 0,1 1-120 0 0,0-2-32 0 0,1 1 0 0 0,1 0 0 0 0,0-2-96 0 0,1-1-32 0 0,2-1 0 0 0,-1-2 0 0 0,3-1 0 0 0,0-2-64 0 0,0 0 96 0 0,0-3-32 0 0,2 1-64 0 0,1-3 0 0 0,2-2 0 0 0,2-1 0 0 0,1-3 0 0 0,-1 0 0 0 0,3-3 0 0 0,0-1 0 0 0,0-2 0 0 0,3-3 0 0 0,1-3 64 0 0,1-3-64 0 0,1-2 64 0 0,-1-2-64 0 0,2 0 96 0 0,-2-3-32 0 0,0 0-64 0 0,-1 0 0 0 0,-2-1 0 0 0,-1 2 0 0 0,-2 2 0 0 0,-1 1 0 0 0,-1 2 0 0 0,-3 1 0 0 0,2 4 0 0 0,-1 1-88 0 0,0 3 88 0 0,-1 1-64 0 0,-1 5 64 0 0,-1 1-104 0 0,1 2 40 0 0,-1 2 64 0 0,-1 1-80 0 0,0 2 80 0 0,2 1 0 0 0,1 0-72 0 0,-1-1 72 0 0,2-1 0 0 0,2 1 0 0 0,1-2 0 0 0,1-2 0 0 0,2-1 0 0 0,2-1 0 0 0,1-3 0 0 0,0 1 0 28-19,1-3 0-28 19,2-1 0 0 0,-1-3 0 0 0,4 1 0 0 0,-1-4 0 0 0,1-1 0 0 0,0-2 0 0 0,-1 1 0 0 0,-1 0 0 0 0,0-2 0 0 0,-4 0 0 0 0,0 2 0 0 0,-3-1 0 0 0,-1 2 0 0 0,-3-1 0 0 0,0 1 0 0 0,-2 1 0 0 0,-2 0 0 0 0,-1 2 0 0 0,0 0 0 26-18,-2 2 0-26 18,0 1 0 0 0,0 2 0 0 0,-1 0 0 0 0,1 3 0 0 0,0 2 0 0 0,1-1 0 0 0,1 2 0 0 0,0 0 0 0 0,0 2 0 0 0,0 0 0 0 0,2 1 0 0 0,1 0 0 0 0,3-1 0 0 0,1-1 0 0 0,1-1-96 0 0,1-3 16 0 0,-1 0 8 0 0,3 0-6080 0 0,2-1-1216 0 0</inkml:trace>
  <inkml:trace contextRef="#ctx0" brushRef="#br0" timeOffset="10">1266 4708 1839 2950 3173,'1'-2'160'0'0,"-1"2"-160"0"0,0 0 0 0 0,0-1 0 0 0,0 0 528 0 0,1-1 72 0 0,0 0 8 0 0,-1-2 8 0 0,1-1 296 0 0,0-1 56 0 0,0 1 16 0 0,0 1 0 0 0,-1 0 80 0 0,2 0 24 0 0,-1 1 0 0 0,-1-1 0 0 0,0 3-48 0 0,2-2-8 0 0,-2 1 0 0 0,0 1 0 0 0,0 0-264 0 0,0 1-48 0 0,-2 1-16 0 0,1 2 0 0 0,-2 3-232 0 0,0 4-56 0 0,-2 2 0 0 0,1-1-8 0 0,2-1-216 0 0,-2 4-48 0 0,-3 5-8 0 0,0 5 0 0 0,-1 5-24 0 0,-2 5-8 0 0,1 5 0 0 0,-1 1 0 0 0,0-3 24 0 0,3-1 0 0 0,-1-4 0 0 0,0 0 0 0 0,3-3-32 0 0,0-3-8 0 0,0-4 0 0 0,0 4 0 0 0,-1 2 8 0 0,1 2 0 0 0,-2-1 0 0 0,1 1 0 0 0,0 0 0 0 0,0-3 0 0 0,0-1 0 0 0,-1-5 0 0 0,2-2-8 0 0,1-3 0 0 0,2-2 0 0 0,0-2 0 0 0,1-2-24 0 0,0-2 0 0 0,2-2 0 0 0,-1 0 0 0 0,1-2-64 0 0,-1-2 64 0 0,2-2-64 0 0,-1-2 64 0 0,1-2-64 0 0,-1-2 80 0 0,1-1-80 0 0,0-3 80 0 0,1 0-16 0 0,-2-2-64 0 0,0 2 96 0 0,-1-3-32 0 0,-1-2-64 0 0,-1 1 0 0 0,-3 0 0 0 0,1 3 0 0 0,-1 2-120 0 0,-1 1 16 0 0,-2 3 0 0 0,0 2 0 0 0,0 3 8 0 0,-2 2 0 0 0,1 2 0 0 0,-1 3 0 0 0,-1 2 96 0 0,0 0-96 0 0,1 2 96 0 0,0 1-96 0 0,2-1 96 0 0,1 2 0 0 0,0-1 0 0 0,3-1-72 0 0,1 1 72 0 0,1-3 0 0 0,2-1 0 0 0,1-1 0 0 0,3-1 0 0 0,0 1 0 0 0,3-1 0 0 0,0-2 0 0 0,3-2 0 0 0,1-1 0 0 0,1-2 0 0 0,0 0 0 0 0,1-4 0 0 0,-2 2 0 0 0,-1-3 0 0 0,0 0 0 0 0,0-1 0 0 0,-1 0-64 0 0,-2 0 64 0 0,-1 0-64 0 0,-2 1 64 0 0,-2 0 0 0 0,-1 0 0 0 0,-2 2-64 0 0,-2 1 64 0 0,-2-1 0 0 0,0 2 0 0 0,-2 2 0 0 0,0 0 0 0 0,-2 2 0 0 0,0 0 0 0 0,0 1 0 0 0,-1 2 0 0 0,0 0 64 0 0,-1 1-64 0 0,0 1 64 0 0,2 0-64 0 0,1 0 64 0 0,3 0-64 23-19,0-1 64-23 19,2-2-64 0 0,2 1 0 0 0,1 1 0 0 0,3-2 0 0 0,0-1 0 0 0,1-2 0 0 0,4-1 0 0 0,1-1 0 0 0,1 0-112 0 0,0-3-8 22-21,0 2 0-22 21,1-3 0 0 0,3 1-608 0 0,0 0-120 0 0</inkml:trace>
  <inkml:trace contextRef="#ctx0" brushRef="#br0" timeOffset="11">2363 4404 3223 2594 3598,'-1'-2'288'0'0,"0"0"-288"0"0,1 1 0 0 0,0 1 0 0 0,0 0 864 0 0,-2-1 128 0 0,2 0 16 0 0,-1-1 8 0 0,-1 0 264 0 0,0 2 48 0 0,-1 4 16 0 0,1 3 0 0 0,-1 3-440 0 0,1 4-80 0 0,-1 5-24 0 0,0 5 0 0 0,1 3-104 0 0,-1 4-24 0 0,0 1-8 0 0,0 2 0 0 0,1 0-200 0 0,-1 0-40 0 0,1 2-8 0 0,0-1 0 0 0,0 0-24 0 0,-1-2-8 0 0,1-2 0 0 0,0 2 0 0 0,2 0-120 0 0,0-2-24 0 0,0-2-8 0 0,0-4 0 0 0,0-1-104 0 0,0-3-16 0 0,2-3-8 0 0,-2-2 0 0 0,1-2-40 0 0,0-1 0 0 0,1-1-64 0 0,-1-4 96 0 0,-1-1-96 0 0,1-2 72 0 0,0-1-72 0 0,-1 1 64 0 0,0-4-64 0 0,0-1 0 0 0,0 2 72 0 0,0-4-72 0 0,0 1 0 0 0,-1-4 72 0 0,0-2-72 0 0,-1-2 0 0 0,-1-1 88 0 0,0-1-88 0 0,-1 2 80 0 0,-2 0-80 0 0,1 2 0 0 0,-2 1 0 0 0,-2 3 0 0 0,0 2 0 0 0,-1 1 0 0 0,-3 1 0 0 0,1 4 0 0 0,-2-1 0 0 0,0 5 0 0 0,2-1 0 0 0,1 0 0 0 0,2 1 0 0 0,1-2 0 0 0,2 1 0 0 0,0 1 0 0 0,1 0 0 0 0,2 0 0 0 0,3 0 0 0 0,0-1 0 0 0,3-2 0 0 0,2 0 0 0 0,1-1 0 0 0,2-3 0 0 0,2 1 0 0 0,2-4 0 0 0,0-1 0 0 0,2-1 0 0 0,0-1 0 0 0,-1-2 0 0 0,-1 1 0 0 0,-4 0 0 0 0,1-1 0 0 0,0 1 0 0 0,-1-3 0 0 0,-1 0 0 0 0,-1-1 0 0 0,-3 2 0 0 0,-5 2 0 0 0,-1 1 0 0 0,-1 1 0 0 0,-3 2 0 0 0,-3 0 0 0 0,0 3 0 0 0,-4 0 0 0 0,0 1 0 0 0,4 0 0 0 0,1 1 0 0 0,-1-1 0 0 0,1 2 0 0 0,-1 0 72 0 0,2 2-72 0 0,1-1 64 0 0,2-1-64 0 0,1 1 0 0 0,2-2 0 0 0,2 1 64 0 0,2-1-64 0 0,2-1 0 0 0,1-1 0 0 0,4-2 0 0 0,0 0-176 0 0,4-4-24 0 0,1 2-8 0 0,0-3 0 0 0,0 1-880 0 0,3-3-184 0 0</inkml:trace>
  <inkml:trace contextRef="#ctx0" brushRef="#br0" timeOffset="12">3235 4244 3679 2183 3661,'2'-3'160'0'0,"0"1"40"0"0,-1 0-200 0 0,0 1 0 0 0,0 0 0 0 0,-1 1 0 0 0,1-1 760 0 0,0 1 104 0 0,0 0 32 0 0,1 1 0 0 0,-1 2 192 0 0,-1 2 32 0 0,0 2 16 0 0,-2 4 0 0 0,0 1-48 0 0,0 2 0 0 0,-1 2-8 0 0,0 3 0 0 0,0 1-208 0 0,0 4-40 0 0,-1 3 0 0 0,1 2-8 0 0,0 3-296 0 0,-1 0-56 0 0,0 1-16 0 0,1-3 0 0 0,1-5-144 0 0,-3 1-32 0 0,2 0-8 0 0,-1 2 0 0 0,-1-2-112 0 0,1 0-32 0 0,-2 1 0 0 0,1-1 0 0 0,0 3-8 0 0,0-1-8 0 0,1 0 0 0 0,-1-4 0 0 0,2 1-112 0 0,1-2 0 0 0,0-3-72 0 0,0 0 72 0 0,0-3 104 0 0,0 0 72 0 0,2-2 16 0 0,-2 0 0 0 0,0-3-192 0 0,0-1 0 0 0,2-1 0 0 0,-2-1 64 0 0,1-2-64 0 0,1 0 0 0 0,0-1 0 0 0,0-1 0 0 0,0-2 64 0 0,0-1-64 0 0,0 0 80 0 0,0-1-80 0 0,1 0 64 0 0,-1-1-64 0 0,2 0 0 0 0,-2-1 72 0 0,2 0-72 0 0,-2-1 0 0 0,0 2 72 0 0,0 0-72 0 0,0 0 0 0 0,0 0 72 0 0,8-16-72 0 0,-8 11 0 0 0,0 1 64 0 0,-2-2-64 0 0,0-1 0 0 0,-1 2 0 0 0,0-2 0 0 0,-2 3 0 0 0,-1 0 0 0 0,-1 1 0 0 0,-1 3 0 0 0,-2 1 0 0 0,-1 3 0 0 0,0 0 0 0 0,-3 2 0 0 0,1 1 0 0 0,0 0-64 0 0,2 0 64 0 0,2 0 0 0 0,-1 0 0 0 0,3 0 0 0 0,-1 0 0 0 0,4-1 0 0 0,0-1 0 0 0,2 1 0 0 0,1-1 0 0 0,1 0 0 0 0,3 1 0 0 0,1-2 0 0 0,0 0 0 0 0,4-1 0 0 0,-1-2 0 0 0,4 0 0 0 0,1-2 0 0 0,1-1 0 0 0,1 0 0 0 0,-2-3 0 0 0,2 0 0 0 0,2 0 0 0 0,-2-3 0 0 0,0 1-80 0 0,-4 2 80 0 0,-2 0-72 0 0,-3 0 72 0 0,-2 2-96 0 0,-3 1 96 0 0,-3 0-64 0 0,-4 2 64 0 0,-1 2 0 0 0,-3 0 0 0 0,-3 1 0 0 0,0 2 0 0 0,-2 1 0 0 0,1-2 0 0 0,2 1 0 0 0,1 0 0 0 0,0 0 64 0 0,1-1-64 0 0,3 1 80 0 0,-1-1-80 0 0,4 1 80 0 0,1-1-80 0 0,2 0 0 0 0,1-1 0 0 0,2 0 0 0 0,2-1 0 0 0,2 0-104 0 0,2-1-48 0 0,3-1-8 0 0,2-1-6328 0 0,2 0-1264 0 0</inkml:trace>
  <inkml:trace contextRef="#ctx0" brushRef="#br0" timeOffset="13">2218 5209 5703 2583 3261,'4'-1'512'0'0,"-3"1"-416"0"0,-1 0-96 0 0,2 0 0 0 0,-1-1 0 0 0,-1 1 0 0 0,0 0 0 0 0,0 0 0 0 0,0 0 0 0 0,1 0 0 0 0,-1 0 0 0 0,0 0 0 0 0,0 0 0 0 0,0 0 0 0 0,0 0 0 0 0,0 0 0 0 0,0 0 0 0 0,0 0 0 0 0,0 0 0 0 0,0 0 0 0 0</inkml:trace>
  <inkml:trace contextRef="#ctx0" brushRef="#br0" timeOffset="14">2254 5182 5623 2570 3261,'0'0'504'0'0,"0"0"-408"0"0,0 0-96 0 0,0 0 0 0 0,1 0 384 0 0,-1-2 48 0 0,0 1 16 0 0,0 1 0 0 0,2-3 152 0 0,0 1 24 0 0,-2 0 8 0 0,0 2 8 0 0,0 0 24 0 0,0 0 8 0 0,0 0 0 0 0,0 0 0 0 0,0 0-24 0 0,4-14-8 0 0,-1 12 0 0 0,-2 1 8 0 0,0 0-72 0 0,-1 1-24 0 0,0 0 0 0 0,0 0 8 0 0,-1 0-136 0 0,0 2-24 0 0,-2 1-8 0 0,-1 1 8 0 0,0 3-160 0 0,-2 2-32 0 0,-3 1-8 0 0,-1 4 8 0 0,0 2-80 0 0,-2 6-24 0 0,-2 2 0 0 0,-1 3 8 0 0,-2 1-112 0 0,0 2 72 0 0,-2-1-72 0 0,-1 1 72 0 0,-1 1 32 0 0,2-1 8 0 0,0-3 0 0 0,2-1 8 0 0,2-4-16 0 0,1-2 0 0 0,-1 1 0 0 0,2-3 8 0 0,-1 2-40 0 0,1-3-8 0 0,1 0 0 0 0,-1-1 8 0 0,2-1 56 0 0,1-1 16 0 0,1-2 0 0 0,-1 0 16 0 0,2-1-72 0 0,0-1-16 0 0,0-1 0 0 0,3-2 0 0 0,-1-1-72 0 0,1-2 96 0 0,2 0-96 0 0,1-2 96 0 0,1-1-96 0 0,1-1 0 0 0,1 0 0 0 0,1-1 64 0 0,0-3-64 0 0,3-2 0 0 0,2-3 0 0 0,-1 1 0 0 0,1-2 64 0 0,-1-1-64 0 0,1 0 0 0 0,-2 0 64 0 0,-2 1-64 0 0,-1 0-96 0 0,-1 1 16 0 0,-1 1 8 0 0,-1 1-16 0 0,-2 1 0 0 0,1 2 0 0 0,-2 2 0 0 0,-1 4-88 0 0,0 0-16 0 0,-3 5-8 0 0,0 1 0 0 0,0 1 64 0 0,-1 1 8 0 0,1 1 8 0 0,0 1 0 0 0,2-3 120 0 0,0 1 0 0 0,1-1 0 0 0,1 0 0 0 0,2 0 0 0 0,0-2 0 0 0,2 1 0 0 0,1-3 0 0 0,0 0 0 0 0,1-1 0 0 0,1-3 0 0 0,1 1 0 0 0,1-2 0 0 0,2-2 0 0 0,0 0 0 0 0,2-2 0 0 0,-1-1 64 0 0,0 1-64 0 0,-1-2 0 0 0,0 0 0 0 0,-2 0 64 0 0,-1 1-64 0 0,-2 0 0 0 0,0 0 0 0 0,-2 2 0 0 0,0-1 0 0 0,-1 0 0 0 0,-1 1 0 0 0,2 0-280 0 0,-1-1-8 0 0,-1 1 0 0 0,2-1 0 0 0,2 0-688 0 0,1-3-144 0 0</inkml:trace>
  <inkml:trace contextRef="#ctx0" brushRef="#br0" timeOffset="15">2286 5125 5815 2500 2998,'-3'-8'128'0'0,"3"4"24"0"0,-2 2 8 0 0,2 0 0 0 0,0 1-160 0 0,0 0 0 0 0,0 0 0 0 0,0 1 0 0 0,0 0 1232 0 0,2 0 208 0 0,-1 3 48 0 0,1 1 8 0 0,1 4-480 0 0,-1-1-96 0 0,2 3-24 0 0,0 2 0 0 0,2 3-168 0 0,-1-1-40 0 0,3 3-8 0 0,1 2 0 0 0,0 2-232 0 0,0 1-40 0 0,2 1-16 0 0,0 1 0 0 0,-1 0-72 0 0,0 0-24 0 0,2-1 0 0 0,-2 0 0 0 0,3 0-32 0 0,-2-1-8 0 0,-1 0 0 0 0,0-1 0 0 0,-2-1-104 0 0,2 2-24 0 0,1 0-8 0 0,-2 2 0 0 0,2-1-48 0 0,-1 0-8 0 0,0-1 0 0 0,0 0 0 0 0,-1-2 8 0 0,1 1 0 0 0,-1-3 0 0 0,0 1 0 0 0,0-1-8 0 0,-2-2 0 0 0,0 0 0 0 0,0-4 0 0 0,-3-2-64 0 0,0-1 0 0 0,1 2 72 0 0,0-1-72 0 0,-2-2 0 0 0,0-2 72 0 0,2-1-72 0 0,-3-1 0 0 0,1-2 104 0 0,-1 0-32 0 0,1-4-8 0 0,0 0 0 0 0,-1-3 0 0 0,1-1-64 0 0,-1-1 96 0 0,-1 0-32 0 0,-1-1-64 0 0,-1 0 80 0 0,-1-1-80 0 0,-2 0 80 0 0,0 1-80 0 0,-2 1 0 0 0,-1 2 0 0 0,-3 0 0 0 0,0 2 0 0 0,0 2 0 0 0,-1 2-64 0 0,0 1 64 0 0,2 0 0 0 0,0 2-88 0 0,1 1 88 0 0,0 2-64 0 0,1-1 64 0 0,2 0 0 0 0,1 0 0 0 0,3-1 0 0 0,1 0 0 0 0,1 1 0 0 0,1-1 0 0 0,2-1 0 0 0,3 1 0 0 0,0-3 0 0 0,2 0 0 0 0,-1-1 0 0 0,0 0 0 0 0,1-2 0 0 0,2 0 0 0 0,-2-1 0 0 0,1 1-64 0 0,0-2 64 0 0,-4 0-64 0 0,1 0 64 0 0,-4 1-96 0 0,-1 0 16 0 0,-2-1 8 0 0,0 0 0 0 0,-3 1 72 0 0,-1-1 0 0 0,-1 1-72 0 0,1 2 72 0 0,0-2 0 0 0,0 2 0 0 0,-3 0 0 0 0,-2 2 0 0 0,-1-1 0 0 0,0 2 0 0 0,-1 0 0 0 0,2 0 0 0 0,4 0 0 0 0,-2 1 0 0 0,3 0 0 0 0,1-1 0 0 0,1-1 0 0 0,0 1-88 0 0,2-1 88 0 0,1 1-64 0 0,1 1-296 0 0,0-2-56 0 0,2 0-16 0 0,-2 0-8624 0 0</inkml:trace>
  <inkml:trace contextRef="#ctx0" brushRef="#br0" timeOffset="16">2545 5858 1375 2413 2601,'0'0'128'0'0,"0"0"-128"0"0,0-1 0 0 0,0 1 0 0 0,0-1 744 0 0,0 1 128 0 0,0-1 24 0 0,0-1 8 0 0,0 0 312 0 0,0 1 56 0 0,0-1 8 0 0,0 2 8 0 0,0 0-80 0 0,0 0-24 0 0,0 0 0 0 0,0 0 0 0 0,0 0-392 0 0,0 0-88 0 0,0 0-8 0 0,0 0-8 0 0,0 0-288 0 0,2 15-56 0 0,-2-6-16 0 0,0 2 0 0 0,-2 4-8 0 0,2 3 0 0 0,-2 2 0 0 0,0 2 0 0 0,0 1 0 0 0,0 1 0 0 0,2 0 0 0 0,-2 0 0 0 0,0 0-80 0 0,1-1-16 0 0,1-2-8 0 0,-1-1 0 0 0,1-1-80 0 0,0-1-8 0 0,1-2-8 0 0,-1-1 0 0 0,1 1-56 0 0,0-2 0 0 0,-1-2-64 0 0,1 1 96 0 0,-1 1-32 0 0,1 1-64 0 0,-2 0 88 0 0,1-1-88 0 0,0 1 112 0 0,-1-2-32 0 0,0 0-8 0 0,1-1 0 0 0,-1-2 8 0 0,1 0 0 0 0,0-2 0 0 0,0 1 0 0 0,0-1-16 0 0,0-3-64 0 0,1 0 96 0 0,-1-2-32 0 0,1-3-64 0 0,-1 0 64 0 0,1 1-64 0 0,0 0 64 0 0,-1-1-64 0 0,0-1 0 0 0,0 2 0 0 0,0-1 64 0 0,0-2 0 0 0,0 1-64 0 0,0 1 96 0 0,0 0-32 0 0,0 0 32 0 0,0 0 0 0 0,0 0 0 0 0,-4-15 0 0 0,3 10-96 0 0,-1 0 0 0 0,0 1 0 0 0,-1 0 0 0 0,1 2 0 0 0,-2-3 0 0 0,0-1-80 0 0,-1-1 80 0 0,-2 0 0 0 0,0-1 0 0 0,-3-1-64 0 0,2 1 64 0 0,3 2-96 0 0,-3-1 8 0 0,-1 0 0 0 0,-4-3 0 0 0,0 2 88 0 0,2 0-104 0 0,0 1 40 0 0,1 2 64 0 0,1 0-128 0 0,0 0 32 0 0,1 0 0 0 0,0 2 8 0 0,1-1 88 0 0,-1 1 0 0 0,1-1-72 0 0,-1 0 72 0 0,2-1 0 0 0,-2 0 0 0 0,3 2-72 0 0,0 1 72 0 0,1-2 0 0 0,0 2 0 0 0,2-2 0 0 0,1 2 0 0 0,0 0 0 0 0,1 0 0 0 0,1 1 0 0 0,2 0 0 0 0,0 0 0 0 0,2-1 0 0 0,1 1 0 0 0,1-1 0 0 0,1 1 0 0 0,3-1 0 0 0,2 1 0 0 0,1-2 0 0 0,1 1 80 0 0,3 0-80 0 0,-1-2 80 0 0,0 3-80 0 0,1-2 72 0 0,-2 2-72 0 0,4 0 64 0 0,-2 0-64 0 0,-1 1 0 0 0,0 0 0 0 0,0 0 0 0 0,0 0 0 0 0,-3 0 0 0 0,1 2 0 0 0,-2-1 0 0 0,-2 2 0 0 0,-2-2 0 0 0,-1 3 0 0 0,-1-2 0 0 0,0 0 0 0 0,-2 1 0 0 0,0-1 0 0 0,1 0 0 0 0,-2 1 0 0 0,0 1 0 0 0,0-1 0 0 0,0 1 64 0 0,0 0-64 0 0,-2-1 0 0 0,0 1 0 0 0,0-1 0 0 0,-2 0 0 0 0,2 0 64 0 0,-4 0-64 0 0,2 2 64 0 0,-2 0-64 0 0,-2 1 96 0 0,-1 1-32 0 0,0 0 0 0 0,-2 0 0 0 0,-1 0 8 0 0,0-2 0 0 0,-3 5 0 0 0,1-1 0 0 0,-2 1-72 0 0,0 0 96 0 0,0 1-96 0 0,-1-1 96 0 0,0 2-96 0 0,2-2 80 0 0,0 1-80 0 0,1-2 80 0 0,2 2-80 0 0,0-1 64 0 0,2 1-64 0 0,0-2 64 0 0,1-3-64 0 0,3-2 0 0 0,-1 1 0 0 0,1 0 0 0 0,2-3 0 0 0,0 0 0 0 0,0 0 0 0 0,1-2 0 0 0,1 1-160 0 0,1-2-32 0 0,1 0 0 0 0,1-2-6448 0 0,1 1-1296 0 0</inkml:trace>
  <inkml:trace contextRef="#ctx0" brushRef="#br0" timeOffset="17">4150 4265 5703 2183 3536,'2'0'512'0'0,"-2"0"-416"0"0,0 0-96 0 0,0-2 0 0 0,0 2 0 0 0,0 0 0 0 0,-1-1 0 0 0,-1 0 0 0 0,0 1 0 0 0,-3-2 0 0 0,2 0 0 0 0,1 0 0 0 0,-1 1 0 0 0,1 0 0 0 0,0-1 0 0 0,1 2 0 0 0,-1-1 0 0 0,2 1 0 0 0,-3-1 0 0 0,3 1 0 0 0,0-1 0 0 0,-2 1 0 0 0,1-1 0 0 0,-1 0 0 0 0,1 1 0 0 0,-1 0 0 0 0,-1-2 0 0 0,0 2 0 0 0,2-1 0 0 0,-2 0 0 0 0,0 0-96 0 0,1 0 32 0 0,-1 0 64 0 0,0 0-96 0 0,1-1 96 0 0,0 1 0 0 0,0-1 0 0 0,0 1 0 0 0,0 0 104 0 0,1 0-8 0 0,-2-1 0 0 0,1 1 0 0 0,0 0-176 0 0,0 0-40 0 0,1 0-8 0 0,-1-1 24 0 0,0 1 24 0 0,1 0 8 0 0,-1 0 0 0 0,1 0 0 0 0,1-2 328 0 0,-2 1 72 0 0,2 0 16 0 0,-1-1 16 0 0,1 1 152 0 0,0 0 32 0 0,0 0 8 0 0,0 0 0 0 0,0 0 56 0 0,-1 1 0 0 0,1-1 8 0 0,0 1 0 0 0,0 0-56 0 0,1 1-16 0 0,-1 0 0 0 0,0 2 24 0 0,-1 0-120 0 0,1 1-32 0 0,-1 3 0 0 0,0 1 0 0 0,0 0-72 0 0,0 3-24 0 0,-1 1 0 0 0,2 3 24 0 0,-1 1 32 0 0,0 3 8 0 0,0 1 0 0 0,0 2 0 0 0,0-1-40 0 0,-1 4-8 0 0,1 5 0 0 0,-1 4 0 0 0,-1 1 48 0 0,1 0 16 0 0,-1 0 0 0 0,0-2 16 0 0,1-1-120 0 0,0-4-16 0 0,-1 0-8 0 0,2-3 0 0 0,0 0-112 0 0,0-4-32 0 0,1-2 0 0 0,-1 1 0 0 0,1-1-40 0 0,0-2-16 0 0,0 1 0 0 0,0-3 0 0 0,1-1 0 0 0,-1-1 0 0 0,0-2 0 0 0,1-2 0 0 0,-1-1 24 0 0,0-1 8 0 0,1 0 0 0 0,-1-2 0 0 0,1 0-32 0 0,-1-1-8 0 0,0 0 0 0 0,2-1 0 0 0,-1 2 0 0 0,-1-2 0 0 0,1 0 0 0 0,0 0 0 0 0,-1-1 0 0 0,1 1 0 0 0,0-1 0 0 0,1-1 0 0 0,-2 1 0 0 0,1-1 0 0 0,-1 0 0 0 0,3 0 0 0 0,-3 0-64 0 0,0 0 0 0 0,0 0 0 0 0,0 0 0 0 0,0 0 64 0 0,5-17 0 0 0,-6 13 0 0 0,0-2 0 0 0,-1 1-64 0 0,0-3 0 0 0,-3 0 0 0 0,0 1 0 0 0,-1 0 0 0 0,-1-2 0 0 0,-1 0 0 0 0,0-1 0 0 0,-1 1 0 0 0,-2-1 0 0 0,1 1 0 0 0,-1 1 0 0 0,2 0-104 0 0,-4 0-16 0 0,2 2 0 0 0,-3-2 0 0 0,1 2 24 0 0,0 0 0 0 0,0 2 0 0 0,0 0 0 0 0,0-1 24 0 0,1 2 8 0 0,2 0 0 0 0,0-1 0 0 0,2 0 64 0 0,1 2 0 0 0,1-2 0 0 0,1 1 0 0 0,1-1 0 0 0,2 2 0 0 0,-1-2 0 0 0,2 2 0 0 0,0-2 0 0 0,2 3 0 0 0,1-3 0 0 0,1 2 0 0 0,-1-1 0 0 0,3-1 0 0 0,2 0 0 0 0,2-1 0 0 0,1 2 0 0 0,1-1 0 0 0,2 1 0 0 0,0 0 0 0 0,5 1 0 0 0,-2-1 0 0 0,4 2 0 0 0,-1 0 0 0 0,0 1 0 0 0,2 1 0 0 0,-1 1 64 0 0,-1 0-64 0 0,0 0 0 0 0,-1 1 0 0 0,0 1 0 0 0,-1-1 0 0 0,-1 0 0 0 0,0 1 0 0 0,0-2 0 0 0,-3 1 0 0 0,0-2 0 0 0,0 0 0 0 0,-2 0 0 0 0,-1-1 0 0 0,-2 0 0 0 0,-1 0 0 0 0,0 0 0 0 0,-3-1 0 0 0,0 2 0 0 0,-3-1 0 0 0,0 0 0 0 0,-1 1 0 0 0,-1 0 0 0 0,-1 1 0 0 0,-1 0 0 0 0,-1 0 0 0 0,0 1 0 0 0,-4 3 0 0 0,0 0 0 0 0,-2 0 0 0 0,0 1 0 0 0,0 2 0 0 0,-2 0 0 0 0,-1 0 0 0 0,0 1 64 0 0,-2 2-64 0 0,0 0 64 0 0,-2 2-64 0 0,1-3 0 0 0,-1 2 64 0 0,0 1-64 0 0,2-1 0 0 0,2-1 96 0 0,0-1-8 0 0,1 0-8 0 0,1-2 0 0 0,2 2-16 0 0,1-3 0 0 0,1-1 0 0 0,2-1 0 0 0,-1 0 0 0 0,2-3 0 0 0,0 1 0 0 0,1-1 0 0 0,2 0-64 0 0,-2-1 0 0 0,3 0 0 0 0,0-1 0 0 0,0 0 0 0 0,0-1 0 0 0,0 0 0 0 0,0 0 0 0 0,0 0-192 0 0,0-1-48 0 0,0 0-16 0 0,0 1-6336 0 0,0 0-1280 0 0</inkml:trace>
  <inkml:trace contextRef="#ctx0" brushRef="#br0" timeOffset="18">3031 5096 2303 2533 3183,'1'2'200'0'0,"-1"-2"-200"0"0,1 1 0 0 0,-1-1 0 0 0,1 1 448 0 0,-1 0 56 0 0,0 0 8 0 0,3 0 0 0 0,-2 2 192 0 0,1 0 48 0 0,1-1 8 0 0,-2 0 0 0 0,1 0 48 0 0,-1 0 16 0 0,0-2 0 0 0,0 0 0 0 0,-1 1-56 0 0,0 0 0 0 0,0-1-8 0 0,0 0 0 0 0,0-1-152 0 0,0 1-24 0 0,0 0-8 0 0,0 0 0 0 0,0 0 0 0 0,0 0-8 0 0,0 0 0 0 0,0 0 0 0 0,-8-14-216 0 0,6 12-32 0 0,0 0-16 0 0,-1-2 0 0 0,-2-1-136 0 0,0 0-24 0 0,0-3-8 0 0,-2 1 0 0 0,0-2-48 0 0,0 1-16 0 0,-1-3 0 0 0,-1 1 0 0 0,2-2 8 0 0,-2 1 0 0 0,0-1 0 0 0,2 1 0 0 0,-1 1 8 0 0,1 1 0 0 0,2 1 0 0 0,0 1 0 0 0,1 1 72 0 0,-1 1 8 0 0,2 0 8 0 0,0 2 0 0 0,0-1-80 0 0,2 0-8 0 0,-1 2-8 0 0,0-1 0 0 0,1 2-80 0 0,0-1 96 0 0,1 0-96 0 0,0 0 96 0 0,0 0-96 0 0,0 1 0 0 0,0 1 72 0 0,-2-2-72 0 0,2 0 0 0 0,0 2 72 0 0,0-2-72 0 0,0 2 0 0 0,2 0 80 0 0,-2 0-80 0 0,0-2 64 0 0,1 2-64 0 0,1 0 64 0 0,2 2-64 0 0,-4-2 64 0 0,0 0-64 0 0,19 2 0 0 0,-11-1 0 0 0,4 0 64 0 0,2 1-64 0 0,1-2 0 0 0,2 1 96 0 0,1-1-96 0 0,2 0 96 0 0,0 2-96 0 0,2-1 96 0 0,-1-1-96 0 0,0 1 96 0 0,1-1-32 0 0,1 0-64 0 0,0 2 96 0 0,-2 0-32 0 0,-2-1 16 0 0,-1 0 0 0 0,0 1 0 0 0,-3 0 0 0 0,-2 0-80 0 0,-2 1 64 0 0,-1 0-64 0 0,-2-1 64 0 0,-3 0 0 0 0,-1 1 0 0 0,-1 1 0 0 0,-3 0 0 0 0,0 0-64 0 0,-1 1 0 0 0,-3 1 0 0 0,-2 0 0 0 0,1 0 64 0 0,-2 1 0 0 0,-1 3 0 0 0,-3-1 0 0 0,0 2 0 0 0,-2 2 0 0 0,-1 0 0 0 0,-2 1 0 0 0,2-2-64 0 0,-1 3 0 0 0,-2 0 0 0 0,2-1 0 0 0,-2 0 0 0 0,2-1 80 0 0,1-2-80 0 0,2 0 80 0 0,0-2-80 0 0,1 0 64 0 0,2-1-64 0 0,-1-1 64 0 0,4 0-64 0 0,-1-3 0 0 0,3 2 0 0 0,0-3 0 0 0,1 0 0 0 0,1-2 0 0 0,1 1 0 0 0,0-2 0 0 0,1 0 0 0 0,1-1 0 0 0,0 0 0 0 0,1-1 0 0 0,4 0-384 0 0,1-3-8 0 0,2-1-8 0 0,3-1-9200 0 0</inkml:trace>
  <inkml:trace contextRef="#ctx0" brushRef="#br0" timeOffset="19">1997 5636 4631 2652 2994,'-3'-2'416'0'0,"3"2"-336"0"0,-2 0-8 0 0,1 0 0 0 0,0 0 0 0 0,1 0 24 0 0,0 0-160 0 0,-2 0-32 0 0,0 0-8 0 0,0 0 16 0 0,-1 0 88 0 0,0 2 0 0 0,0-1 0 0 0,0 0 0 0 0,-1 0 0 0 0,1-1 0 0 0,0 1 0 0 0,-2-2 0 0 0,1-1 0 0 0,0-1 0 0 0</inkml:trace>
  <inkml:trace contextRef="#ctx0" brushRef="#br0" timeOffset="20">1811 5726 2759 2773 3070,'0'1'248'0'0,"0"0"-248"0"0,2-1 0 0 0,-2 0 0 0 0,0 0 592 0 0,1 1 72 0 0,-1-1 8 0 0,2 1 8 0 0,-2 1 152 0 0,2-1 24 0 0,0 0 8 0 0,-2-1 0 0 0,0 0-16 0 0,0 0 0 0 0,0 0 0 0 0,0 0 0 0 0,0 0-16 0 0,0 0 0 0 0,0 0 0 0 0,0 0 0 0 0,0 0-128 0 0,0 0-24 0 0,0 0-8 0 0,10-11 0 0 0,-11 8-192 0 0,0 0-32 0 0,0 0-16 0 0,-1-1 0 0 0,1-1-160 0 0,0 0-32 0 0,-2 1-8 0 0,0-3 0 0 0,0 0-72 0 0,-1-1-8 0 0,0-1-8 0 0,-1-2 0 0 0,1 2-16 0 0,-1 0-8 0 0,1-1 0 0 0,0 0 0 0 0,-3-2-40 0 0,1-1-8 0 0,-2 1 0 0 0,3 0 0 0 0,-1 1-72 0 0,0 0 80 0 0,0 0-80 0 0,0 3 80 0 0,1 1-80 0 0,1 1 0 0 0,1 1 72 0 0,2 2-72 0 0,-1 1 0 0 0,1-1 64 0 0,1 2-64 0 0,1 1 0 0 0,-2 0 0 0 0,3 0 0 0 0,0 0 0 0 0,3 1 0 0 0,0 0 0 0 0,2 1 0 0 0,3-2 0 0 0,1 2 0 0 0,0-1 0 0 0,4 0 0 0 0,1 0 0 0 0,1 1 0 0 0,2-2 0 0 0,0 2 0 0 0,2 0 0 0 0,0 0 64 0 0,-2-1-64 0 0,0 1 64 0 0,1-1-64 0 0,-2 1 64 0 0,-1-1-64 0 0,-2 1 64 0 0,0 0-64 0 0,-2-1 64 0 0,-1 0-64 0 0,-3 0 0 0 0,-1 1 0 0 0,-1 1 64 0 0,-1 0-64 0 0,-2 0 0 0 0,0-1 64 0 0,-2 2-64 0 0,1-2 64 0 0,-1 0-64 0 0,0 1 80 0 0,-1 0-80 0 0,0 1 88 0 0,1-3-88 0 0,0 1 96 0 0,0 0-96 0 0,-1 0 80 0 0,-1 0-80 0 0,2-1 64 0 0,-2 2-64 0 0,0-1 0 0 0,0-1 0 0 0,0 1 0 0 0,-2 0 0 0 0,1 1 64 0 0,-1 0-64 0 0,-2 0 64 0 0,0 2-64 0 0,-1-1 96 0 0,-2 2-32 0 0,-1 1 0 0 0,-2 0 0 0 0,0 4-64 0 0,-4-2 0 0 0,1 2 0 0 0,-3 2 0 0 0,1-1 0 0 0,1 0 0 0 0,-3 2 0 0 0,3-1 64 0 0,-1-3-64 0 0,4 0 0 0 0,0 0 0 0 0,1-2 0 0 0,2-1 0 0 0,-1 1 0 0 0,2-3 64 0 0,0 1-64 0 0,1-1 0 0 0,0-1 0 0 0,0 0 0 0 0,2-2 0 0 0,1 1 0 0 0,-1-1 0 0 0,2 0 0 0 0,1 0 0 0 0,-1-1 0 0 0,2-1 0 0 0,0 2 0 0 0,2-4 0 0 0,-1 2-280 0 0,3-3-16 0 0,1 1-8 0 0,2-2-9136 0 0</inkml:trace>
  <inkml:trace contextRef="#ctx0" brushRef="#br0" timeOffset="21">1002 5402 919 2522 2644,'2'-2'80'0'0,"-1"0"-80"0"0,0 2 0 0 0,-1 0 0 0 0,0 0 144 0 0,1 0 16 0 0,1-2 0 0 0,1 0 0 0 0,-1 0-64 0 0,0 0 0 0 0,0 1-8 0 0,-1 0 0 0 0,0 0-88 0 0,-1 0 64 0 0,2 0-64 0 0,-2 1 64 0 0,2 0-64 0 0,-1-2 0 0 0,1 2 0 0 0,-2-1 0 0 0</inkml:trace>
  <inkml:trace contextRef="#ctx0" brushRef="#br0" timeOffset="22">1068 5392 5983 2830 3441,'0'-4'264'0'0,"0"2"56"0"0,0 1-256 0 0,-1 1-64 0 0,1-2 0 0 0,-1 2 0 0 0,1-1 752 0 0,-1 1 136 0 0,0-1 24 0 0,0 1 8 0 0,-2 0 136 0 0,-1 2 32 0 0,2 3 8 0 0,-2-1 0 0 0,-1 3-264 0 0,1-1-48 0 0,1 4-16 0 0,-1-1 0 0 0,0 3-200 0 0,-2 1-48 0 0,2 2-8 0 0,-1-2 0 0 0,2-3-176 0 0,-1 3-40 0 0,0 3-8 0 0,-1 6 0 0 0,0-2-48 0 0,1 4-16 0 0,-2 0 0 0 0,0 2 0 0 0,1 0-32 0 0,-1-2 0 0 0,1 2-8 0 0,-2-4 0 0 0,1 1-56 0 0,1-2-16 0 0,-1-3 0 0 0,0 1 0 0 0,0 1-16 0 0,0-3 0 0 0,2-2 0 0 0,0 1 0 0 0,0 0 8 0 0,0 0 0 0 0,2 2 0 0 0,-2-3 0 0 0,2 0-104 0 0,1-1-96 0 0,0 0 24 0 0,-1-2 0 0 0,0 1 208 0 0,0-3 48 0 0,1 2 8 0 0,0-2 0 0 0,-1-1-112 0 0,0 0-16 0 0,0-1-64 0 0,0-2 96 0 0,2-2-24 0 0,0-1-8 0 0,0 0 0 0 0,-1-1 0 0 0,0-2 0 0 0,1 0-64 0 0,1 0 96 0 0,-1-3-32 0 0,0 0 0 0 0,0-1-64 0 0,0 1 96 0 0,0-3-32 0 0,-1 0 0 26-19,1-4-64-26 19,-2 4 96 0 0,0-1-32 0 0,0-3-64 0 0,0 5 0 0 0,-1-1 0 0 0,0 0 0 27-20,-1 2 0-27 20,1 0 0 0 0,-2 0 0 0 0,0 0 0 25-19,0 0 0-25 19,1 1 0 0 0,-3 0 0 0 0,0 0 0 0 0,1-1 0 0 0,-2 1 0 0 0,2-1 0 0 0,-3 0 0 0 0,1-1 0 26-20,-1 0 0-26 20,0 0 0 25-19,0-2 0-25 19,2 2 0 0 0,-1-4 0 0 0,0 1-72 0 0,-1-1 72 0 0,3 0-72 0 0,-2 0 72 0 0,2 1-104 0 0,-2 0 40 0 0,0-1 64 0 0,0 0-104 0 0,0 2 40 0 0,1 1 64 0 0,0 2-64 0 0,0-1 64 0 0,0 2 0 0 0,-1-1 0 0 0,3 2 0 0 0,0-2 0 0 0,0 1 0 0 0,2 1 0 0 0,-1 0 0 0 0,0-1 0 0 0,3-1 0 0 0,-1 1 0 0 0,1 0 0 0 0,0-1 0 0 0,1 0 0 0 0,1 0 0 0 0,1 1 0 0 0,0 0 0 0 0,1 1 0 0 0,0 0 0 0 0,3 2-64 0 0,1 0 64 0 0,2 0 0 0 0,1 0 0 0 0,2 2 0 0 0,1-1 0 0 0,2 1 0 0 0,3 0 0 0 0,3 0 0 0 0,1 0 0 0 0,3 1 0 0 0,1-1 0 0 0,0 0 0 0 0,0-1 0 0 0,1 0 0 0 0,-3-2 0 0 0,-5 0 0 0 0,1 1 0 0 0,2-2 0 0 0,2 0 0 0 0,-3 1 0 0 0,-2 0 0 0 0,-3 1 0 0 0,0-1 0 0 0,-4 1 0 0 0,0 0 0 0 0,-3 1 0 0 0,0 0 0 0 0,-1-1 0 0 0,-2 1 0 0 0,-1 1 64 0 0,-2-2-64 0 0,0 2 0 0 0,-2 0 64 0 0,0 2-64 0 0,-1-3 64 0 0,-1 3-64 0 0,-2-1 64 0 0,-1-2-64 0 0,0 4 64 0 0,-1 2 24 0 0,-1 1 0 0 0,-2 1 0 0 0,0-1 0 0 0,2-2-24 0 0,-3 3 0 0 0,-1 1 0 0 0,-2 0 0 0 0,-1 3 8 0 0,-2 0 0 0 0,-2 2 0 0 0,0 0 0 0 0,-1-1 0 0 0,0 2 0 0 0,0-1 0 0 0,0 0 0 0 0,1 0 0 0 0,2-2 0 0 0,2 2 0 0 0,1-3 0 0 0,2-1-72 0 0,2-2 0 0 0,2-1 0 0 0,0-2 0 0 0,3-2 0 0 0,1-1 0 0 0,1 0 0 0 0,1-2 0 0 0,1 1-176 0 0,1-1 24 0 0,1 0 8 0 0,1-1 0 0 0,2-1-408 0 0,2-2-88 0 0,2 0-8 0 0,2-2-9104 0 0</inkml:trace>
  <inkml:trace contextRef="#ctx0" brushRef="#br0" timeOffset="23">534 4408 4607 2976 3209,'0'-2'408'0'0,"-1"0"-328"0"0,1 0-80 0 0,-1 1 0 0 0,1 0 648 0 0,-1 0 120 0 0,0-1 16 0 0,-1-3 8 0 0,-2-1 448 0 0,1 1 88 0 0,0-1 16 0 0,-1 5 8 0 0,0 1-192 0 0,1 3-40 0 0,-1 3 0 0 0,1 4-8 0 0,1 3-440 0 0,-1 4-96 0 0,2 2-8 0 0,-1 5-8 0 0,0 4-200 0 0,2 2-40 0 0,0 4 0 0 0,0-1-8 0 0,0-2-88 0 0,0 1-24 0 0,2-1 0 0 0,-2-7 0 0 0,1-4-72 0 0,-1 3-8 0 0,0 3-8 0 0,-1 3 0 0 0,1 3-24 0 0,-2 1-8 0 0,2-2 0 0 0,-1-3 0 0 0,0-9 0 0 0,-1 4 0 0 0,0 7 0 0 0,0-4 0 0 0,1-4-16 0 0,-1-4-64 0 0,0-1 96 0 0,1-3-32 0 0,0-2 16 0 0,0-1 0 0 0,0 0 0 0 0,-1 0 0 0 0,1 0 8 0 0,-1-2 0 0 0,2-1 0 0 0,0-2 0 0 0,0 1 8 0 0,-2-4 0 0 0,2 1 0 0 0,0-2 0 0 0,0-2-32 0 0,2 1-64 0 0,-2 1 96 0 0,0-2-32 0 0,0 0-64 0 0,0-2 80 0 0,0 2-80 0 0,0 0 80 0 0,0 0-80 0 0,0 0 64 0 0,0 0-64 0 0,0 0 64 0 0,0 0-64 0 0,0 0 0 0 0,0 0 72 0 0,0 0-72 0 0,0 0 64 0 0,0 0-64 0 0,0 0 80 0 0,0 0-80 0 0,0 0 88 0 0,0 0-88 0 0,0 0 96 0 0,-5-14-96 0 0,3 10 64 0 0,-1-2-64 0 0,0-1 0 0 0,-2-3 0 0 0,-1 0 0 0 0,-1-1 0 0 0,-1-2 0 0 0,-1-2 0 0 0,-1 1 0 0 0,0 0 0 0 0,-2 3 0 0 0,-1 0 0 0 0,2 3 0 0 0,0 0 0 0 0,0 4 0 0 0,1 0 0 0 0,-2 2 0 0 0,2 1 0 0 0,1-1-64 0 0,0 1 64 0 0,1 0 0 0 0,0-1 0 0 0,2 2 0 0 0,-1-2 0 0 0,1 1 0 0 0,1 0 0 0 0,1-1-64 0 0,0 1 64 0 0,-1-3 0 0 0,0 2 0 0 0,1-3 0 0 0,0 1 0 0 0,2 0 0 0 0,0 0 0 0 0,1 0 0 0 0,0 1 0 0 0,2 0 0 0 0,1 1 0 0 0,1 0 0 0 0,2-1 0 0 0,2 0 0 0 0,2 1 0 0 0,1-1 0 0 0,3 1 0 0 0,2-1 0 0 0,2 0 0 0 0,4 1 0 0 0,3 0 0 0 0,1 1 0 0 0,1-7 0 0 0,1-4 0 0 0,-1 8 0 0 0,1 10 0 0 0,-2-6 0 0 0,0-10 0 0 0,-5 9 0 0 0,-1 11 0 0 0,-3-1 0 0 0,0-5 0 0 0,-4-2 0 0 0,-2 0 0 0 0,-1 0 0 0 0,-3 1-64 0 0,-1-1 64 0 0,-2 1 0 0 0,-1 0 0 0 0,-2 0 0 0 0,0 1 0 0 0,-2 0 0 0 0,-1 0 0 0 0,0 3 0 0 0,-3 2 0 0 0,0 0 0 0 0,-2 1 0 0 0,2 0 0 0 0,-4 0 0 0 0,0 1 0 0 0,-2 2 0 0 0,0 1 0 0 0,-1 0 0 0 0,1 0 0 0 0,-2-1 64 0 0,1-2-64 0 0,0 1 0 0 0,3 0 128 0 0,-1-3-24 0 0,1 1-8 0 0,0-3 0 0 0,1 1-32 0 0,0 0 0 0 0,3-2-64 0 0,0 0 96 0 0,1-1-96 0 0,0 1 0 0 0,3-2 0 0 0,-1-1 0 0 0,2-1 0 0 0,0 0 0 0 0,1 0 0 0 0,0-2 0 0 0,2-2-296 0 0,3 2-56 0 0,2-2-16 0 0,4-2-9776 0 0</inkml:trace>
  <inkml:trace contextRef="#ctx0" brushRef="#br0" timeOffset="24">1900 2409 6911 2447 3229,'0'0'608'0'0,"-1"0"-480"0"0,1 0-128 0 0,0 0 0 0 0,0 0 0 0 0,0-1-96 0 0,0 1 24 0 0,0 0 0 0 0,0-1 976 0 0,1 1 200 0 0,1 0 40 0 0,-2 0 8 0 0,0 0-312 0 0,0 0-56 0 0,0 0-16 0 0,0 0 0 0 0,15-2 56 0 0,-9 2 8 0 0,1 0 0 0 0,0 0 0 0 0,3 0-160 0 0,0 0-24 0 0,1 0-8 0 0,-2-1 0 0 0,-1 1-256 0 0,1-1-48 0 0,4 0-16 0 0,3-1 0 0 0,1 0-96 0 0,-2 0-32 0 0,1 1 0 0 0,-5-2 0 0 0,-2 3-48 0 0,0-2-16 0 0,-1 1 0 0 0,-2-1 0 0 0,1 2-128 0 0,-3-1 0 0 0,0 0 0 0 0,-3 1 0 0 0,0 0 0 0 0,-1 0 0 0 0,0 0 0 0 0,0 0-72 0 0,0-2 72 0 0,0 2-104 0 0,0-1 40 0 0,-1 1 64 0 0,1-1-552 0 0,0 1-56 0 0,0 0 0 0 0,0 0-8 0 0,0 0-944 0 0,0 0-184 0 0,-18 2-40 0 0,12-2-4704 0 0</inkml:trace>
  <inkml:trace contextRef="#ctx0" brushRef="#br0" timeOffset="25">1945 2400 4607 2450 3252,'-1'0'96'0'0,"1"0"32"0"0,0 0 0 0 0,0 0 0 0 0,0 0-128 0 0,-1 0 0 0 0,0 1 0 0 0,0-1 0 0 0,-1 1 1016 0 0,1 0 176 0 0,0 1 40 0 0,1-2 16 0 0,0 0-48 0 0,0 0-8 0 0,-7 13 0 0 0,5-8 8 0 0,0 1-312 0 0,1 0-64 0 0,-1 3-16 0 0,-1-2 8 0 0,1 1-144 0 0,0 1-24 0 0,1 0-8 0 0,-1 0 8 0 0,1-1-328 0 0,1-1-72 0 0,0 1-16 0 0,0-1 8 0 0,0-2-112 0 0,0 1-16 0 0,1-1-8 0 0,-1-2 8 0 0,1 2-24 0 0,0-2-8 0 0,0-1 0 0 0,-1 0 0 0 0,1 0 16 0 0,-1-2 8 0 0,0 2 0 0 0,0-2 8 0 0,0 0-16 0 0,0 0-8 0 0,0-2 0 0 0,1 2 8 0 0,-1 0-32 0 0,0 0 0 0 0,0 0 0 0 0,0 0 8 0 0,0 0-72 0 0,0 0 80 0 0,12-15-80 0 0,-8 11 88 0 0,0 0-88 0 0,2-1 0 0 0,-1 2 0 0 0,0-1 0 0 0,1 0 80 0 0,1 2-80 0 0,-1 0 80 0 0,1 1-80 0 0,-2 1 80 0 0,1 0-80 0 0,0 0 64 0 0,0 1-64 0 0,2 1 0 0 0,-2 2 64 0 0,1 0-64 0 0,-1 0 0 0 0,-1 1 0 0 0,0 1 0 0 0,-1-1 0 0 0,-1 2 0 0 0,-1-1 0 0 0,2 0 0 0 0,-3 3 0 0 0,-1-3 0 0 0,0 1 0 0 0,-1 1 0 0 0,-1-2 0 0 0,-1 2 0 0 0,-1 1 0 0 0,-2 0 0 0 0,1-1 0 0 0,-1-1 0 0 0,-1 0 0 0 0,-1 0 0 0 0,1 1 0 0 0,-1-2 0 0 0,1 2 0 0 0,-2-3 0 0 0,0-1 0 0 0,0 0 0 0 0,0-1 0 0 0,-1-2 0 0 0,0 1 0 0 0,1-1 0 0 0,0-1 0 0 0,-1 1 0 0 0,1-1 0 0 0,0-1 0 0 0,0 1 96 0 0,1-1-32 0 0,2 1 0 0 0,0-2 0 0 0,2 2-64 0 0,1 0 80 0 0,0-1-80 0 0,1 0 80 0 0,2 0-80 0 0,-1 0 0 0 0,2 0 0 0 0,1-1 0 0 0,-1 1 0 0 0,2-2 0 0 0,1 2 0 0 0,3-3 0 0 0,0 2-376 0 0,2-2-8 0 0,0-1-8 0 0,4 0-8936 0 0</inkml:trace>
  <inkml:trace contextRef="#ctx0" brushRef="#br0" timeOffset="26">2213 2414 12927 2237 3187,'0'-3'288'0'0,"-1"3"56"0"0,0-1 8 0 0,1 1 8 0 0,1 0-288 0 0,-2 0-72 0 0,0-2 0 0 0,-1-1 0 0 0,2 1 1288 0 0,-3 1 248 0 0,3 0 40 0 0,-2 2 16 0 0,2 1-920 0 0,0 2-176 0 0,0 0-40 0 0,0 3-8 0 0,2 3-232 0 0,0-1-56 0 0,0 5 0 0 0,0 1-8 0 0,0-2-56 0 0,0 2-16 0 0,-2 0 0 0 0,2 3 0 0 0,0-1 16 0 0,-1-1 8 0 0,0 0 0 0 0,0-2 0 0 0,0 1-40 0 0,-1-2-64 0 0,2 0 88 0 0,-1-2-88 0 0,-1 0 112 0 0,1-2-32 0 0,0 1-8 0 0,-1-2 0 0 0,0-1-72 0 0,1 0 64 0 0,-1 0-64 0 0,1-3 64 0 0,-1 1-64 0 0,0 0 0 0 0,0 0 0 0 0,0-1 64 0 0,0-1-64 0 0,0-1 0 0 0,-1 0 0 0 0,1-2 0 0 0,1 1 0 0 0,-1 1 0 0 0,0-2 0 0 0,0 0 0 0 0,-1-2-96 0 0,1 1-32 0 0,0-1 0 0 0,1-1-9560 0 0</inkml:trace>
  <inkml:trace contextRef="#ctx0" brushRef="#br0" timeOffset="27">618 3340 5983 2751 2994,'0'0'536'0'0,"0"0"-432"0"0,0 0-104 0 0,0 0 0 0 0,2 0 856 0 0,-1 0 144 0 0,1 0 32 0 0,1 0 8 0 0,4 0 320 0 0,1-1 64 0 0,2 1 16 0 0,1 0 0 0 0,0 0-576 0 0,1-1-104 0 0,2 1-24 0 0,1-1-8 0 0,-1 0-184 0 0,-1 0-32 0 0,-1 1 0 0 0,-1 0-8 0 0,-3 0-408 0 0,-1-1-96 0 0,-1 0 0 0 0,-1-1 0 0 0,-1 1 0 0 0,-2 0 0 0 0,-1 0 0 0 0,-2 1 0 0 0,1 0 0 0 0,-3-1 0 0 0,0 0 0 0 0,0-1 0 0 0,-3 2-424 0 0,1 0-112 0 0,0 0-16 0 0,-2 0-8 0 0,1 3-728 0 0,-2-2-152 0 0,0 0-24 0 0,-1 0-8 0 0,1 0-176 0 0,0 1-40 0 0,0-1-8 0 0,1 0 0 0 0,-1 1 248 0 0,0 0 40 0 0,2-1 16 0 0,-2 1 0 0 0,2-1 960 0 0,-1 2 192 0 0,1-3 40 0 0,-1 2 8 0 0,1-2 536 0 0,1 0 104 0 0,0 1 32 0 0,0 0 0 0 0,0 1 464 0 0,0-2 96 0 0,2 1 16 0 0,-1-1 8 0 0,1 4 152 0 0,0-2 24 0 0,0 2 8 0 0,0 1 0 0 0,-1 1-200 0 0,1-1-40 0 0,-1 3-8 0 0,3 0 0 0 0,0 2-104 0 0,-1-1-32 0 0,2 2 0 0 0,-1-1 0 0 0,2 1-288 0 0,-1-3-56 0 0,2 0-8 0 0,-1 0-8 0 0,1-2-216 0 0,0-1-32 0 0,2 0-16 0 0,0-2 0 0 0,-1 1-64 0 0,1-3-16 0 0,-1-1 0 0 0,1-1 0 0 0,0-1-16 0 0,0 0-8 0 0,2-1 0 0 0,0 0 0 0 0,-1 1-8 0 0,1 0-8 0 0,1 0 0 0 0,-2 1 0 0 0,0 2-24 0 0,0-1 0 0 0,3 3 0 0 0,-2-2 0 0 0,1 2-96 0 0,-1 1 0 0 0,0 1 0 0 0,-1-1 0 0 0,0 1 0 0 0,-1 1 0 0 0,0 1 0 0 0,-1 0 0 0 0,0 0 0 0 0,-1 0 0 0 0,-2 0 0 0 0,0-1 0 0 0,-1-1 0 0 0,-2 3 0 0 0,-1-3 0 0 0,1 1 0 0 0,-2 1 0 0 0,-1-1 0 0 0,-1 0 0 0 0,0 0 0 0 0,2-3 0 0 0,-1 2 0 0 0,-1-1 0 0 0,-1 1 0 0 0,-1 0 64 0 0,0-2-64 0 0,0 2 0 0 0,-1-3 0 0 0,2 2 64 0 0,0-2-64 0 0,1-2 0 0 0,0 1 0 0 0,2 0 0 0 0,-1-1 0 0 0,2 0 0 0 0,0 0 0 0 0,1-1 0 0 0,-1 0 0 0 0,1-1 0 0 0,1 1 0 0 0,0 0 0 0 0,0-1 0 0 0,2 1 0 0 0,-1-1 0 0 0,1 0-176 0 0,1 0-32 0 0,1-1-8 0 0,1-2-9168 0 0</inkml:trace>
  <inkml:trace contextRef="#ctx0" brushRef="#br0" timeOffset="28">753 3416 13359 2601 2947,'3'-7'592'0'0,"-3"3"120"0"0,2 0-568 0 0,1 2-144 0 0,-1 0 0 0 0,1 1 0 0 0,0-1 1048 0 0,4-1 176 0 0,2 0 40 0 0,5 1 8 0 0,4-1-480 0 0,-3 2-96 0 0,2 4-24 0 0,-4 0 0 0 0,-1 4-472 0 0,-2 1-96 0 0,-3-1-16 0 0,-2 2-8 0 0,-2 2-80 0 0,-2 0 0 0 0,-1 1 0 0 0,-1-1 0 0 0,-3 0 0 0 0,0 1 0 0 0,0 0 0 0 0,0 1 0 0 0,-1-3 0 0 0,0 0 0 0 0,0-1 0 0 0,-2-1 0 0 0,2 1 0 0 0,-2-1 0 0 0,3-1 0 0 0,-1 0 0 0 0,2-1 88 0 0,0-2-24 0 0,0-1-64 0 0,3 0 96 0 0,0 0 32 0 0,0-1 8 0 0,0-2 0 0 0,1 3 0 0 0,1-3 24 0 0,1 0 8 0 0,0 2 0 0 0,2-2 0 0 0,0-2 48 0 0,1 2 8 0 0,0 0 0 0 0,2-2 0 0 0,-2 1-40 0 0,2 1-8 0 0,-1-2 0 0 0,1 0 0 0 0,-1 1-72 0 0,1-1-8 0 0,0 0-8 0 0,1 1 0 0 0,1 0-88 0 0,-2-1 64 0 0,-1 0-64 0 0,0 1 64 0 0,0 1-64 0 0,-2 0 0 0 0,0-1 0 0 0,-2 2 0 0 0,0-1-64 0 0,-1 1-32 0 0,0-1-8 0 0,0 2 0 0 0,0 0-440 0 0,0-1-96 0 0</inkml:trace>
  <inkml:trace contextRef="#ctx0" brushRef="#br0" timeOffset="29">4338 4051 5063 1988 2894,'0'-2'448'0'0,"0"2"-352"0"0,2-2-96 0 0,-2 1 0 0 0,0 0 832 0 0,1 1 160 0 0,1-2 24 0 0,1-2 8 0 0,-1 1 320 0 0,2-2 64 0 0,-1 2 8 0 0,0-1 8 0 0,0 2-336 0 0,-2-2-64 0 0,1 3-8 0 0,0 1-8 0 0,-2-1-352 0 0,0 1-72 0 0,0 0-8 0 0,0 0-8 0 0,0 1-288 0 0,0 0-56 0 0,0 2-16 0 0,0-3 0 0 0,0 0-80 0 0,-2 21-24 0 0,0-12 0 0 0,1 2 0 0 0,-1 1-24 0 0,-1 2-8 0 0,2 1 0 0 0,-1-1 0 0 0,0 2 8 0 0,0-2 0 0 0,1 0 0 0 0,-1-1 0 0 0,0-1-16 0 0,1-1 0 0 0,-1-1 0 0 0,1 1 0 0 0,-1-3 0 0 0,0 0-64 0 0,0 0 96 0 0,1-2-32 0 0,-2 0-64 0 0,2 1 80 0 0,-1-2-80 0 0,0-1 80 0 0,0-1-80 0 0,1-1 0 0 0,1 1 72 0 0,0-1-72 0 0,-2 0 0 0 0,2-1 0 0 0,0 0 0 0 0,0-1 0 0 0,-1 0 0 0 0,1-1 0 0 0,0 0 0 0 0,1 0-96 0 0,-1-2-408 0 0,0 3-80 0 0</inkml:trace>
  <inkml:trace contextRef="#ctx0" brushRef="#br0" timeOffset="30">4515 4094 455 1915 2791,'-2'-1'0'0'0,"0"-1"0"0"0,2 2 0 0 0,-1 0 0 0 0,-1 0 2008 0 0,1 0 360 0 0,-1 0 64 0 0,-1 2 24 0 0,-3 2-472 0 0,0-1-96 0 0,-2 3-24 0 0,1 0 0 0 0,0 3-704 0 0,2-2-136 0 0,0 2-32 0 0,3 0-8 0 0,0 1-576 0 0,1-1-120 0 0,2 2-16 0 0,0-2-8 0 0,2 1-160 0 0,1-1-32 0 0,2-2-8 0 0,0 0 0 0 0,2-3-64 0 0,0 2 0 0 0,2-2 0 0 0,0-2 0 0 0,-1 1 0 0 0,1-2 0 0 0,1-2 0 0 0,-1 0 0 0 0,0-1 0 0 0,0 0 0 0 0,-1-2 0 0 0,0 0 0 0 0,-1 0 128 0 0,-2-1 0 0 0,2 1 8 0 0,-3-3 0 0 0,0 1-136 0 0,-2 0 80 0 0,0-1-80 0 0,-1-1 64 0 0,-2 1 8 0 0,-2-2 0 0 0,1 0 0 0 0,-3-1 0 0 0,1 2-72 0 0,-3 0 96 0 0,1-1-96 0 0,-2 2 96 0 0,1 1-208 0 0,1 0-40 0 0,-3 1-8 0 0,2 1 0 0 0,-1 0 288 0 0,1 1 48 0 0,1 1 16 0 0,-1 0 0 0 0,1 2-192 0 0,1-1 0 0 0,-1-1 0 0 0,2 2 0 0 0,0 0-120 0 0,1 0-56 0 0,1 2-16 0 0,-1-1 0 0 0,2 0-48 0 0,2 0-16 0 0,-1 3 0 0 0,2-3-8904 0 0</inkml:trace>
  <inkml:trace contextRef="#ctx0" brushRef="#br0" timeOffset="31">4772 4082 10799 1765 3116,'0'-3'232'0'0,"-1"2"56"0"0,0 0 0 0 0,0-1 24 0 0,0 2-248 0 0,0 0-64 0 0,1 0 0 0 0,-3 2 0 0 0,-1 0 1344 0 0,-2 1 256 0 0,0 3 48 0 0,-2 0 16 0 0,3 3-672 0 0,-1 0-136 0 0,1 2-24 0 0,2-1-8 0 0,-1 2-448 0 0,3-1-88 0 0,1 0-24 0 0,1 1 0 0 0,1-2-168 0 0,3-1-96 0 0,1 1 96 0 0,0-1-96 0 0,2-2 88 0 0,1 0-88 0 0,2-2 80 0 0,1 1-80 0 0,-1-2 88 0 0,0-2-88 0 0,2 1 96 0 0,0-3-96 0 0,0 0 64 0 0,0-2-64 0 0,0 0 0 0 0,0-2 0 0 0,-2 0 0 0 0,0-2 0 0 0,-1 1 0 0 0,-1-2 0 0 0,-1 1 280 0 0,-3-3 48 0 0,1 1 16 0 0,-3-1 0 0 0,0-1-120 0 0,-3 0-16 0 0,0-3-8 0 0,-2 0 0 0 0,0 1-32 0 0,-3 0-8 0 0,-2 0 0 0 0,-2 2 0 0 0,0 2-16 0 0,1 0-8 0 0,-3 4 0 0 0,1-1 0 0 0,-1 2-136 0 0,1 1 64 0 0,2 1-64 0 0,-2 0 0 0 0,2 2 0 0 0,1-1 0 0 0,-1 0 0 0 0,-1 1-96 0 0,2 0-224 0 0,0 0-32 0 0,1 0-16 0 0,0 0-6560 0 0,4 1-1312 0 0</inkml:trace>
  <inkml:trace contextRef="#ctx0" brushRef="#br0" timeOffset="32">4386 4902 5063 2518 2723,'0'1'448'0'0,"-1"-1"-352"0"0,1-1-96 0 0,0 0 0 0 0,0 1 744 0 0,-1 0 136 0 0,0-2 24 0 0,0 0 8 0 0,-1 0 336 0 0,0 0 64 0 0,-1 1 8 0 0,2-2 8 0 0,0 2-280 0 0,-2 0-56 0 0,3 1-16 0 0,-1 0 0 0 0,1 1-312 0 0,0 0-64 0 0,0 2-16 0 0,0 0 0 0 0,1 1-264 0 0,-1 2-64 0 0,0 1 0 0 0,2 2-8 0 0,-1 0-16 0 0,0 1 0 0 0,0 1 0 0 0,0 2 0 0 0,0 0-80 0 0,-1 1-24 0 0,1 3 0 0 0,-1 1 0 0 0,0-1-8 0 0,0 2-8 0 0,0 0 0 0 0,0-1 0 0 0,0-4 0 0 0,1 3 0 0 0,-1 0 0 0 0,0 1 0 0 0,1-1-16 0 0,-1-1 0 0 0,0-1 0 0 0,2-2 0 0 0,-2 0-32 0 0,0 0-64 0 0,0-3 88 0 0,0-1-88 0 0,0-1 64 0 0,-2 0-64 0 0,2-1 0 0 0,0-1 0 0 0,-1-1 0 0 0,0-1 0 0 0,0 0 0 0 0,0-1 0 0 0,0-1-160 0 0,1-2-32 0 0,-1 0 0 0 0,1 0-8 0 0,0 0-656 0 0,0-3-128 0 0</inkml:trace>
  <inkml:trace contextRef="#ctx0" brushRef="#br0" timeOffset="33">4346 4987 3679 2562 2856,'1'-6'160'0'0,"-1"3"40"0"0,0-2-200 0 0,0 2 0 0 0,0 1 0 0 0,1-2 0 0 0,-1 0 1048 0 0,2-3 168 0 0,2-4 32 0 0,1-5 0 0 0,2-1 256 0 0,1 0 40 0 0,1 2 16 0 0,-1 2 0 0 0,2 1-464 0 0,0 0-88 0 0,0 3-16 0 0,-1 2-8 0 0,3 0-304 0 0,-3 1-56 0 0,-2 2-16 0 0,1 3 0 0 0,2 0-320 0 0,-1 2-64 0 0,-1 0-8 0 0,-1 3-8 0 0,-1 2-136 0 0,-1 2-72 0 0,-2 1 80 0 0,-1 2-80 0 0,0 3 0 0 0,-2 0 0 0 0,-3 3 0 0 0,-1 1 0 0 0,0 1 0 0 0,-1 0 0 0 0,-2-1 0 0 0,1 0 0 0 0,-2-2 0 0 0,1-2 0 0 0,-1-1 0 0 0,0-2 0 0 0,1-2 0 0 0,-1 0 0 0 0,0-1 0 0 0,-1-1 0 0 0,0 0 0 0 0,0-1 0 0 0,1 0 0 0 0,-2-2 0 0 0,3 0 0 0 0,-1 0 0 0 0,0-2 0 0 0,3 1 0 0 0,-1-2 64 0 0,3 0-64 0 0,0-1 0 0 0,1 0 0 0 0,2-1 0 0 0,-1-1 0 0 0,1 0 0 0 0,1-1-6048 0 0,0-1-1224 0 0</inkml:trace>
  <inkml:trace contextRef="#ctx0" brushRef="#br0" timeOffset="34">4543 5213 5063 2498 2658,'0'-2'448'0'0,"0"2"-352"0"0,1-2-96 0 0,-1 1 0 0 0,0 1 736 0 0,1-1 136 0 0,1-1 24 0 0,0-2 8 0 0,1-1 768 0 0,0 2 152 0 0,0-1 32 0 0,1 1 8 0 0,-1 1-672 0 0,0 0-136 0 0,-1 2-24 0 0,-1 2-8 0 0,0 1-472 0 0,0 2-96 0 0,-1 2-16 0 0,0 1-8 0 0,-1 2-288 0 0,0 1-56 0 0,-2 3-16 0 0,1 0 0 0 0,-1 4-8 0 0,1-3-64 0 0,-1 1 96 0 0,1-1-32 0 0,0-2-64 0 0,0 0 0 0 0,0 1 0 0 0,0-3 0 0 0,0 0 0 0 0,1-1 0 0 0,0-2 0 0 0,1-1 0 0 0,0-3 96 0 0,0 1-32 0 0,0 0 0 0 0,0-3 0 0 0,1 2 40 0 0,0-3 8 0 0,2 2 0 0 0,0-1 0 0 0,0-1 16 0 0,2 1 0 0 0,0-2 0 0 0,1-2 0 0 0,-1 2 16 0 0,3 0 8 0 0,-1-1 0 0 0,1 0 0 0 0,0 0 16 0 0,0-1 8 0 0,0 0 0 0 0,-1 0 0 0 0,1 1-80 0 0,-3 0-8 0 0,1-1-8 0 0,-1-1 0 0 0,2 3 32 0 0,-1 0 8 0 0,-2-1 0 0 0,1 0 0 0 0,-1 1-120 0 0,-2-1 88 0 0,0 1-88 0 0,-1-1 80 0 0,0 0-80 0 0,-1 1 0 0 0,0-1 0 0 0,0 0 0 0 0,0 0 0 0 0,0 0-112 0 0,-1 1 24 0 0,1-1 8 0 0,-1 0-376 0 0,1-1-80 0 0,0 2-8 0 0,1 0-9408 0 0</inkml:trace>
  <inkml:trace contextRef="#ctx0" brushRef="#br0" timeOffset="35">4844 5352 4607 2284 2608,'0'-2'408'0'0,"0"2"-328"0"0,0-2-80 0 0,-2 1 0 0 0,2 1 1184 0 0,0 0 216 0 0,0 0 40 0 0,0 0 16 0 0,0 0 200 0 0,-2 3 40 0 0,2-1 0 0 0,0-2 8 0 0,0 0-848 0 0,0 15-176 0 0,0-7-32 0 0,0-1-8 0 0,0 1-184 0 0,0 2-40 0 0,0-1 0 0 0,0 0-8 0 0,2 0-152 0 0,-2 0-32 0 0,0-2-8 0 0,0 1 0 0 0,2 0-88 0 0,-2-1-24 0 0,1 0 0 0 0,0 1 0 0 0,-1-3-104 0 0,1 0 88 0 0,-1-1-88 0 0,0-2 80 0 0,1 1-80 0 0,-1 0-128 0 0,1-1 32 0 0,0-2-6088 0 0,1 0-1224 0 0</inkml:trace>
  <inkml:trace contextRef="#ctx0" brushRef="#br0" timeOffset="36">4903 5424 7831 2197 2488,'-1'1'696'0'0,"-1"1"-560"0"0,2 0-136 0 0,0-1 0 0 0,0 0 1144 0 0,0 1 200 0 0,2 2 32 0 0,-1 2 16 0 0,1 2-88 0 0,1 0-24 0 0,3-1 0 0 0,0-1 0 0 0,0-1-624 0 0,3-1-128 0 0,-2-1-24 0 0,2-3-8 0 0,0 0-232 0 0,-1-2-40 0 0,2 0-16 0 0,-3-2 0 0 0,0-1-96 0 0,-1 0-16 0 0,-1 0-8 0 0,-2 1 0 0 0,-1-2 8 0 0,-2 2 8 0 0,0 0 0 0 0,-1-1 0 0 0,-2 1 24 0 0,-1-2 0 0 0,-1 1 0 0 0,0 0 0 0 0,-1 1-16 0 0,0 0 0 0 0,0 1 0 0 0,0 0 0 0 0,0 0-112 0 0,1 1 88 0 0,0 1-88 0 0,0 1 80 0 0,1 0-80 0 0,1 0 0 0 0,-1 1 0 0 0,1 1 0 0 0,0-1-72 0 0,3 0-32 0 0,-2 1-8 0 0,2 0 0 0 0,0 0-472 0 0,2 0-96 0 0</inkml:trace>
  <inkml:trace contextRef="#ctx0" brushRef="#br0" timeOffset="37">5051 5415 10591 2366 2848,'-2'5'472'0'0,"1"-3"96"0"0,1 0-456 0 0,0 1-112 0 0,1-1 0 0 0,0 0 0 0 0,0 1 880 0 0,1 0 152 0 0,1 4 32 0 0,2 2 8 0 0,2 0-136 0 0,1 0-24 0 0,-1-2-8 0 0,1-1 0 0 0,1 0-384 0 0,-1-3-72 0 0,0-1-24 0 0,0 0 0 0 0,0-2-104 0 0,0 0-16 0 0,-1 0-8 0 0,-1-3 0 0 0,0 1-104 0 0,-3-2-16 0 0,0 0-8 0 0,-2 1 0 0 0,-1-2 16 0 0,0 0 0 0 0,-3-1 0 0 0,2-1 0 0 0,-2 0-48 0 0,-1 1-8 0 0,-1-2 0 0 0,0 0 0 0 0,0 2-40 0 0,-1-2-16 0 0,-1 2 0 0 0,1 0 0 0 0,-1 1-72 0 0,2 1 0 0 0,-2 2 72 0 0,1 0-72 0 0,1 1 0 0 0,1 1 0 0 0,-1 0 0 0 0,2 1 0 0 0,0-1-104 0 0,0 2-32 0 0,1 0-8 0 0,-1 0 0 0 0,1 1-128 0 0,0 0-24 0 0,1 0-8 0 0,0 1-9096 0 0</inkml:trace>
  <inkml:trace contextRef="#ctx0" brushRef="#br0" timeOffset="38">3305 3996 2303 2305 3291,'0'-2'200'0'0,"0"1"-200"0"0,0 0 0 0 0,0 0 0 0 0,1 0 480 0 0,-1 0 48 0 0,1 1 16 0 0,-1-1 0 0 0,1-1 320 0 0,0-1 72 0 0,0 2 16 0 0,0-1 0 0 0,0 1 64 0 0,-1 0 8 0 0,0 0 8 0 0,-1 0 0 0 0,0 1-240 0 0,-2 1-56 0 0,-1-1 0 0 0,-1 2-8 0 0,0-1-328 0 0,-2 2-64 0 0,1 0-16 0 0,-1-1 0 0 0,2 3-184 0 0,-2 0-40 0 0,1 0 0 0 0,-1-2-8 0 0,3 2-88 0 0,-1 0 80 0 0,3-1-80 0 0,-1 0 80 0 0,2 1 8 0 0,1-3 0 0 0,0 3 0 0 0,0-2 0 0 0,1 1 80 0 0,2-1 24 0 0,-1 2 0 0 0,2-3 0 0 0,0 2 72 0 0,-1-1 24 0 0,2 1 0 0 0,0-1 0 0 0,0 0-32 0 0,0 1-8 0 0,0 0 0 0 0,1 0 0 0 0,1 0-72 0 0,-2 0-16 0 0,1-1 0 0 0,1 2 0 0 0,-1 0-64 0 0,-1-1-24 0 0,1-1 0 0 0,-2 1 0 0 0,0 1-72 0 0,0-2 64 0 0,-2 1-64 0 0,0-1 64 0 0,-1 1-64 0 0,-1-1 0 0 0,0 2 0 0 0,0-2 0 0 0,0 1 0 0 0,-3 0 0 0 0,1 0 0 0 0,-2 0 0 0 0,1 1 0 0 0,0-1 0 0 0,-1 0 0 0 0,0-1 0 0 0,2 0 0 0 0,-2-2 0 0 0,2 2 0 0 0,0-2 0 0 0,-2-1 0 0 0,0 0 0 0 0,1 0 0 0 0,-2-2 0 0 0,2-1 0 0 0,-2 0 0 0 0,1 0 0 0 0,-2-1 0 0 0,2-1 0 0 0,-2 1 0 0 0,2 0 0 0 0,0-1 0 0 0,1-1 0 0 0,0 2 0 0 0,2-1 0 0 0,0 0 0 0 0,0 1 0 0 0,2 0 0 0 0,0-2 64 0 0,2 1-64 0 0,1-1 0 0 0,1 0 0 0 0,2-1 0 0 0,-1 2 0 0 0,2-2 0 0 0,0 1 0 0 0,1-1 0 0 0,0 1 64 0 0,-1 0-64 0 0,-1 1 64 0 0,1-1-64 0 0,-1-1 64 0 0,-1 1-64 0 0,-1 1 0 0 0,0 0 0 0 0,-1 0 0 0 0,0 2 0 0 0,-3-2 0 0 0,1 1 0 0 0,-1 2 0 0 0,-1-2 0 0 0,0 1 0 0 0,-1 0 0 0 0,-1-1 0 0 0,-1 1 0 0 0,1 0 0 0 0,-2 1 0 0 0,0 0 0 0 0,0 0 0 0 0,-1 1 0 0 0,1 1 0 0 0,-1 0 0 0 0,3 1-160 0 0,-1 0-56 0 0,-1 1-8 0 0,1 1-5496 0 0,1 0-1096 0 0</inkml:trace>
  <inkml:trace contextRef="#ctx0" brushRef="#br0" timeOffset="39">3409 4029 6447 2251 3211,'-1'1'288'0'0,"0"0"56"0"0,0 1-280 0 0,0-1-64 0 0,1 1 0 0 0,0-2 0 0 0,0 2 1096 0 0,0 2 208 0 0,0 0 40 0 0,2 4 0 0 0,-1 0 24 0 0,4 1 0 0 0,-1-2 0 0 0,2 1 0 0 0,0-1-448 0 0,0-2-88 0 0,1 0-24 0 0,1-2 0 0 0,0-1-384 0 0,-1 0-72 0 0,0-2-24 0 0,0-2 0 0 0,-2 2-200 0 0,0-4-32 0 0,0 0-16 0 0,-2-1 0 0 0,0 1-80 0 0,-1-1 64 0 0,-1-1-64 0 0,-1-1 64 0 0,-1 0-64 0 0,-1 0 80 0 0,-1 0-80 0 0,0 0 80 0 0,-2-1-80 0 0,-1 1 64 0 0,-1-1-64 0 0,0 1 64 0 0,1 0-64 0 0,-1 2 0 0 0,0 0 72 0 0,0-1-72 0 0,-1 2 0 0 0,1 0 0 0 0,3 2 0 0 0,-1 1 0 0 0,0 0 0 0 0,-2 2 0 0 0,-1 1 0 0 0,1 1 0 0 0,-1 2 0 0 0,2 0-104 0 0,1 2 24 0 0,0-1 8 0 0,2 2-296 0 0,0 0-56 0 0</inkml:trace>
  <inkml:trace contextRef="#ctx0" brushRef="#br0" timeOffset="40">2935 5303 7367 2493 2926,'0'-1'656'0'0,"0"-1"-528"0"0,0 2-128 0 0,0 0 0 0 0,0 0 816 0 0,0 0 136 0 0,1 0 24 0 0,-1 0 8 0 0,1 0 104 0 0,-1 0 16 0 0,1 3 8 0 0,-1-3 0 0 0,0 0-344 0 0,0 0-72 0 0,0 21-16 0 0,0-13 0 0 0,-1-1-184 0 0,0 2-40 0 0,-1 2-8 0 0,-1-1 0 0 0,1 0-160 0 0,0 1-32 0 0,0 3 0 0 0,-2-2-8 0 0,2 1-88 0 0,0 0-8 0 0,1 2-8 0 0,0-1 0 0 0,1 1-48 0 0,-2-1 0 0 0,2-2-8 0 0,0-1 0 0 0,0 0-88 0 0,0 0 96 0 0,0-1-96 0 0,0-1 96 0 0,0-2-96 0 0,0 1 64 0 0,0-1-64 0 0,0-1 64 0 0,0-1-64 0 0,-1-1 0 0 0,0-1 0 0 0,0-1 0 0 0,1 0 0 0 0,-1-2 0 0 0,1 2 0 0 0,-1-4 0 0 0,0 0-528 0 0,1 0-96 0 0,-1-1-16 0 0,1-1-8032 0 0</inkml:trace>
  <inkml:trace contextRef="#ctx0" brushRef="#br0" timeOffset="41">2895 5390 4607 2433 2976,'1'-13'200'0'0,"0"6"48"0"0,1 0-248 0 0,-2 0 0 0 0,1 4 0 0 0,0 0 0 0 0,1-2 1144 0 0,1-5 176 0 0,4-3 40 0 0,0-4 8 0 0,3 1 264 0 0,-1 1 64 0 0,1 2 0 0 0,0 3 8 0 0,-1 2-648 0 0,0 2-128 0 0,-2 4-24 0 0,0 0-8 0 0,0 2-432 0 0,-2 2-88 0 0,-2 2-24 0 0,0 1 0 0 0,0 1-280 0 0,-3 1-72 0 0,0 3 0 0 0,-1 0 0 0 0,1 0 0 0 0,-4 1 64 0 0,3 2-64 0 0,-2-2 64 0 0,1-1-64 0 0,-1 0 0 0 0,-1-1-96 0 0,1-1 96 0 0,-2 0-256 0 0,0 0 16 0 0,1-3 0 0 0,-2 0 0 0 0,1-1 32 0 0,1-1 8 0 0,-2 0 0 0 0,2 1 0 0 0,-1-1 136 0 0,1-1 64 0 0,-1 1-64 0 0,1-1 64 0 0,0-1-144 0 0,1 1 16 0 0,1 1 0 0 0,-2-1 0 0 0,4-1-512 0 0,-1 3-96 0 0</inkml:trace>
  <inkml:trace contextRef="#ctx0" brushRef="#br0" timeOffset="42">3054 5468 10591 2512 3023,'1'-4'472'0'0,"-1"2"96"0"0,0 0-456 0 0,0 1-112 0 0,0 0 0 0 0,0 1 0 0 0,0 0 1072 0 0,1 0 192 0 0,1 1 40 0 0,-1 1 8 0 0,1 2-304 0 0,-2-4-56 0 0,0 0-16 0 0,0 21 0 0 0,-2-10-504 0 0,-1 1-104 0 0,0 0-16 0 0,1 0-8 0 0,-1 2-208 0 0,-1 1-96 0 0,2 0 80 0 0,0-2-80 0 0,0 1 0 0 0,1-3 0 0 0,-1 0 0 0 0,1-3 0 0 0,1 1 0 0 0,0-4 0 0 0,0 1 0 0 0,0-2 0 0 0,0 0 80 0 0,1-1-80 0 0,1-1 80 0 0,0-2-80 0 0,1 0 208 0 0,0 0-8 0 0,3-2 0 0 0,-1 0 0 0 0,1-1-40 0 0,1-1 0 0 0,1 0-8 0 0,0 0 0 0 0,0 1-24 0 0,0 1 0 0 0,-1-1 0 0 0,0 2 0 0 0,0 0 0 0 0,0 1 0 0 0,-2-1 0 0 0,2 1 0 0 0,-1 0 0 0 0,-1 1-8 0 0,-1-1 0 0 0,0 0 0 0 0,-1 0-48 0 0,0 0-8 0 0,-1 0 0 0 0,0 0 0 0 0,-1 1-64 0 0,1-1 0 0 0,-1 0 0 0 0,-1 1 0 0 0,1-1 0 0 0,-2 0 0 0 0,1 0-80 0 0,-1 0 80 0 0,1 0-328 0 0,-1 0-24 0 0,0 0 0 0 0,1-1-6184 0 0,0 1-1240 0 0</inkml:trace>
  <inkml:trace contextRef="#ctx0" brushRef="#br0" timeOffset="43">3310 5547 5527 2356 2931,'0'-2'488'0'0,"0"2"-392"0"0,-1 0-96 0 0,1 0 0 0 0,-1 0 1256 0 0,0 0 232 0 0,0 2 48 0 0,-2-2 0 0 0,-2 2-448 0 0,1 0-96 0 0,1 2-24 0 0,-1-1 0 0 0,0 1-384 0 0,1 0-72 0 0,1 1-24 0 0,-1-1 0 0 0,3 0-48 0 0,-2 1-16 0 0,1 1 0 0 0,1-1 0 0 0,0-1-88 0 0,1 1-16 0 0,-1-1-8 0 0,2 1 0 0 0,0 0-56 0 0,1 0 0 0 0,-2-1-8 0 0,3 0 0 0 0,-1 1-56 0 0,0-2 0 0 0,1 2-8 0 0,0-1 0 0 0,0 0-88 0 0,0 2-8 0 0,2-1-8 0 0,-1-1 0 0 0,0 1-16 0 0,0-1 0 0 0,2 2 0 0 0,-2-1 0 0 0,1 1 0 0 0,-1-1-64 0 0,1 0 96 0 0,-2 0-32 0 0,0 1-64 0 0,-2-1 0 0 0,1-2 0 0 0,-1 2 64 0 0,0-2-64 0 0,-2 1 0 0 0,-1 1 0 0 0,1 0 0 0 0,-2-1 0 0 0,-2-2 0 0 0,2 0 0 0 0,-2 1 0 0 0,1-1-64 0 0,-1-2 64 0 0,-1 2-80 0 0,1-2 80 0 0,-1 2-80 0 0,0-4 80 0 0,0 2-80 0 0,1-1 80 0 0,-1 0 0 0 0,1-1 0 0 0,-1 0 0 0 0,0-1 0 0 0,1 1 0 0 0,0-2 0 0 0,2 0 0 0 0,-1 0 0 0 0,2 0 0 0 0,1-1 0 0 0,-2-1 0 0 0,2 0 0 0 0,2 0 0 0 0,0-1 96 0 0,0 1-32 0 0,2-1-64 0 0,-1 0 88 0 0,2 0-88 0 0,1-1 80 0 0,-1 2-80 0 0,1 1 0 0 0,-2-1 0 0 0,3 2 0 0 0,-1-1 0 0 0,-1 1 0 0 0,-2 1-64 0 0,1 1 64 0 0,-2-1 0 0 0,0 1 0 0 0,0 0 0 0 0,-2 0 0 0 0,0 0 0 0 0,0-1 0 0 0,-2 0 0 0 0,0 0 96 0 0,1 1-24 0 0,-1-2-72 0 0,-1 2 0 0 0,0 0 0 0 0,-1 1 0 0 0,1 0 0 0 0,1 0 0 0 0,-1 2 0 0 0,0-1 0 0 0,0 1 0 0 0,2 0-112 0 0,0-1 40 0 0,1 1 8 0 0,0 0-408 0 0,1 0-72 0 0,1 2-24 0 0,2-3-8272 0 0</inkml:trace>
  <inkml:trace contextRef="#ctx0" brushRef="#br0" timeOffset="44">3421 5618 4143 2387 2855,'-2'1'184'0'0,"1"1"40"0"0,0-2-224 0 0,1 2 0 0 0,0-1 0 0 0,0-1 0 0 0,0 2 1376 0 0,0 2 224 0 0,0 2 56 0 0,2 2 8 0 0,0 1 248 0 0,2 0 48 0 0,0 0 16 0 0,1-4 0 0 0,0 4-984 0 0,1-4-192 0 0,2 1-32 0 0,-1-2-16 0 0,1-1-392 0 0,0-1-72 0 0,1-1-24 0 0,0-2 0 0 0,0-1-80 0 0,1 0-24 0 0,-2-1 0 0 0,0-1 0 0 0,-1-1 0 0 0,-1 1-8 0 0,-1-3 0 0 0,-1 1 0 0 0,-1-1-8 0 0,-3 0 0 0 0,1 1 0 0 0,-2 0 0 0 0,0-1-24 0 0,-2 0-8 0 0,-1-1 0 0 0,-1 1 0 0 0,0 0-112 0 0,0 1 72 0 0,-2 2-72 0 0,1 0 64 0 0,-1 3-64 0 0,-1-2 0 0 0,1 2 0 0 0,1 1 64 0 0,-2 0-64 0 0,1 0 0 0 0,0 1 0 0 0,0 0 0 0 0,1 1-96 0 0,1-2-32 0 0,1 1 0 0 0,2-1-8 0 0,1 1-184 0 0,2 0-32 0 0,1-1 0 0 0,2-1-6144 0 0,0-1-1216 0 0</inkml:trace>
  <inkml:trace contextRef="#ctx0" brushRef="#br0" timeOffset="45">2700 5861 5983 2612 3055,'1'-1'536'0'0,"-1"0"-432"0"0,2 0-104 0 0,-2 0 0 0 0,1 1 864 0 0,1-1 160 0 0,2-2 24 0 0,1 0 8 0 0,2-1 176 0 0,2-1 40 0 0,0 1 8 0 0,-1 1 0 0 0,0 1-496 0 0,0-1-96 0 0,-1 1-16 0 0,0 1-8 0 0,-1 1-272 0 0,-1 0-48 0 0,1 0-16 0 0,-3 0 0 0 0,0 1-112 0 0,-2 0-24 0 0,0 0-8 0 0,-2 1 0 0 0,0 0 8 0 0,0 0 0 0 0,-1 2 0 0 0,1 1 0 0 0,-3 1-56 0 0,2 0-8 0 0,0 1 0 0 0,0 2 0 0 0,-1 1-40 0 0,0-1-16 0 0,1 3 0 0 0,-2-1 0 0 0,0 2 24 0 0,1-1 0 0 0,0 0 0 0 0,1-1 0 0 0,-1 0-24 0 0,2 0 0 0 0,0-1 0 0 0,0-1 0 0 0,1 0-72 0 0,-1-2 80 0 0,1 0-80 0 0,0-1 80 0 0,0 0-80 0 0,-1-1 0 0 0,-1 0 0 0 0,2-2 0 0 0,-2 0 0 0 0,1 0-112 0 0,0 1 24 0 0,0-3-9072 0 0</inkml:trace>
  <inkml:trace contextRef="#ctx0" brushRef="#br0" timeOffset="46">2709 5961 5983 2580 3018,'0'-3'264'0'0,"0"3"56"0"0,1-1-256 0 0,-1 0-64 0 0,1 0 0 0 0,0 0 0 0 0,1 0 1072 0 0,2 0 200 0 0,1-1 40 0 0,2 0 0 0 0,1-1 64 0 0,1 2 16 0 0,1 0 0 0 0,-1 0 0 0 0,0 1-600 0 0,-1 0-120 0 0,-1 0-32 0 0,1 0 0 0 0,-1 1-392 0 0,-2 0-88 0 0,1-1-8 0 0,-1 0-8 0 0,-1 0-600 0 0,0 0-120 0 0</inkml:trace>
  <inkml:trace contextRef="#ctx0" brushRef="#br0" timeOffset="47">2907 5881 9215 2625 3087,'-4'4'408'0'0,"2"-3"80"0"0,0 2-392 0 0,0-1-96 0 0,2-1 0 0 0,-1 2 0 0 0,0 0 864 0 0,-1 2 144 0 0,1 3 32 0 0,0 3 8 0 0,1 1 40 0 0,1 0 16 0 0,3 0 0 0 0,0-4 0 0 0,2-1-448 0 0,3-1-88 0 0,0-1-24 0 0,0-2 0 0 0,1-3-192 0 0,0 0-32 0 0,1-1-16 0 0,0-3 0 0 0,-1 0-136 0 0,1-1-24 0 0,-2 0-8 0 0,-1-1 0 0 0,-2 2-40 0 0,0-3-16 0 0,-3 1 0 0 0,-1 0 0 0 0,-1-1-80 0 0,-2 0 80 0 0,-1-1-80 0 0,-1 1 80 0 0,0-2-80 0 0,-2 2 80 0 0,1 0-80 0 0,-3-1 80 0 0,2 1-80 0 0,-3 1-136 0 0,1 1 32 0 0,0 2 8 0 0,0 0 96 0 0,-1 3 0 0 0,1 1 0 0 0,1 0 0 0 0,0 1-352 0 0,0 1-128 0 0,1 1-32 0 0,1 2-8224 0 0</inkml:trace>
  <inkml:trace contextRef="#ctx0" brushRef="#br0" timeOffset="48">2587 6604 1375 2730 2677,'-2'-5'128'0'0,"0"4"-128"0"0,1-1 0 0 0,1 0 0 0 0,-1 1 1928 0 0,1 1 368 0 0,-2 0 72 0 0,2 0 8 0 0,-1 0-528 0 0,-1 1-112 0 0,1 0-16 0 0,1 1-8 0 0,-2 1-696 0 0,2 2-144 0 0,0 2-24 0 0,0-2-8 0 0,0-3-376 0 0,0 2-80 0 0,0 1-8 0 0,0 4-8 0 0,0 3-240 0 0,-1 1-40 0 0,0 3-16 0 0,0-1 0 0 0,0 1 48 0 0,-1-1 8 0 0,0 2 0 0 0,1 0 0 0 0,-1-2-128 0 0,0 0 0 0 0,0 0 0 0 0,1-2 0 0 0,-1 0 144 0 0,0-2 8 0 0,0-2 0 0 0,1 0 0 0 0,0-2-152 0 0,-1 0 0 0 0,0-1 0 0 0,0 1 0 0 0,0-1 0 0 0,0-1 0 0 0,0-1 0 0 0,1-1 0 0 0,0-1-320 0 0,0 0-48 0 0,1-2-8 0 0,0 0-8888 0 0</inkml:trace>
  <inkml:trace contextRef="#ctx0" brushRef="#br0" timeOffset="49">2554 6675 7831 2769 2694,'-1'-15'168'0'0,"1"6"40"0"0,0 1 8 0 0,0 1 8 0 0,1 3-224 0 0,0 0 0 0 0,-1-1 0 0 0,3-5 0 0 0,1 1 1712 0 0,2-7 304 0 0,2 0 56 0 0,1 1 8 0 0,1 4-864 0 0,0 3-184 0 0,2 0-32 0 0,-1 3-8 0 0,-1 5-488 0 0,0 0-104 0 0,-1 3-16 0 0,1 0-8 0 0,-4 1-216 0 0,1 2-48 0 0,-2 0-8 0 0,-3 1 0 0 0,0 1-104 0 0,-2-1 0 0 0,-2 2 0 0 0,0 1 0 0 0,-3 2 0 0 0,-2 0 0 0 0,1-1 0 0 0,0-1 0 0 0,1-3 0 0 0,-1 1 0 0 0,-2 1 0 0 0,-1-1-80 0 0,1 1 80 0 0,-2-2 0 0 0,2 0 0 0 0,1-2-64 0 0,1-1 64 0 0,1 0 0 0 0,-2-1 0 0 0,1-1 0 0 0,1 1-256 0 0,-1-1-40 0 0,3 1-8 0 0,1-1 0 0 0,-1 1-624 0 0,3 0-128 0 0</inkml:trace>
  <inkml:trace contextRef="#ctx0" brushRef="#br0" timeOffset="50">2670 6792 11519 2631 2448,'-1'-1'1024'0'0,"1"1"-824"0"0,0-2-200 0 0,0 2 0 0 0,0 0 1024 0 0,1 0 168 0 0,-1 0 32 0 0,1 0 8 0 0,1 2-208 0 0,0 3-48 0 0,1 1-8 0 0,-1 3 0 0 0,0 0-536 0 0,-2 0-112 0 0,-1 2-16 0 0,-1 2-8 0 0,0 0-136 0 0,-2-1-32 0 0,0 1-8 0 0,0-3 0 0 0,0 0-56 0 0,2-1 0 0 0,-1-1-64 0 0,1 0 96 0 0,1 0-96 0 0,0-3 64 0 0,0 0-64 0 0,1 0 0 0 0,1 0 0 0 0,-1-2 0 0 0,1-1 0 0 0,0 0 0 0 0,1 0 136 0 0,1-1 8 0 0,-1-1 0 0 0,2 1 0 0 0,0-1-32 0 0,2 0-8 0 0,0-1 0 0 0,0 0 0 0 0,2-1 16 0 0,0 0 0 0 0,-1 1 0 0 0,1 0 0 0 0,-1 0 0 0 0,0-1 0 0 0,1 1 0 0 0,-2 0 0 0 0,1 0-32 0 0,0 0-8 0 0,-2 0 0 0 0,-1 0 0 0 0,1 1 16 0 0,-1 0 0 0 0,-2 0 0 0 0,1-1 0 0 0,-1-1-96 0 0,0 1 0 0 0,-1 1 0 0 0,-1 0 0 0 0,0 0 0 0 0,0 0-112 0 0,-1-1 16 0 0,1-1 0 0 0,1 0-480 0 0,0 1-96 0 0</inkml:trace>
  <inkml:trace contextRef="#ctx0" brushRef="#br0" timeOffset="51">2866 6862 11975 2633 2402,'-1'-4'528'0'0,"1"2"112"0"0,0 1-512 0 0,1 0-128 0 0,0 0 0 0 0,0 0 0 0 0,1 0 832 0 0,1-1 128 0 0,3-1 32 0 0,2-1 8 0 0,2 0-200 0 0,2-1-48 0 0,0 2-8 0 0,0 0 0 0 0,-1-1-352 0 0,-1 1-72 0 0,0 3-8 0 0,-2-2-8 0 0,-1-2-80 0 0,-1 4-24 0 0,-1 0 0 0 0,-2 0 0 0 0,0-1-8 0 0,-2 1-8 0 0,0 1 0 0 0,-2-1 0 0 0,2 1-48 0 0,-2 1-8 0 0,-1 2 0 0 0,0 1 0 0 0,0-1-32 0 0,-1 2-16 0 0,-1 0 0 0 0,1 0 0 0 0,0-1-80 0 0,0 1 80 0 0,0 1-80 0 0,-1 1 80 0 0,1-1-80 0 0,0 0 0 0 0,0 1 0 0 0,0 0 64 0 0,0-1-64 0 0,1 1 80 0 0,-2 0-80 0 0,3 1 80 0 0,-1-1-8 0 0,1 1 0 0 0,-1 0 0 0 0,0 0 0 0 0,1 1-72 0 0,1-3 80 0 0,0 1-80 0 0,-1-1 80 0 0,-1 2-80 0 0,0-1 0 0 0,0 1 0 0 0,1-2 0 0 0,-1 1 0 0 0,-1 1 0 0 0,2-2 0 0 0,-2 0 0 0 0,2-1-144 0 0,0-1-48 0 0,0-3 0 0 0,1 0-9496 0 0</inkml:trace>
  <inkml:trace contextRef="#ctx0" brushRef="#br0" timeOffset="52">2889 6960 919 2780 3047,'-2'-1'80'0'0,"0"0"-80"0"0,1 0 0 0 0,0 1 0 0 0,1-2 2112 0 0,0 1 416 0 0,0 1 72 0 0,1-1 24 0 0,2-1-480 0 0,-1 0-88 0 0,4 0-16 0 0,-1 0-8 0 0,2 1-1016 0 0,2-1-208 0 0,0 0-40 0 0,-1 1 0 0 0,2 0-480 0 0,-2 1-88 0 0,-2 0-16 0 0,2 0-8 0 0,-2 1-112 0 0,0-1-64 0 0,-2 1 64 0 0,-1-1-64 0 0,1 1-128 0 0,1 0-64 0 0,-2 1-16 0 0,3 0-8992 0 0</inkml:trace>
  <inkml:trace contextRef="#ctx0" brushRef="#br0" timeOffset="53">3075 6922 14279 2493 2390,'-1'1'1272'0'0,"-1"1"-1016"0"0,1-1-256 0 0,1 0 0 0 0,-2 0 640 0 0,2 2 88 0 0,-2 2 8 0 0,-1 1 8 0 0,0 3 120 0 0,3 1 16 0 0,1-2 8 0 0,2 0 0 0 0,3-1-568 0 0,0-1-120 0 0,1-1-16 0 0,0-3-8 0 0,2 0-48 0 0,0 0 0 0 0,1-4-8 0 0,0 2 0 0 0,0-3-40 0 0,0-2-8 0 0,1 0 0 0 0,-2-1 0 0 0,0-1-72 0 0,-3 1-88 0 0,1-1 24 0 0,-3 0 0 0 0,0 1 304 0 0,-2-1 64 0 0,-1 1 16 0 0,-2-1 0 0 0,-2 0-192 0 0,0 0-32 0 0,-1-1 0 0 0,-1 1-8 0 0,-1 0-24 0 0,0 2 0 0 0,1 2 0 0 0,-3 1 0 0 0,2 2-64 0 0,-2 0 80 0 0,0 1-80 0 0,1 1 80 0 0,1-1-80 0 0,-1 2 0 0 0,2 0 0 0 0,0 0 64 0 0,2-1-224 0 0,0 0-56 0 0,2-1-8 0 0,0 0-6496 0 0,1-2-1312 0 0</inkml:trace>
  <inkml:trace contextRef="#ctx0" brushRef="#br0" timeOffset="54">1825 2748 3223 2368 38,'0'0'288'0'0,"0"0"-288"0"0,0 0 0 0 0,0 0 0 0 0,0 0 496 0 0,0 0 48 0 0,1 0 0 0 0,0-2 8 0 0,-1 1 104 0 0,1 0 16 0 0,1 0 8 0 0,-2 1 0 0 0,0 0-312 0 0,0 0-64 0 0,0 0-16 0 0,3-15 0 0 0,-3 11-288 0 0,0 1-128 0 0,-1-1 0 0 0,1 0 8 0 0,-1 2-48 0 0,0-1-16 0 0,0 1 0 0 0,0-1 0 0 0,-1 0 112 0 0,1-2 72 0 0,-1 1-96 0 0,-1-2 96 0 0,0 1 0 0 0,-1-2 160 0 0,2 1-16 0 0,-3-3-8 0 0,2 0 224 0 0,-2-1 48 0 0,0-2 8 0 0,-1 0 0 0 0,0-2 136 0 0,-3-1 32 0 0,2-3 8 0 0,-3-1 0 0 0,0-2-96 0 0,-2 0-16 0 0,-1-3-8 0 0,0 1 0 0 0,-1 0-120 0 0,1 0-32 0 0,0 0 0 0 0,-2 0 0 0 0,2-2-104 0 0,-1 1-24 0 0,1 0-8 0 0,1 1 0 0 0,0 1-40 0 0,2 2-8 0 0,0 3 0 0 0,0-3 0 0 0,-1-2 56 0 0,1-4 16 0 0,-3 0 0 0 0,2-1 0 0 0,1 1-112 0 0,1 0-32 0 0,1 1 0 0 0,-1 0 0 0 0,1-1-64 0 0,-1 0 96 0 0,2 2-96 0 0,-1 0 96 0 0,1 3-16 0 0,1 1 0 0 0,0 2 0 0 0,1 2 0 0 0,0 2-8 0 0,3 3 0 0 0,-1 2 0 0 0,0 1 0 0 0,0 2-72 0 0,0 2 80 0 0,1-1-80 0 0,-1 2 80 0 0,1 0 0 0 0,0 1 0 0 0,0-1 0 0 0,1 0 0 0 0,-1 0-80 0 0,1-1 96 0 0,1 1-96 0 0,0-2 96 0 23,0 0-96-2-1,0 1 0 2 1,0-1 0 0-23,0-1 0 0 0,1 1 0 0 25,0 0 0-3-1,0 1 0 3-24,0 0 0-1 22,0 0 0 1-22,-1 0 0 0 0,0 1 0 0 24,0 1 0-3 1,0-1 0 2-1,-1 1 0 1-24,0 0 0-3 23,1 0 0 2 1,-1 1 0 1-24,0-1 0 0 0,0 1 0-3 25,1 1 0 0 1,-2-2 0-1-4,2 2 0 4-22,-1-2 0 0 0,0 1 0-3 23,1 0 0 3-23,0 0 0 0 0,0-1 0 0 0,0 1 0 0 0,0 0-152-3 23,0-1 8 3-23,0 1 0 0 0,0 0 0 0 0,0 0-24 0 0,0 0-8 0 0,-1 0 0 0 0,1 0 0-2 21,0 0 176 2-21,0 1-72 0 0,0 0 72 0 0,0 0 0 0 0,0 0 0 0 0,0 0 0 0 0,0 0 0 0 0,0 0 0 0 0,0 0 0 0 0,0 0 0 0 0,0 0 0 0 0,0 0 0 0 0,0 0-80 0 0,0 0 80 0 0,0 0-64-3 22,0 0 64 3-22,0 0-96 0 0,0 0 32 0 0,0 0 0 0 0,0 0 0 0 0,0 0-8 0 0,0 0 0 0 0,0 0 0 0 0,0 0 0 0 0,0 0-72-4 21,0 0-16 4-21,0 0 0 0 0,0 0 0 0 0,0 0 64 0 0,0-13 0 0 0,1 12 8 0 0,-1 0 0 0 0,0 1 88 0 0,0 0 0 0 0,0 0 0 0 0,0 0 0 0 0,0 0 0 0 0,0 0 0 0 0,0 0 0 0 0,0 0 0 0 0,0 0 0 0 0,0 0 0 0 0,0 0 0 0 0,0 0 0 0 0,0 0 0 0 0,0 0 0 0 0,0 0 0 0 0,0 0 0 0 0,0 0-120 0 0,0 0 24 0 0,0 0 0 0 0,0 0 0 0 0,0 0 96 0 0,0 0 0 0 0,0 0-80 0 0,0-13 80 0 0,0 13 0 0 0,0-1 0 0 0,0 0 64 0 0,0 1-64 0 0,-1 0 192 0 0,1 0 0 0 0,0 0 0 0 0,0 0 0 0 0,0 0-104 0 0,0 0-24 0 0,0 0-64 0 0,0 0 96 0 0,0 0-96 0 0,0 0 0 0 0,0 0 0 0 0,0 0 0 0 0,0 0 0 0 0,2-12 0 0 0,-1 11 0 0 0,-1-2 0 0 0,0 1 0 0 0,0 2 0 0 0,0-2 0 0 0,0 1 0 0 0,0 0 0 0 0,-1 0 0 0 0,1 1 0 0 0,-1 0 0-4 22,1 0 80 4-22,0 0-80 0 0,0 0 80 0 0,0 0-80 0 0,0 0 0 0 0,0 0 0 0 0,0 0 0 0 0,0 0 0 0 0,0 0 0 0 0,0 0 0 0 0,0 0 0 0 0,0 0 0 0 0,0 0 0 0 0,0 0 0 0 0,0 0 0 0 0,0 0 0 0 0,0 0 0 0 0,0 0 0 0 0,-10-4 0 0 0,9 4 0 0 0,0 0 0 0 0,1-1 0 0 0,-1 1 0 0 0,1-1 0 0 0,0 1 0 0 0,0-1 0 0 0,0 0-64 0 0,-1 1 64 0 0,1-2 0 0 0,0 2 0 0 0,0 0 0 0 0,0 0 0-5 23,0 0 0 5-23,0 0 0 0 0,0 0 0 0 0,0 0 0 0 0,0 0 0 0 0,-8-9 0 0 0,7 9 0 0 0,0 0 0 0 0,-1-1 0 0 0,1 1 0 0 0,1-1 0 0 0,-1 1 72 0 0,0-1-72 0 0,0 0 0 0 0,1 1-80 0 0,0 0 80 0 0,-2-1-64 0 0,2 0 64 0 0,0 0 0 0 0,0-1-72 0 0,-2 1 72 0 0,2 0 0 0 0,-1-1 0 0 0,1 1 0 0 0,-2 0 0-4 22,2 0-64 4-22,-2 1 64 0 0,1 0-64 0 0,0 0 64 0 0,0 0 0 0 0,0 0 0 0 0,-1 0 0 0 0,2 0 0 0 0,-1 1 0 0 0,0 0 0 0 0,1-1 0 0 0,-1 0 0 0 0,1 0 0 0 0,0 0 0 0 0,0 0 64 0 0,0 0-64 0 0,0 0 0 0 0,0 0 0 0 0,0 0 0 0 0,0 0 0 0 0,0 0 0 0 0,0 0 0 0 0,0 0 0 0 0,0 0 0 0 0,0 0 0 0 0,0 0 0 0 0,0 0 0 0 0,-4-12 0 0 0,2 11 0-4 21,1-1 0 4-21,1 1 0 0 0,-1 0 0 0 0,1 1 0 0 0,-1-1 0 0 0,-1 0 0 0 0,1 0 0 0 0,0 0 0 0 0,-1-1 0 0 0,0 2 0 0 0,1-2 0 0 0,-2 1 0 0 0,1-1 0 0 0,0 0 0 0 0,0 0 0 0 0,0 0 0 0 0,0 0 0 0 0,-1 0 0 0 0,-1-1 0 0 0,2 1 0 0 0,-2 0 0 0 0,1-1 0 0 0,-1 1 0 0 0,1 1 0 0 0,0-1 0 0 0,-2 1 0 0 0,2 0 0 0 0,-1 1 0 0 0,0-1 0 0 0,1 1 0-4 22,-1 1 0 4-22,1-1 0 0 0,0 1 0 0 0,0-1 0 0 0,-1 1 0 0 0,2-1 0 0 0,-1 2 0 0 0,1-1 0 0 0,0 1 0 0 0,-1 0-64 0 0,1 1 64 0 0,-1-2-64 0 0,1 3-32 0 0,0-3-8 0 0,1 2 0 0 0,-1-1 0 0 0,2 2 8 0 0,-1 0 0 0 0,-1 1 0 0 0,2-1 0 0 0,0 1 16 0 0,0 2 8 0 0,1-1 0 0 0,0 1 0 0 0,0-1 72 0 0,1 1 0 0 0,1 1 0 0 0,-1-1 0 0 0,1 1 0 0 0,1-1 0 0 0,-1 1 0 0 0,1-2 0 0 0,1-1 0 0 0,0 2 0 0 0,0-2 0 0 0,0 0 88 0 0,0-2-88 0 0,2 1 80 0 0,-2-1-80 0 0,2-1 80 0 0,0-1 32 0 0,0 0 8 0 0,1-1 0 0 0,-1 0 0 0 0,0 0 8 0 0,1-2 0 0 0,-1 1 0 0 0,1 0 0 0 0,-1-3-64 0 0,0 1 0 0 0,0 0-64 0 0,-1-1 96 0 0,0 0-16 0 0,1-1-8 0 0,-2-2 0 0 0,0 2 0 0 0,0-1 8 0 0,-1-1 0 0 0,0 0 0 0 0,0-2 0 0 0,-2 0-80 0 0,1 1 96 0 0,-2 0-96 0 0,0 1 96 0 0,-1-2-96 0 0,0 0 96 0 0,-1 1-96 0 0,0 1 96 0 0,-2-1-96 0 0,0 1 0 0 0,-1 1 0 0 0,1-1 64 0 0,-2 2-64 0 0,1-1 0 0 0,-1 1 0 0 0,-2 0 0 0 0,2 0 128 0 0,-1 1-24 0 0,-1-1 0 0 0,0 1 0 0 0,0 0-16 0 0,0-1-8 0 0,1 2 0 0 0,-1 0 0 0 0,2 0-80 0 0,-2-1 64 0 0,1 2-64 0 0,-1-1 64 0 0,1 1-64 0 0,1 2 0 0 0,-1-1 0 0 0,0 1 0 0 0,1 1 0 0 0,0 1 0 0 0,-1-2-72 0 0,-1 3 72 0 0,2-1-96 0 0,-1 1 16 0 0,1 0 0 0 0,1-1 0 0 0,-1 1-8 0 0,-1-1 0 0 0,2 4 0 0 0,-1-3 0 0 0,1 1-128 0 0,-1 0-24 0 0,2-1-8 0 0,-2 0 0 0 0,2 2 8 0 0,0-1 0 0 0,0 0 0 0 0,-1 0 0 0 0,1 1 88-4 22,0 0 24 4-22,0 2 0 0 0,-1-1 0 0 0,2-1 128-4 21,-1 3-64 4-21,0 1 64 0 0,1 0 0 0 0,0 0 0 0 0,0 1 0 0 0,2 1 0 0 0,-2-2 72 0 0,2 0-72 0 0,2 0 96 0 0,-2 0-96 0 0,3 0 96 0 0,1-1-32 0 0,0 1 0 0 0,0-1 0 0 0,1-1 0 0 0,1 0 88 0 0,-1 0 8 0 0,2-1 8 0 0,-2-1 0 0 0,2 0-40 0 0,-1 0 0 0 0,1-1-8 0 0,2 0 0 0 0,-1 0-24 0 0,1-1 0 0 0,-1-1 0 0 0,2-1 0 0 0,-1 0-96 0 0,1 0 72 0 0,0 0-72 0 0,0-2 64 0 0,1 0-64 0 0,-1 0 0 0 0,1 0 0 0 0,0-2 0 0 0,0 0 0 0 0,0 0 0 0 0,0-1 0 0 0,0 0 0 0 0,0-1 96 0 0,-1 0 0 0 0,0 0 0 0 0,-1-3 0 0 0,-2 1 40 0 0,1-2 16 0 0,-1 2 0 0 0,-2-1 0 0 0,0 0 8 0 0,0 0 0 0 0,-1 1 0 0 0,-2-2 0 0 0,1 1-72 0 0,-3 1-16 0 0,2-2 0 0 0,-2 1 0 0 0,0 0-8 0 0,-2 0-64 0 0,2-1 96 0 0,-3 0-32 0 0,1 1-64 0 0,0-2 0 0 0,-1 3 72 0 0,-1-2-72 0 0,-1 0 0 0 0,1 1 0 0 0,-2-1 0 0 0,1 0 0 0 0,-3 1 0 0 0,1 1 0 0 0,1 1 0 0 0,-2-1 0 0 0,1 2 0 0 0,-1 2 0 0 0,1-1 0 0 0,-2 1 0 0 0,3 1 0 0 0,-2-1 0 0 0,2 3 0 0 0,0-2 0 0 0,-2 1 0 0 0,0 0 0 0 0,1 1 0 0 0,-1 1 0 0 0,1 0 0 0 0,-1-1-80 0 0,0 2 80 0 0,0-2 0 0 0,0 3-96 0 0,0-1 32 0 0,1 2 64 0 0,0 0-104 0 0,0 0 104 0 0,1-1-88 0 0,-1 2 88 0 0,1-1-80 0 0,1 0-16 0 0,-1 2-8 0 0,2-1 0 0 0,-2 1 0 0 0,2-1 32 0 0,1 1 8 0 0,-1 0 0 0 0,1 0 0 0 0,0 0-16 0 0,1 2 0 0 0,1-1 0 0 0,0 2 0 0 0,1 0 80 0 0,0 1 0 0 0,0-1 0 0 0,1 1-64 0 0,2-1 64 0 0,-1 1 0 0 0,1 0 0 0 0,2-1 0 0 0,-1 0 0 0 0,2-1 0 0 0,-1 1 0 0 0,1-3 0 0 0,1 1 0 0 0,1 0 0 0 0,-1-1 0 0 0,1 1 0 0 0,0-2 0 0 0,-1 1 0 0 0,2-1 0 0 0,-1 0 64 0 0,-1-1-64 0 0,2 0 0 0 0,-1-2 0 0 0,0 2-64 0 0,0-2 64 0 0,0 0 0 0 0,-1-1 0 0 0,2-1 0 0 0,-2 0 0 0 0,0 0 0 0 0,1 0 80 0 0,-1-1-80 0 0,0 1 120 0 0,-1-3-24 0 0,1 0-8 0 0,-2 0 0 0 0,1-1 8 0 0,0 0 0 0 0,-1 0 0 0 0,0-1 0 0 0,-1-1 0 0 0,1 0 8 0 0,-2 0 0 0 0,0-1 0 0 0,-1 1-24 0 0,0-1-8 0 0,0 0 0 0 0,0-1 0 0 0,-1 1-8 0 0,0-2-64 0 0,1-1 96 0 0,-2 0-32 0 0,0 2-64 0 0,-1-2 0 0 0,0 1 72 0 0,0-1-72 0 0,0 1 0 0 0,-2 2 0 0 0,2-1 0 0 0,-2 0 0 0 0,-1 0 0 0 0,-1-1 0 0 0,0 1 0 0 0,1 1 0 0 0,-2 1 0 0 0,-1-1 0 0 0,0 2 0 0 0,0 0 0 0 0,0 0 0 0 0,-2 2 0 0 0,1 1 0 0 0,-2 0-64 0 0,2 0-16 0 0,-1 2 0 0 0,-1 0 0 0 0,0 0 0 0 0,1 2-16 0 0,-2 0 0 0 0,1 0 0 0 0,0 1 0 0 0,-1 1-48 0 0,1 0-16 0 0,0 1 0 0 0,0 2 0 0 0,0 1 24 0 0,0-1 0 0 0,1 2 0 0 0,1-1 0 0 0,0 0 64 0 0,1 0 72 0 0,0 2-104 0 0,0-1 40 0 0,2 1 64 0 0,0 2-80 0 0,0-1 80 0 0,3 0-80 0 0,-1 2 80 0 0,3 1 0 0 0,-1 1 0 0 0,2 0 0 0 0,1 2 0 0 0,1-3 64 0 0,1 1-64 0 0,0-3 0 0 0,1 0 128 0 0,1-3-16 0 0,1 1 0 0 0,1-3 0 0 0,0 1 80 0 0,1-2 8 0 0,0 0 8 0 0,2-1 0 0 0,-1 0-80 0 0,0-3-24 0 0,1 1 0 0 0,2-1 0 0 0,0-1-104 0 0,-1-1 0 0 0,2-1 0 0 0,-1-3 0 0 0,2 1 64 0 0,-2-4-64 0 0,1 1 88 0 0,-1-2-88 0 0,1-1 120 0 0,-1 0-32 0 0,-2-2-8 0 0,0 0 0 0 0,-1-2-80 0 0,-1-1 96 0 0,-2 0-96 0 0,-1 1 96 0 0,-1 1-96 0 0,-1-1 0 0 0,-1 0 0 0 0,-2 1 0 0 0,0 0 0 0 0,-2 1 0 0 0,0 1 0 0 0,-2 0 0 0 0,-1 0 0 0 0,-1-1 0 0 0,-3 0 0 0 0,1 0 0 0 0,-2 0 0 0 0,-2 0 0 0 0,0 1 0 0 0,1 1 0 0 0,0 2 0 0 0,0 2 0 0 0,0 1 0 0 0,-1 0 0 0 0,1 2 0 0 0,0 1 0 0 0,3 0 0 0 0,-2 2 0 0 0,1 0-112 0 0,0 1 40 0 0,0 1 8 0 0,1-1 0 0 0,1 2-400 0 0,0 0-80 0 0</inkml:trace>
  <inkml:trace contextRef="#ctx0" brushRef="#br0" timeOffset="55">1647 1413 6911 2533 1098,'0'-1'608'0'0,"1"1"-480"0"0,-1 0-128 0 0,0-1 0 0 0,0 1 288 0 0,1 0 32 0 0,1-2 0 0 0,-1 0 8 0 0,2 0-32 0 0,-1-2-8 0 0,3 2 0 0 0,-2-1 0 0 0,1 1-224 0 0,0-2-64 0 0,0 1 0 0 0,1 1 0 0 0,-1-1 0 0 0,1 0 0 0 0,1 1 0 0 0,-1-1 0 0 0,2 1 0 0 0,0-2 0 0 0,0 0 0 0 0,0 0 64 0 0,1 1 32 0 0,-1-1 0 0 0,1 0 8 0 0,-1-1 0 0 0,0 0 0 0 0,0 1 0 0 0,-1 0 0 0 0,1 1 0 0 0,-1-1-16 0 0,1 0-8 0 0,-2 1 0 0 0,0 0 0 0 0,-2 0-8 0 0,1 1 0 0 0,-1 0 0 0 0,-1 0 0 0 0,0 1-72 0 0,-1 1 80 0 0,1-1-80 0 0,-2 1 80 0 0,0-1-80 0 0,-1 1 0 0 0,0 1 0 0 0,-1 0-88 0 0,-1-1-184 0 0,0 0-40 0 0,3 0-8 0 0,0 0 0 0 0,-14 3-352 0 0,9 0-80 0 0,-3 0-16 0 0,2 0 0 0 0,-1 1 296 0 0,0-1 56 0 0,0 0 16 0 0,0 1 0 0 0,0 0 400 0 0,0-1 192 0 0,0 1-24 0 0,1-1 0 0 0,-1 0 368 0 0,2 1 72 0 0,0-2 8 0 0,1 1 8 0 0,0 0 0 0 0,1-1 0 0 0,0 1 0 0 0,1-1 0 0 0,-1 0-232 0 0,0 1-40 0 0,1-2-16 0 0,0 2 0 0 0,1-1-176 0 0,-1 3-40 0 0,1-2-8 0 0,-2 0 0 0 0,2 0-112 0 0,0 0 0 0 0,-1 0 0 0 0,2 0 0 0 0,0 0 0 0 0,0 0 0 0 0,-2 1-64 0 0,2-2 64 0 0,2 1-64 0 0,-2 0 64 0 0,0-1-96 0 0,0 0 96 0 0,2 1 0 0 0,-1-3 0 0 0,0 2 80 0 0,0 0-16 0 0,2-2 80 0 0,-2 2 16 0 0,0-1 8 0 0,2 0 0 0 0,-2-1-16 0 0,1 0-8 0 0,0 0 0 0 0,0 2 0 0 0,0-2-16 0 0,0 0-8 0 0,0 0 0 0 0,-1 0 0 0 0,1 1-120 0 0,1 0 72 0 0,-1 0-72 0 0,0-1 64 0 0,1 1-64 0 0,1 0 0 0 0,-2-1 0 0 0,3 0 0 0 0,0 1 0 0 0,0 0 0 0 0,2-1 0 0 0,-1 0 0 0 0,1 0 64 0 0,0-1-64 0 0,1 0 64 0 0,0 1-64 0 0,-1 0 72 0 0,1 0-72 0 0,-1 0 80 0 0,-1 1-80 0 0,-1 1 0 0 0,-1-1 0 0 0,1 2 0 0 0,-2-1 0 0 0,0 2 0 0 0,-1 2 0 0 0,0-2 0 0 0,-2 1 0 0 0,0 2 0 0 0,-1 1 0 0 0,-1 0 0 0 0,0 0 0 0 0,-1 1 0 0 0,-1 1 72 0 0,0 1 8 0 0,0-1 0 0 0,-1 0 16 0 0,0 0 8 0 0,-1 0 0 0 0,1 0 0 0 0,0-1-32 0 0,-1-2-8 0 0,0 2 0 0 0,0-2 0 0 0,-1 0 0 0 0,1 1-64 0 0,-2-1 96 0 0,1 0-32 0 0,0-2 56 0 0,0 1 8 0 0,0 1 0 0 0,1-3 0 0 0,-1 0 0 0 0,2 0 0 0 0,1 0 0 0 0,-1-2 0 0 0,2 0-128 0 0,0-2-144 0 0,1 1 32 0 0,0-1 8 0 0,1 0-536 0 0,1-1-96 0 0,0 1-32 0 0,1-4-5248 0 0</inkml:trace>
  <inkml:trace contextRef="#ctx0" brushRef="#br0" timeOffset="56">1994 1382 5063 2293 987,'-5'8'448'0'0,"1"-2"-352"0"0,1 0-96 0 0,1-1 0 0 0,2-2 1120 0 0,0-1 216 0 0,-1 1 40 0 0,0 4 0 0 0,0 2-256 0 0,0 4-48 0 0,0 2-16 0 0,2-2 0 0 0,1-1-560 0 0,1 0-112 0 0,1-3-32 0 0,1-2 0 0 0,1-1-224 0 0,1-3-40 0 0,2 0-16 0 0,0-2 0 0 0,0-2-72 0 0,1-1-136 0 0,-1-1 32 0 0,1-3 8 0 0,0-1 96 0 0,0-1 0 0 0,-1 0 0 0 0,-1-2 0 0 0,4-2 232 0 0,-2-3-8 0 0,-1 2 0 0 0,0 0 0 0 0,-1 0 128 0 0,-1 1 32 0 0,-2 1 0 0 0,0 0 0 0 0,-3 2-192 0 0,-2 1-32 0 0,0 0 0 0 0,-4 1-8 0 0,0 3 0 0 0,-2-1 0 0 0,-2 0 0 0 0,-1 1 0 0 0,-1 0-24 0 0,-2 2 0 0 0,0-2 0 0 0,1 0 0 0 0,0 1-128 0 0,1-2 80 0 0,-1 0-80 0 0,1 0 64 0 0,1 0-64 0 0,0 1 0 0 0,2-2 0 0 0,-1 3 0 0 0,2 0-112 0 0,1 1 16 0 0,0-1 0 0 0,1 2 0 0 0,2 0-424 0 0,-1 1-88 0 0,1-1-8 0 0,1-1-7016 0 0</inkml:trace>
  <inkml:trace contextRef="#ctx0" brushRef="#br0" timeOffset="57">1250 267 2303 2448 1516,'-3'0'200'0'0,"2"-1"-200"0"0,-1 0 0 0 0,0 0 0 0 0,1 0 728 0 0,1 1 104 0 0,0 0 16 0 0,0-1 8 0 0,-2 0 296 0 0,0-1 64 0 0,2 1 16 0 0,-2 0 0 0 0,2 0-528 0 0,-1-1-96 0 0,1 1-32 0 0,-1 0 0 0 0,1 0-408 0 0,-1-1-80 0 0,0 1-24 0 0,0 1 0 0 0,0-1 0 0 0,0 0 0 0 0,1 0 0 0 0,0 0 0 0 0,0 1 80 0 0,0 0 16 0 0,0 0 0 0 0,0 0 0 0 0,0 0-48 0 0,0 0-8 0 0,0 0 0 0 0,0 0 0 0 0,0 0-104 0 0,0 0 0 0 0,0 0 64 0 0,0 0-64 0 0,0 0 72 0 0,0 0-8 0 0,8 13 0 0 0,-7-7 0 0 0,1 0 168 0 0,-1 2 32 0 0,0 2 8 0 0,2 2 0 0 0,-2 2-104 0 0,1 1-16 0 0,1 4-8 0 0,-1 0 0 0 0,1 1-48 0 0,-1-1-16 0 0,0 0 0 0 0,0 1 0 0 0,0-2-16 0 0,0-1 0 0 0,0 1 0 0 0,0-3 0 0 0,-1 1-64 0 0,0 0 0 0 0,0 0 0 0 0,-1 3-88 0 0,1 1 88 0 0,-1 3 0 0 0,0 1 0 0 0,1-1-64 0 0,0 3 64 0 0,0-2 0 0 0,1 0 0 0 0,-2 0 0 0 0,0-2 0 0 0,1 1 64 0 0,0-4-64 0 0,0 0 64 0 0,-1-1 80 0 0,0 1 16 0 0,0-1 8 0 0,-1 0 0 0 0,1 1-80 0 0,0-2-24 0 0,0-1 0 0 0,-1 1 0 0 0,1 0 0 0 0,-1-1-64 0 0,1 1 96 0 0,0-4-32 0 0,0 1 40 0 0,0-1 8 0 0,0-2 0 0 0,-2 0 0 0 0,2-1 16 0 0,0-1 8 0 0,0 1 0 0 0,-1-2 0 0 0,0 0-72 0 0,0-1-64 0 0,1 0 72 0 0,-1-1-72 0 0,0 1 64 0 0,-1-2-64 0 0,2-1 0 0 0,-2-2 0 0 0,2 2 72 0 0,-1-2-72 0 0,0 0 64 0 0,1-1-64 0 0,-1 0 168 0 0,1-1-8 0 0,0 0 0 0 0,0 0 0 0 0,0 0-48 10-22,0 0-16 1 1,-1 1 0 0-2,1-1 0 2-1,0 0-96-4 3,0 0 72-9 21,0 0-72 0 0,0 0 64 0 0,0 0 8 0 0,0 0 0 0 0,0 0 0 10-24,0 0 0-10 24,0 0-72 0 0,0 0 80 0 0,-8-12-80 11-23,7 8 80-1-1,1 0-80-10 24,-2 0 0 11-22,1 0 0-11 22,0-1 0 0 0,0 1 0 0 0,-2-3 0 0 0,1 2 0 0 0,-1-1 0 0 0,-1-1-88 10-24,1-1 24-10 24,-2-1 0 0 0,1 0 0 0 0,-3-2-56 0 0,2-1-8 0 0,0 0 0 0 0,0-2 0 0 0,0 0 0 0 0,1 1 0 0 0,0 2 0 0 0,1 0 0 0 0,0 2 128 0 0,1 0 0 0 0,-1 0 0 0 0,2 1-72 0 0,-2 1 72 0 0,2-1 0 0 0,-1 1 0 0 0,-1 0 0 0 0,2 0 0 0 0,-2 1 0 0 0,2 0 0 0 0,0 0 0 0 0,-1-1 0 0 0,1 2 0 0 0,-1-1 0 0 0,2 1 64 0 0,0 0-64 0 0,-1 2 0 0 0,1 0 0 0 0,0-1 0 0 0,0 2 0 0 0,1-2 0 0 0,-1 3 0 0 0,2 0 0 0 0,-2-1 0 0 0,2 2 0 0 0,-1 0 0 0 0,1 0 64 0 0,0 0-64 0 0,0 1 0 0 0,1 1 64 0 0,0 2-64 0 0,1 1 64 0 0,0 0-64 0 0,0 1 80 0 0,0 1-80 0 0,1 1 64 0 0,-1 0-64 0 0,1-2 0 0 0,-1 3 72 0 0,1-1-72 0 0,1 1 0 0 0,-1-1 0 0 0,0 1 0 0 0,2 0 0 0 0,-2 0 0 0 0,2 0 64 0 0,-1 1-64 0 0,1 0 0 0 0,-1 0 0 0 0,1 0 72 0 0,-1 0-72 0 0,1-1 0 0 0,0 0 0 0 0,-1-1 0 0 0,0-1-96 0 0,-1-1 96 0 0,0 0 0 0 0,0 0 0 0 0,0-1 0 0 0,-1 0 0 0 0,0-2 0 0 0,-1 1 64 0 0,1-2-64 0 0,-2 0 112 0 0,2 0-16 0 0,-1 0 0 0 0,-1-2 0 0 0,1 0 72 0 0,0-2 16 0 0,-1 0 0 0 0,2-2 0 0 0,0 1-24 0 0,0-3-8 0 0,1 0 0 0 0,0-2 0 0 0,1-2-24 0 0,0 0-8 0 0,0-2 0 0 0,2 1 0 0 0,-1 0-56 0 0,1 0 0 0 0,-1 0-64 0 0,0 0 96 0 0,1 2-96 0 0,-1-1 72 0 0,0 1-72 0 0,-2 1 64 0 0,2 0-64 0 0,-2 0 0 0 0,0 1 0 0 0,0-1 0 0 0,-1 3 0 0 0,0-1 0 0 0,-1 2 0 0 0,0-1 0 0 0,-1 1 0 0 0,0 1 0 0 0,0 1 0 0 0,-1-1 0 0 0,0 2 0 0 0,0-1 0 0 0,-1 2 0 0 0,0 0 0 0 0,0 0-128 0 0,0 0 0 0 0,0 1 8 0 0,-2 0 0 0 0,1 2-296 0 0,0 0-56 0 0,-1 2-8 0 0,0-1-8 0 0,1 1-768 0 0,-1-1-152 0 0,1 2-32 0 0,0 0-5400 0 0</inkml:trace>
  <inkml:trace contextRef="#ctx0" brushRef="#br0" timeOffset="58">1160 938 1375 2497 1144,'-4'-1'128'0'0,"3"0"-128"0"0,-2-1 0 0 0,1 1 0 0 0,2 1 576 0 0,0-1 96 0 0,0 0 24 0 0,-2 1 0 0 0,2-2 208 0 0,-3 0 48 0 0,3-1 8 0 0,-2 1 0 0 0,0-2-416 0 0,1 2-72 0 0,0-1-24 0 0,0 1 0 0 0,0 0-128 0 0,1 0-32 0 0,0-1-8 0 0,2 1 0 0 0,-1 0-64 0 0,0 0-16 0 0,1-1 0 0 0,0 1 0 0 0,3-1 16 0 0,-2 2 0 0 0,0 0 0 0 0,1 0 0 0 0,1 2 88 0 0,-1 0 16 0 0,1 0 8 0 0,0 3 0 0 0,0-1-152 0 0,0 1-32 0 0,0 2-8 0 0,1 1 0 0 0,-1 1 24 0 0,0 1 8 0 0,1 1 0 0 0,0 2 0 0 0,-1-1-8 0 0,0 0 0 0 0,-1 0 0 0 0,0 0 0 0 0,1 0 64 0 0,-1 1 16 0 0,1-2 0 0 0,0-2 0 0 0,0 1-80 0 0,0-4-8 0 0,-1-1-8 0 0,1 0 0 0 0,0-2-80 0 0,0-1-64 0 0,0 0 72 0 0,0-3-72 0 0,1 1 96 0 0,0-2-24 0 0,0 0-8 0 0,0-2 0 0 0,-1 0 24 0 0,1 0 0 0 0,-1-1 0 0 0,1-1 0 0 0,1-1 0 0 0,1 0 0 0 0,0-1 0 0 0,2 1 0 0 0,-2-3 80 0 0,2 1 24 0 0,-1-1 0 0 0,0 2 0 0 0,-1 0 96 0 0,0 0 32 0 0,0 0 0 0 0,0 1 0 0 0,-2 0-96 0 0,1 1-8 0 0,-2 1-8 0 0,-2-1 0 0 0,0 4-208 0 0,1-1 64 0 0,-1 1-64 0 0,-2 0 0 0 0,1 0 0 0 0,-2-1 0 0 0,2 3 0 0 0,-1-2 0 0 0,-1 2-184 0 0,0 0-24 0 0,1 0-8 0 0,-1 0 0 0 0,0 1-144 0 0,0 0-32 0 0,-1 1-8 0 0,1 0 0 0 0,-1 0-216 0 0,-1 3-48 0 0</inkml:trace>
  <inkml:trace contextRef="#ctx0" brushRef="#br0" timeOffset="59">1133 964 6447 2779 2801,'1'-2'576'0'0,"0"0"-464"0"0,0 1-112 0 0,0 1 0 0 0,-1-1 184 0 0,0 0 8 0 0,2 0 8 0 0,0-2 0 0 0,1-1-200 0 0,0 1 0 0 0,-1-1 0 0 0,1 0 0 0 0,-1 2-96 0 0,-1-1 24 0 0,0 1 0 0 0,0 0 0 0 0,0 0 248 0 0,0 2 48 0 0,0-1 16 0 0,-1 0 0 0 0,0 1 504 0 0,0 0 104 0 0,0 0 16 0 0,1 0 8 0 0,0 1-288 0 0,0 0-56 0 0,0-1-16 0 0,1 2 0 0 0,0 0-224 0 0,0 0-56 0 0,1 0-8 0 0,0 1 0 0 0,-1 0-128 0 0,1 0-24 0 0,1 1-8 0 0,0 1 0 0 0,0 1-64 0 0,0-1 64 0 0,-1 2-64 0 0,1-1 64 0 0,-1 0 0 0 0,0 1-64 0 0,1 0 96 0 0,0 1-32 0 0,1 1 40 0 0,-2 0 8 0 0,2 1 0 0 0,-2 0 0 0 0,1-1-16 0 0,0 1 0 0 0,0 0 0 0 0,0 0 0 0 0,-1 1 40 0 0,1-3 8 0 0,0 0 0 0 0,0 0 0 0 0,-1-2-48 0 0,1-1 0 0 0,-1 1-8 0 0,0-2 0 0 0,0-1 40 0 0,1 0 16 0 0,-1 0 0 0 0,0-2 0 0 0,2 1 48 0 0,-3-2 0 0 0,2 0 8 0 0,0 0 0 0 0,0-1-40 0 0,1-1-16 0 0,-1-1 0 0 0,2 0 0 0 0,0-1-72 0 0,-1-1-8 0 0,1 0-64 0 0,0-2 96 0 0,0 0-96 0 0,1-2 72 0 0,0 0-72 0 0,-1-1 64 0 0,0 1-64 0 0,0-1 0 0 0,0 0 0 0 0,-2-1 64 0 0,3 2-64 0 0,-2-2 0 0 0,0 1 0 0 0,0 0 64 0 0,1 0-64 0 0,-1 0 0 0 0,1 0 72 0 0,-1 3-72 0 0,-1-1 0 0 0,1 1 0 0 0,-1 1 0 0 0,0 0 64 0 0,0 0-64 0 0,0 1 72 0 0,-1 0-72 0 0,0 2 80 0 0,-1-1-80 0 0,0 0 0 0 0,-1 2 0 0 0,1-1 0 0 0,-1 0 0 0 0,0 0 0 0 0,0 2 0 0 0,-2-1 0 0 0,1 2 0 0 0,-1-1 0 0 0,-1 1-64 0 0,1 0 64 0 0,-2 1 0 0 0,-1 0 0 0 0,1 1 0 0 0,-1 2 0 0 0,-2 0 0 0 0,1 1 0 0 0,1 0 0 0 0,-3 1 0 0 0,1 3 0 0 0,1 1 0 0 0,-3-1 64 0 0,2 2-64 0 0,0 0 0 0 0,-2 1 0 0 0,1 0 0 0 0,0 1 0 0 0,-1 0 0 0 0,-1 1 0 0 0,2 0 0 0 0,0-2 0 0 0,0 2 0 0 0,0-1 0 0 0,1-1 0 0 0,1-1 0 0 0,-1-1 0 0 0,1-2 0 0 0,-1 0 0 0 0,2 0 0 0 0,0-1 0 0 0,-1 0 0 0 0,0-1 0 0 0,0-1 0 0 0,2 0 0 0 0,-1 0 0 0 0,0-2 72 0 0,1-1-72 0 0,-1 1 0 0 0,1-2 72 0 0,-1-1-72 0 0,0 0 0 0 0,1-2 64 0 0,-1-2-64 0 0,1 1 0 0 0,0-2 0 0 0,0 0 112 0 0,1-3-8 0 0,0 2 0 0 0,1-3 0 0 0,1 1-104 0 0,0-1 64 0 0,0 1-64 0 0,0 2 0 0 0,2 0 0 0 0,-1 0 0 0 0,1 1-104 0 0,-2 0 32 0 0,0 0-120 0 0,1 0-16 0 0,-1 1-8 0 0,0-2 0 0 0,0 3-112 0 0,-1-1-24 0 0,1 0-8 0 0,0 1 0 0 0,-1-1-120 0 0,0 1-32 0 0,0 0 0 0 0,0 0-4040 0 0,1 0-816 0 0</inkml:trace>
  <inkml:trace contextRef="#ctx0" brushRef="#br0" timeOffset="60">1558 92 4607 2648 2508,'-1'-1'408'0'0,"1"1"-328"0"0,0 0-80 0 0,-1 0 0 0 0,1 0 472 0 0,0 0 72 0 0,-1 0 24 0 0,-2 0 0 0 0,1 1-48 0 0,-1 0-8 0 0,-1 0 0 0 0,0 0 0 0 0,2-1-104 0 0,-2 1-24 0 0,2 0-8 0 0,0 1 0 0 0,2-2 144 0 0,-2 2 32 0 0,1-1 8 0 0,0 1 0 0 0,1 2-216 0 0,-1 1-48 0 0,1-1-8 0 0,0 3 0 0 0,1 1-72 0 0,0 1-24 0 0,1 2 0 0 0,-1 0 0 0 0,1 2 64 0 0,0 0 16 0 0,-1 1 0 0 0,1 1 0 0 0,0 1-16 0 0,-1 3-8 0 0,0 1 0 0 0,1 1 0 0 0,-2-1-120 0 0,1 1-32 0 0,-1-2 0 0 0,-1 3 0 0 0,1-2-32 0 0,0 0 0 0 0,-1-2-64 0 0,0-1 96 0 0,0-1 80 0 0,0 0 16 0 0,0-1 0 0 0,1 0 0 0 0,-1-2 0 0 0,1 0 0 0 0,0-1 0 0 0,0-1 0 0 0,0 0-96 0 0,1-2-24 0 0,0 1 0 0 0,0-2 0 0 0,0 0-72 0 0,0-3 0 0 0,0 1 0 0 0,-1-4 0 0 0,0 2-320 0 0,0-2 0 0 0,0-2 0 0 0,0 0 0 0 0,0 0-768 0 0,-1-3-160 0 0</inkml:trace>
  <inkml:trace contextRef="#ctx0" brushRef="#br0" timeOffset="61">1532 175 1823 2633 2508,'1'-6'160'0'0,"-1"2"-160"0"0,0 0 0 0 0,0 1 0 0 0,0 2 0 0 0,0 0 0 0 0,0-1 0 0 0,-1 0 0 0 0,0-1 256 0 0,-1-3 32 0 0,2 2 0 0 0,-1-1 16 0 0,-1 1 176 0 0,1 0 32 0 0,0 0 0 0 0,1-1 8 0 0,0 2 160 0 0,2-1 32 0 0,1-2 8 0 0,-1 2 0 0 0,2-1-80 0 0,1 0-8 0 0,2-1-8 0 0,0 1 0 0 0,1-1-304 0 0,1 1-64 0 0,1-1-16 0 0,1 1 0 0 0,-1 1-72 0 0,2 0-8 0 0,0-1-8 0 0,2 2 0 0 0,-2-1 112 0 0,1 0 24 0 0,-1 2 8 0 0,-1 0 0 0 0,-1 1-168 0 0,0 0-32 0 0,-1 0 0 0 0,-1 1-8 0 0,0 0-88 0 0,-1 2 0 0 0,0-1 0 0 0,-1 2 0 0 0,-1 0-80 0 0,0 1 80 0 0,-1 0 0 0 0,0 0-72 0 0,0 2 136 0 0,0-1 24 0 0,-1 1 8 0 0,0 1 0 0 0,1 1-8 0 0,-1-1 0 0 0,0 1 0 0 0,-1-1 0 0 0,1 2-88 0 0,-1-2 80 0 0,-1 2-80 0 0,1-1 80 0 0,-2 0-80 0 0,-2 1 0 0 0,2-1 0 0 0,-2 0 0 0 0,-1 0 0 0 0,0 0 0 0 0,-2 0-88 0 0,-1 1 88 0 0,0-1 0 0 0,0-1 0 0 0,0-1 0 0 0,-1 2-64 0 0,-2 0 64 0 0,-1 0 0 0 0,0 1 0 0 0,-1 0 64 0 0,1 0 32 0 0,0-1 16 0 0,2-1 0 0 0,0 2 0 0 0,0 1 96 0 0,-2-1 16 0 0,1 1 8 0 0,-3 0 0 0 0,2 0-160 0 0,-1-1-72 0 0,0 1 64 0 0,0-2-64 0 0,0 0 0 0 0,0-1 0 0 0,1-1 0 0 0,1-1-88 0 0,1-1 88 0 0,0-1 0 0 0,2-1 0 0 0,1 0 0 0 0,1-2 64 0 0,3 0-64 0 0,-1 0 64 0 0,1 0-64 0 0,1-2 120 0 0,1 2-16 0 0,0-1 0 0 0,1 0 0 0 0,0-1-200 0 0,1 0-32 0 0,0 1-16 0 0,2-2-4120 0 0,0 0-824 0 0</inkml:trace>
  <inkml:trace contextRef="#ctx0" brushRef="#br0" timeOffset="62">1809 418 5983 2530 2286,'0'-1'536'0'0,"0"1"-432"0"0,1 0-104 0 0,-1-1 0 0 0,1 1 408 0 0,-1 0 56 0 0,2 0 16 0 0,1 0 0 0 0,0-1-296 0 0,2-1-56 0 0,0 2-16 0 0,1 0 0 0 0,0-2-48 0 0,-1 2-64 0 0,1 0 88 0 0,-1 0-88 0 0,-1-1 256 0 0,1 1-8 0 0,0-1 0 0 0,0 1 0 0 0,0 0 296 0 0,0 0 56 0 0,1 0 8 0 0,0 0 8 0 0,0-2-168 0 0,0 2-32 0 0,1 0 0 0 0,-2 0-8 0 0,1-1-216 0 0,-1 1-32 0 0,0 0-16 0 0,-1 0 0 0 0,-2 0-144 0 0,1 0 0 0 0,-2-1 64 0 0,0 1-64 0 0,-1 0 0 0 0,0 1 0 0 0,0-1 0 0 0,-1 0 0 0 0,0-1 0 0 0,-2 1 0 0 0,2 0 0 0 0,-3 0 0 0 0,-1 0 0 0 0,1 0 0 0 0,-2 0-96 0 0,1 0 24 0 0,-1 0-24 0 0,1 1-8 0 0,0-1 0 0 0,0 0 0 0 0,-1 0 104 0 0,1 1 0 0 0,1-1-80 0 0,0 0 80 0 0,-1 0 0 0 0,0 2 0 0 0,1-2 0 0 0,0 2 0 0 0,0-2-144 0 0,-1 2-48 0 0,1 1 0 0 0,0-1-8 0 0,-1 0-160 0 0,1-2-32 0 0,1 2-8 0 0,0 0 0 0 0,0-1 232 0 0,0 0 40 0 0,1 0 16 0 0,-1 1 0 0 0,1-1 112 0 0,0 0 0 0 0,0-1 0 0 0,1 2-72 0 0,0-1 72 0 0,0 0 0 0 0,0 1 0 0 0,0 1 0 0 0,0-3 0 0 0,0 3 0 0 0,1-2 0 0 0,0 2 64 0 0,-2-1-64 0 0,2 0 0 0 0,0 0 0 0 0,0-1 0 0 0,0 0 0 0 0,0-1-64 0 0,2 1 64 0 0,-2 0 0 0 0,0 1 0 0 0,0-2 0 0 0,1 0 0 0 0,0 1 0 0 0,-1-1 120 0 0,0 2-16 0 0,1-1 0 0 0,0 0 0 0 0,0 1 56 0 0,-1 0 0 0 0,0 0 8 0 0,0 1 0 0 0,0-1-88 0 0,0 1-16 0 0,0 1-64 0 0,-1-2 96 0 0,2 2-96 0 0,-1-1 0 0 0,0 0 0 0 0,1-1 0 0 0,1 0 0 0 0,-1 0 0 0 0,1 0 0 0 0,2-1 0 0 0,-1 0-72 0 0,0 0 72 0 0,0 0 0 0 0,2 0-72 0 0,0-1 152 0 0,-1 0 32 0 0,1 1 8 0 0,0-1 0 0 0,0 1 8 0 0,0 1 0 0 0,0-1 0 0 0,0 2 0 0 0,-1-1-128 0 0,0 1 0 0 0,-1 0 0 0 0,0 1 0 0 0,-1 0 0 0 0,1-1 0 0 0,-1 2 0 0 0,0 0 0 0 0,0-2 128 0 0,0 1 0 0 0,0 2 0 0 0,-1-1 0 0 0,1 0-16 0 0,-2 0 0 0 0,2 1 0 0 0,-2-1 0 0 0,0 0-48 0 0,0 1 0 0 0,-2 0-64 0 0,2 0 96 0 0,-2-1-8 0 0,0 1-8 0 0,0 0 0 0 0,-1-1 0 0 0,-1 1-80 0 0,0-1 80 0 0,0 1-80 0 0,-1-1 80 0 0,-1 0-16 0 0,0 0 0 0 0,1-1 0 0 0,-1 0 0 0 0,0-1 0 0 0,0 0 0 0 0,1 0 0 0 0,0-1 0 0 0,0 1 40 0 0,0-1 8 0 0,1 0 0 0 0,-2 0 0 0 0,2 1-16 0 0,-1-1 0 0 0,1 0 0 0 0,-2 0 0 0 0,3 2-8 0 0,0-2-8 0 0,-2 0 0 0 0,3-1 0 0 0,-1 1-80 0 0,0-2 0 0 0,1 2 0 0 0,0-2 64 0 0,0 0-64 0 0,1 0 0 0 0,0 0 0 0 0,1 0 64 0 0,-1 0 48 0 0,1 0 8 0 0,1-2 0 0 0,1 2 0 0 0,0-2-184 0 0,0-1-40 0 0,2 0-8 0 0,0-1 0 0 0,0-1-688 0 0,1 0-128 0 0</inkml:trace>
  <inkml:trace contextRef="#ctx0" brushRef="#br0" timeOffset="63">2088 427 4607 2375 2201,'-3'4'408'0'0,"0"-2"-328"0"0,2 0-80 0 0,0 1 0 0 0,1-1 264 0 0,0 0 40 0 0,-3 4 8 0 0,-1 3 0 0 0,-2 2-248 0 0,1 3-64 0 0,1-1 0 0 0,1-1 0 0 0,1 0 0 0 0,0-2-120 0 0,1 1 32 0 0,1-3 8 0 0,0-1 336 0 0,2 0 64 0 0,-1 0 8 0 0,2-2 8 0 0,0 0 544 0 0,0-2 112 0 0,2 1 16 0 0,2 0 8 0 0,1-2-160 0 0,0-1-32 0 0,0-1-8 0 0,2-1 0 0 0,0-1-224 0 0,3-2-48 0 0,-2-2 0 0 0,0 0-8 0 0,0 0-280 0 0,-2-1-64 0 0,2-1 0 0 0,-1 0-8 0 0,-2-2-184 0 0,-2 2 0 0 0,0 0 0 0 0,-3 0 64 0 0,-1 1-64 0 0,-2 0 0 0 0,-2 1 0 0 0,0-1 0 0 0,-4 3 0 0 0,0-1 64 0 0,-3 1-64 0 0,-2 1 64 0 0,-2 1-256 0 0,-2 2-56 0 0,-1 2-8 0 0,-1 0 0 0 0,0 1-384 0 0,-2 1-72 0 0,0 0-24 0 0,3-1 0 0 0,0 0-248 0 0,2-1-48 0 0</inkml:trace>
  <inkml:trace contextRef="#ctx0" brushRef="#br0" timeOffset="64">33 1205 7367 2894 2294,'-3'-3'656'0'0,"1"1"-528"0"0,1 0-128 0 0,0 1 0 0 0,1 0 648 0 0,0 1 104 0 0,1-1 16 0 0,0 1 8 0 0,-1-2-240 0 0,2 1-56 0 0,-1-1 0 0 0,1 1-8 0 0,2 0-408 0 0,-3 0-64 0 0,2 0 0 0 0,-1 1 0 0 0,1 0-120 0 0,-1 0 40 0 0,0 0 8 0 0,1 0 0 0 0,-1-2 72 0 0,0 2 0 0 0,-1 2 80 0 0,1-2-80 0 0,0 2 328 0 0,0 1 24 0 0,0-1 0 0 0,1 2 0 0 0,0 2 40 0 0,1 1 16 0 0,0 2 0 0 0,2 1 0 0 0,0 2-112 0 0,0 1-16 0 0,1 1-8 0 0,-1 1 0 0 0,2 2-184 0 0,-1 1-88 0 0,1 1 80 0 0,0-3-80 0 0,-2 1 0 0 0,1 0 0 0 0,-1-1 0 0 0,-1 0 0 0 0,1 0 0 0 0,0-2 0 0 0,-1 1 0 0 0,0-2 0 0 0,-1-2 0 0 0,1 0 0 0 0,0-2 0 0 0,-1 0 0 0 0,0-1 0 0 0,0-2 0 0 0,0-1 72 0 0,-1-1-72 0 0,1-2 184 0 0,-2-1-8 0 0,2-1 0 0 0,-1-1 0 0 0,1 1 120 0 0,-1-2 24 0 0,2-2 8 0 0,-1 0 0 0 0,0-1-72 0 0,0 1-24 0 0,0-1 0 0 0,1-3 0 0 0,-1 0-112 0 0,0-1-24 0 0,0-1-8 0 0,1-2 0 0 0,-1-2-24 0 0,1 0 0 0 0,1 0 0 0 0,-1-1 0 0 0,1 1-64 0 0,-1-1 96 0 0,1 2-96 0 0,-1 1 96 0 0,1 1 48 0 0,-2 1 16 0 0,0 0 0 0 0,-1 1 0 0 0,0 0-64 0 0,0 2 0 0 0,-1-1-8 0 0,0 2 0 0 0,-2-3-88 0 0,1 3 0 0 0,0 1 0 0 0,-1-2 0 0 0,-1 0 0 0 0,0 1 0 0 0,1 0 0 0 0,-1 1 0 0 0,1-1 0 0 0,0-1 64 0 0,1 2-64 0 0,-1 1 0 0 0,2 0 64 0 0,-1 0-64 0 0,0 0 64 0 0,2 1-64 0 0,0 0 0 0 0,-2 1 0 0 0,1 0 0 0 0,0 1 0 0 0,-1 0 0 0 0,0 0-136 0 0,-1 0 32 0 0,0 1 8 0 0,0 0-368 0 0,0-1-72 0 0,-1 1-8 0 0,-1 0-8 0 0,1-1-784 0 0,-1 1-152 0 0</inkml:trace>
  <inkml:trace contextRef="#ctx0" brushRef="#br0" timeOffset="65">478 1463 6447 2809 2041,'-2'0'576'0'0,"1"0"-464"0"0,1 0-112 0 0,1 0 0 0 0,-1 0 544 0 0,1 0 96 0 0,0 1 8 0 0,0-1 8 0 0,1 0-376 0 0,1 0-80 0 0,1 0-8 0 0,1 0-8 0 0,0 0-440 0 0,2-1-80 0 0,-1 0-16 0 0,0-1-8 0 0,0 1 232 0 0,0-1 40 0 0,-1-1 16 0 0,0 1 0 0 0,0 1 536 0 0,0-1 112 0 0,-2 0 16 0 0,1-1 8 0 0,0 2 112 0 0,-1-1 24 0 0,2 1 8 0 0,-2 1 0 0 0,1-1-312 0 0,0 0-64 0 0,0 1-16 0 0,1 0 0 0 0,-3 0-232 0 0,2 1-56 0 0,-2-1 0 0 0,1 1-64 0 0,-1-1 0 0 0,-1 0 0 0 0,0-1 0 0 0,0 1 0 0 0,-1 1 0 0 0,0-1 0 0 0,0 0 0 0 0,0 0 0 0 0,0 0 0 0 0,0 0 0 0 0,0 0 0 0 0,0 0 0 0 0,0 0 0 0 0,0 0 0 0 0,0 0 0 0 0,0 0 0 0 0,0 0-88 0 0,0 0 88 0 0,-12-1-96 0 0,9 1 96 0 0,0-1-96 0 0,1 1 32 0 0,-1 0 64 0 0,0-2-104 0 0,0 2 104 0 0,0 0 0 0 0,0-1 0 0 0,1 1 0 0 0,-2 0-72 0 0,1 0 8 0 0,0 0 0 0 0,0 0 0 0 0,1 0-208 0 0,-1 0-40 0 0,-1 1-8 0 0,0-1 0 0 0,0 0-88 0 0,0 2-16 0 0,1-2-8 0 0,-2 2 0 0 0,1-1 272 0 0,1 0 48 0 0,-2 1 16 0 0,1 0 0 0 0,0 0 96 0 0,0-1 0 0 0,0 2 0 0 0,0-2 80 0 0,1 2-80 0 0,0 0 0 0 0,0-2 0 0 0,1 1 0 0 0,1 0 64 0 0,0-1 0 0 0,-1 1 0 0 0,1-1 0 0 0,0 0-64 0 0,1 0-88 0 0,0 0 24 0 0,0 0 0 0 0,0 0 64 0 0,0-1 0 0 0,0 2 0 0 0,1 0 0 0 0,0-1 0 0 0,0 1 0 0 0,0 1 64 0 0,-1-2-64 0 0,0 2 232 0 0,2 1 16 0 0,-2-1 0 0 0,2 1 0 0 0,-2 1 88 0 0,0-1 16 0 0,2 0 8 0 0,-1 1 0 0 0,0 0-168 0 0,0 0-40 0 0,-1 0-8 0 0,1-1 0 0 0,-1 1-144 0 0,0 0 0 0 0,0 1 0 0 0,0-2 0 0 0,0 0 0 0 0,-1 0 0 0 0,1-1 0 0 0,-1-1 0 0 0,0 1 88 0 0,0-1-16 0 0,1 0 0 0 0,-1-2 0 0 0,1 0 152 0 0,0 0 32 0 0,0 0 8 0 0,1 0 0 0 0,0 0-48 0 0,0-2-16 0 0,1 2 0 0 0,1 0 0 0 0,-3 0-8 0 0,0 0 0 0 0,12-2 0 0 0,-6 1 0 0 0,1 0-80 0 0,0 0-16 0 0,1 1-8 0 0,1 0 0 0 0,-1 0-88 0 0,0 0 0 0 0,2 2 0 0 0,-2-1 0 0 0,0 1 0 0 0,-2-2 0 0 0,1 3-80 0 0,-1-1 80 0 0,-1 0-104 0 0,0 0 24 0 0,-1 0 8 0 0,-1 0 0 0 0,-1 0 72 0 0,-1 1-96 0 0,-1 1 96 0 0,-1-1-96 0 0,0 3 96 0 0,-1-2 0 0 0,-2 3 0 0 0,-1-1 0 0 0,-1 1 96 0 0,0 1-24 0 0,-3-1 0 0 0,1 0 0 0 0,-1 2-72 0 0,-1-2 0 0 0,2 0-80 0 0,-1-2 80 0 0,0 1 0 0 0,0-1 0 0 0,0 1-64 0 0,1-3 64 0 0,0 1 0 0 0,0 0 0 0 0,1 0 0 0 0,0 0 0 0 0,1-1 0 0 0,1 0 0 0 0,0 0 0 0 0,2 0 0 0 0,0-3 0 0 0,2 2 0 0 0,-1 0 0 0 0,2-2 0 0 0,0 0-80 0 0,0 0-16 0 0,2-2-8 0 0,0 0 0 0 0,0 0-568 0 0,3-2-104 0 0,-1 1-24 0 0,2-3-8 0 0,0-1-224 0 0,2 0-48 0 0</inkml:trace>
  <inkml:trace contextRef="#ctx0" brushRef="#br0" timeOffset="66">792 1435 14279 2712 2044,'-8'3'632'0'0,"2"-1"136"0"0,4 1-616 0 0,-1 0-152 0 0,2 0 0 0 0,1 0 0 0 0,-1 1-504 0 0,1 2-128 0 0,-3 4-24 0 0,1 3-8 0 0,-1 3 128 0 0,0 2 24 0 0,-1 1 8 0 0,1-2 0 0 0,0-1-256 0 0,-1-3-48 0 0,0-1-16 0 0,1-2 0 0 0,-1-2 1024 0 0,2-1 208 0 0,-1-2 40 0 0,3-1 0 0 0,0-1 800 0 0,0 0 160 0 0,3-2 32 0 0,1 0 8 0 0,1 0-560 0 0,1-1-120 0 0,2-1-16 0 0,2-1-8 0 0,0-2-272 0 0,-1 0-56 0 0,3 0-16 0 0,-1-2 0 0 0,0 0-256 0 0,0 0-48 0 0,-1 0-16 0 0,-1-1 0 0 0,0 0-160 0 0,-3-1-32 0 0,0 1-8 0 0,-2 0 0 0 0,-2 0-24 0 0,-2 1-8 0 0,0-1 0 0 0,-2 1 0 0 0,0 0 152 0 0,-3 0 0 0 0,0 0 0 0 0,-2 0 0 0 0,0-1 0 0 0,-2 1 0 0 0,0-1 0 0 0,-1 1 72 0 0,2 1-72 0 0,-1-1 80 0 0,1 1-80 0 0,1 1 80 0 0,1 0-272 0 0,1 3-64 0 0,0 0 0 0 0,1 1-8 0 0,0 0-584 0 0,1 0-112 0 0,0 1-32 0 0,1 0-5440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3T19:23:48.859"/>
    </inkml:context>
    <inkml:brush xml:id="br0">
      <inkml:brushProperty name="width" value="0.05292" units="cm"/>
      <inkml:brushProperty name="height" value="0.05292" units="cm"/>
      <inkml:brushProperty name="color" value="#0030AB"/>
      <inkml:brushProperty name="ignorePressure" value="1"/>
    </inkml:brush>
  </inkml:definitions>
  <inkml:trace contextRef="#ctx0" brushRef="#br0">1718 943 2759 2934 2930,'0'-1'248'0'0,"0"0"-248"0"0,0 1 0 0 0,0-1 0 0 0,0 1 448 0 0,0-1 48 0 0,0 0 8 0 0,-1-2 0 0 0,1 1 304 0 0,0-1 64 0 0,0-1 16 0 0,0 1 0 0 0,0 2-96 0 0,0-1-24 0 0,0 0 0 0 0,-1 0 0 0 0,-1 0-128 0 0,2 2-32 0 0,-2 0-8 0 0,0 0 0 0 0,-2 0-88 0 0,0 2-24 0 0,-2 0 0 0 0,0 1 0 0 0,-2 1-240 0 0,0 2-56 0 0,0 0 0 0 0,-1 3-8 0 0,1-2-88 0 0,1 1-24 0 0,0 0 0 0 0,0 1 0 0 0,1-1 24 0 0,-1 1 0 0 0,2-1 0 0 0,0 1 0 0 0,2-1 56 0 0,0-1 8 0 0,-1 2 8 0 0,2-2 0 0 0,0 1 56 0 0,0-1 16 0 0,1 0 0 0 0,0 0 0 0 0,1 1 8 0 0,0 0 0 0 0,0-3 0 0 0,1 1 0 0 0,0 1-16 0 0,1 1 0 0 0,0 1 0 0 0,1 0 0 0 0,2 0-32 0 0,-2-2-8 0 0,0-1 0 0 0,0-2 0 0 0,2 3-16 0 0,0-3-8 0 0,1 2 0 0 0,2-1 0 0 0,0 0-40 0 0,1 0-16 0 0,2-2 0 0 0,-1-1 0 0 0,1-1-16 0 0,1-1-8 0 0,0-1 0 0 0,-1-1 0 0 0,0-1 0 0 0,0-1 0 0 0,-1 0 0 0 0,1-2 0 0 0,0-1-88 0 0,1 0 96 0 0,-1-1-96 0 0,0-2 96 0 0,-1 0-96 0 0,0 0 0 0 0,-1-1 0 0 0,-2 0 64 0 0,0 0-64 0 0,-3 0 0 0 0,0 0 0 0 0,-1 0 0 0 0,-3 1 0 0 0,1-1 0 0 0,-1 1 0 0 0,-1 0 0 0 0,-1 1 0 0 0,-1 0 0 0 0,-2 0 0 0 0,0 2 0 0 0,2 0 0 0 0,-3 1 0 0 0,1 0 0 0 0,-1 0 0 0 0,0 1 0 0 0,-1 1 0 0 0,-1-1 0 0 0,0 2 0 0 0,0-1 0 0 0,0 1 0 0 0,-2 0 0 0 0,1 0 0 0 0,-1 0 0 0 0,0 1 0 0 0,0 0 0 0 0,1 1 0 0 0,1 0 0 0 0,-1 0 0 0 0,2 2 0 0 0,-1-1 0 0 0,1 0 0 0 0,0 2 0 0 0,2-1 0 0 0,-1 1 0 0 0,2-1 0 0 0,-1 2 0 0 0,1-1 0 0 0,0 0 0 0 0,2 0-112 0 0,-1-1 40 0 0,1-1 8 0 0,2 1 0 0 0,0 0-160 0 0,0-1-32 0 0,3 1-8 0 0,1-1-5848 0 0,-1 0-1176 0 0</inkml:trace>
  <inkml:trace contextRef="#ctx0" brushRef="#br0" timeOffset="1">1746 1225 3703 2944 2841,'0'-2'328'0'0,"0"1"-264"0"0,0 1-64 0 0,0 0 0 0 0,2 1 0 0 0,-2-1 0 0 0,0 1 0 0 0,0-1 0 0 0,1 1 0 0 0,-1-1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0,6-14 0 0 0,-6 16 0 0 0,1-2 0 0 0,-1 0 0 0 0,1 0 0 0 0,-1 0 0 0 0,1 0 0 0 0,-1 0 0 0 0,0-2 0 0 0,1 2 0 0 0,-1-1 0 0 0,0 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64 0 0,0 0-64 0 0,0 0 0 0 0,0 0 0 0 0,0 0 0 0 0,0 0 0 0 0,0 0 0 0 0,0 0-72 0 0,0 0 72 0 0,0 0 200 0 0,0 0 64 0 0,0 0 16 0 0,0 0 8 0 0,0 0 96 0 0,0 0 24 0 0,-1-14 0 0 0,1 13 8 0 0,1-1 136 0 0,-1 0 24 0 0,0 1 8 0 0,2-2 24 0 0,-2 1 96 0 0,0 1 16 0 0,0-3 8 0 0,0 2 8 0 0,0 0 104 0 0,0-1 24 0 0,0 2 0 0 0,0-2 8 0 0,-2 3-112 0 0,2-2-24 0 0,-1 1-8 0 0,0 0 8 0 0,1 1-288 0 0,-1-2-56 0 0,0 2-8 0 0,1 0 0 0 0,0 0-248 0 0,-2 2-48 0 0,2-1-16 0 0,0 1 16 0 0,-1 1-88 0 0,1 0 0 0 0,0 3-96 0 0,-1-1 96 0 0,1 3-88 0 0,1-1 88 0 0,-1 2-96 0 0,0 0 96 0 0,0 4 0 0 0,1 1 0 0 0,-1 2 0 0 0,0 2 0 0 0,0 3 72 0 0,0-1 16 0 0,0 2 0 0 0,0-1 8 0 0,-1-1 56 0 0,1-2 8 0 0,-1 5 0 0 0,1-5 8 0 0,-1-1 8 0 0,1 1 0 0 0,-1 4 0 0 0,1 0 0 0 0,0-3-48 0 0,0 2 0 0 0,1 8-8 0 0,0 3 0 0 0,0 0-24 0 0,0-2-8 0 0,-1-1 0 0 0,2-4 0 0 0,-2-2 0 0 0,0-1 0 0 0,1-2 0 0 0,-1 0 0 0 0,0 1-24 0 0,-1-3-64 0 0,2-2 96 0 0,-1-1-32 0 0,0-1 0 0 0,0 0-64 0 0,1-1 96 0 0,-1 0-32 0 0,1 0-64 0 0,-1-1 96 0 0,1-2-96 0 0,-1 0 96 0 0,0-2-96 0 0,2-1 80 0 0,-2-1-80 0 0,0-1 80 0 0,2 1-80 0 0,-2-2 64 0 0,1-1-64 0 0,-1-2 64 0 0,1 1-64 0 0,-1-1 0 0 0,1 0 72 0 0,-1-1-72 0 0,0 0 64 0 0,0 0-64 0 0,0 0 64 0 0,0 0-64 0 0,0 2 64 0 0,0 0-64 0 0,0-4 64 0 0,1 0-64 0 0,-1 2 64 0 0,0 0-64 0 0,0 0 64 0 0,0 0-64 0 0,0 0 0 0 0,0 0 64 0 0,0 0-64 0 0,0 0 0 0 0,0 0 0 0 0,4-17 0 0 0,-4 15 0 0 0,0-1 0 0 0,0 0 0 0 0,-1-1 0 0 0,1 1 0 0 0,-1-1 0 0 0,0 1 0 0 0,0-1 0 0 0,0 1 0 0 0,-1 0 0 0 0,-1-1 0 0 0,1 2 0 0 0,0-1 0 0 0,0 1-64 0 0,-1 1-16 0 0,0 0 0 0 0,0 0 0 0 0,-1 1 0 0 0,0 1-8 0 0,0 1 0 0 0,-1 1 0 0 0,1 0 0 0 0,-1-1 88 0 0,1 2-96 0 0,-1 0 96 0 0,2-1-96 0 0,-2 1 96 0 0,2 0 0 0 0,1 0 0 0 0,-2-1 0 0 0,3 2 0 0 0,-2-2 0 0 0,2 3 0 0 0,0-1 0 0 0,2 1 0 0 0,0-1 0 0 0,2 1 0 0 0,0-1 0 0 0,1 0 0 0 0,1-1 0 0 0,0 1 0 0 0,2-1 0 0 0,1-1 0 0 0,1 0 0 0 0,-1-1 0 0 0,0 0 0 0 0,1 0 0 0 0,-1-2 72 0 0,1-1-72 0 0,-1 0 80 0 0,1-3-80 0 0,0-1 64 0 0,0 1-64 0 0,-1-1 64 0 0,0-1-64 0 0,-1-2 0 0 0,-1 1 72 0 0,-2-2-72 0 0,1 2 0 0 0,-4-1 0 0 0,1-1 0 0 0,-3 1 0 0 0,1-1 0 0 0,-2 1 0 0 0,-2-2 0 0 0,1 1 0 0 0,-2 1 0 0 0,-1 1 0 0 0,2 3-64 0 0,0 0 64 0 0,-1 1-72 0 0,0 1 72 0 0,0 1-80 0 0,-3 1 80 0 0,1 1-72 0 0,-1 1 72 0 0,0 1-64 0 0,0-1 64 0 0,0 3 0 0 0,0 0 0 0 0,1-1 0 0 0,-1 2 0 0 0,2-1 0 0 0,0 0 0 0 0,0 0 0 0 0,2 1 0 0 0,-1 0 0 0 0,3-1 0 0 0,-1 1 0 0 0,2-2 0 0 0,0 2 0 0 0,2-1 0 0 0,1 0 0 0 0,1 2 64 0 0,-1-3-64 0 0,2 1 0 0 0,-1 0 0 0 0,2 0 0 0 0,-2 0 0 0 0,3 0 0 0 0,-2 1 0 0 0,1-2 0 0 0,-1 1 0 0 0,1-1 0 0 0,0-2 0 0 0,2 0 0 0 0,-1-2 64 0 0,1 0-64 0 0,0 0 80 0 0,2-3-80 0 0,-1-1 80 0 0,1-1-80 0 0,0 1 80 0 0,-2-3-80 0 0,1-1 64 0 0,-2 0-64 0 0,0 0 0 0 0,-1 0 72 0 0,-2 1-72 0 0,-1-2 0 0 0,-2 4 0 0 0,0-3 0 0 0,0 2 0 0 0,-3-2 0 0 0,-1 0 0 0 0,-2 1 0 0 0,0 1 0 0 0,-1 1 0 0 0,1-1 0 0 0,-3 4 0 0 0,2 1 0 0 0,-3 1 0 0 0,1 2-80 0 0,1-1 80 0 0,0 2-80 0 0,1 0 80 0 0,-3 2-80 0 0,0 0 80 0 0,0 2 0 0 0,-1 0 0 0 0,1 0-64 0 0,0 0 64 0 0,2 0 0 0 0,0 0 0 0 0,2 1 0 0 0,1 0 0 0 0,0 0 0 0 0,2-1 0 0 0,0 1 0 0 0,2-1 0 0 0,1 1 0 0 0,0-2 0 0 0,1-1 0 0 0,2 0 0 0 0,-2-1 0 0 0,1 1 0 0 0,3 0 0 0 0,-2-1 0 0 0,3 1 0 0 0,-2-1 0 0 0,2 0 64 0 0,-1-1-64 0 0,1 0 88 0 0,1-2-16 0 0,1 1 0 0 0,-1-2 0 0 0,1-2-72 0 0,-2 1 64 0 0,2-2-64 0 0,0-2 64 0 0,-1 1-64 0 0,0-1 64 0 0,0-1-64 0 0,0-1 64 0 0,-2 2-64 0 0,0-4 0 0 0,1 0 0 0 0,-3 0 0 0 0,0 2 0 0 0,-1-2 0 0 0,-2 0 64 0 0,-1 0-64 0 0,-1 1 0 0 0,-1 1 0 0 0,0 0 0 0 0,-2 3 0 0 0,2 0 0 0 0,-2 1 0 0 0,-1 1 0 0 0,-1 1 0 0 0,0 1 0 0 0,1 0 0 0 0,-2 1-80 0 0,1 1 80 0 0,1 1-72 0 0,-1-1 72 0 0,1 2-64 0 0,-1 1 64 0 0,1-1 0 0 0,0-1 0 0 0,-1 1 0 0 0,2 2-64 0 0,0-2 64 0 0,1 1 0 0 0,1 1 0 0 0,0 1 0 0 0,1 0 0 0 0,1 0 0 0 0,2 1 0 0 0,1-2 0 0 0,1 1 0 0 0,0 0 0 0 0,1-1 0 0 0,1-1 0 0 0,1 1 0 0 0,2-2 0 0 0,0-1 0 0 0,-1-1 0 0 0,1-1 0 0 0,0-1 0 0 0,0-1 0 0 0,0-1 0 0 0,-1-1 0 0 0,1-1 0 0 0,-2 1 64 0 0,1-3-64 0 0,-1 0 0 0 0,-1 0 72 0 0,1-1-72 0 0,-3-2 0 0 0,0 2 0 0 0,-2-3 0 0 0,1 2 0 0 0,-1-2 0 0 0,-2 0 0 0 0,0 2 0 0 0,0 1 0 0 0,-1 0 0 0 0,-2 2 0 0 0,1 0 0 0 0,-2 2 0 0 0,0 1 0 0 0,1 1 0 0 0,-1 2-72 0 0,-1 1 72 0 0,1 0-64 0 0,-1 2 64 0 0,1 2-80 0 0,-1-1 80 0 0,-1 5-80 0 0,2 1 80 0 0,0-2 0 0 0,0-2 0 0 0,1 0 0 0 0,0 1 0 0 0,1-1 0 0 0,1 0 0 0 0,2-1 0 0 0,-1 0 0 0 0,1-2 0 0 0,1-1 0 0 0,-1-1 0 0 0,2 0 0 0 0,1 0 0 0 0,-1-2 0 0 0,1 0 0 0 0,1-2 0 0 0,0 0 0 0 0,1 1 0 0 0,0-2 64 0 0,2 0-64 0 0,-1-1 0 0 0,-1 2-88 0 0,1-2 88 0 0,1 0-280 0 0,-1 0-8 0 0,1 1 0 0 0,1 1-5888 0 0,-2-1-1184 0 0</inkml:trace>
  <inkml:trace contextRef="#ctx0" brushRef="#br0" timeOffset="2">1730 2072 1375 2906 2723,'1'0'128'0'0,"-1"-1"-128"0"0,0 1 0 0 0,0 0 0 0 0,0 1 520 0 0,-1-1 88 0 0,1 0 8 0 0,-1 1 8 0 0,1-1 208 0 0,-2 0 32 0 0,2 0 16 0 0,0 0 0 0 0,0 0 152 0 0,0 0 32 0 0,0 0 8 0 0,0 0 0 0 0,0 0-40 0 0,0 0-8 0 0,0 0 0 0 0,0 0 0 0 0,0 0-264 0 0,0 0-56 0 0,-11 10-16 0 0,9-7 0 0 0,0 0-296 0 0,0 1-56 0 0,-1 0-16 0 0,-1 1 0 0 0,2-1-112 0 0,-3 2-24 0 0,0 0-8 0 0,-1 2 0 0 0,-3 2-80 0 0,-1 0-24 0 0,2 0 0 0 0,-2 1 0 0 0,-5 2-72 0 0,0 3 96 0 0,2-4-96 0 0,-1 2 96 0 0,-5 5-96 0 0,-1 0 96 0 0,-4 4-96 0 0,-1 0 96 0 0,1-1-96 0 0,0 0 0 0 0,0 4 72 0 0,-1-3-72 0 0,1-6 80 0 0,1 2-16 0 0,5-1-64 0 0,-2-1 96 0 0,0-4-8 0 0,0-1-8 0 0,4 0 0 0 0,-1-3 0 0 0,2 1 16 0 0,4-2 8 0 0,2 0 0 0 0,-1-2 0 0 0,1 0 16 0 0,0 1 0 0 0,2-1 0 0 0,-2 0 0 0 0,1 0-24 0 0,1 0-8 0 0,0 0 0 0 0,0 0 0 0 0,1-2-88 0 0,1 1 64 0 0,2-2-64 0 0,-1 0 64 0 0,2-1-64 0 0,0 0 0 0 0,0-1 72 0 0,1 1-72 0 0,0-1 0 0 0,0 0 64 0 0,0 1-64 0 0,1-1 0 0 0,0-1 0 0 0,-1 1 0 0 0,-1-1 0 0 0,2 0 0 0 0,-1 1 0 0 0,1-1 0 0 0,0 0 0 0 0,0 0 64 0 0,0 0-64 0 0,0 0 0 0 0,0 0 0 0 0,0 0 0 0 0,0 0 0 0 0,0 0 0 0 0,0 0 0 0 0,0 0 0 0 0,0 0 0 0 0,0 0 0 0 0,0 0 0 0 0,0 0 64 0 0,6-17-64 0 0,-5 14 0 0 0,0-1 0 0 0,1 1 0 0 0,-1 1 0 0 0,-1-1 0 0 0,1 0 0 0 0,0 0 0 0 0,0-1 0 0 0,-1-1 0 0 0,0 2 0 0 0,-1-1 0 0 0,1 1 0 0 0,-2-1 0 0 0,2 3 0 0 0,-3-2 0 0 0,2 0 0 0 0,-2-1 0 0 0,0 1 0 0 0,1 2 0 0 0,0 0-96 0 0,-3 0 32 0 0,1 1 0 0 0,0 0 0 0 0,0 2-8 0 0,0-1 0 0 0,1 2 0 0 0,-1-1 0 0 0,-1 2 72 0 0,0 0 0 0 0,-1 1-72 0 0,-1 2 72 0 0,1 0 0 0 0,-1 0 0 0 0,2 2 0 0 0,-2 0 0 0 0,3 0 0 0 0,-1 0 0 0 0,2 0 0 0 0,1-1 0 0 0,2-1 0 0 0,0-1 0 0 0,2-1 0 0 0,1 1 0 0 0,2-2 0 0 0,0-1 0 0 0,2-1 72 0 0,0 0-72 0 0,2-2 104 0 0,0-3-8 0 0,2 1-8 0 0,-3 0 0 0 0,-1-2-24 0 0,1 0 0 0 0,0 1 0 0 0,-1-5 0 0 0,1 3-64 0 0,-1-3 0 0 0,-2 2 0 0 0,-1-1 64 0 0,0 0-64 0 0,-3 0 0 0 0,1-1 0 0 0,-4 1 0 0 0,1 0 0 0 0,-1 0 0 0 0,-1 3 0 0 0,-1-1 0 0 0,-2 0 0 0 0,1 2 0 0 0,-2 1 0 0 0,-1 2 0 0 0,0 1 0 0 0,0 1 0 0 0,0 0 0 0 0,-1 4 0 0 0,0 1 0 0 0,0 1 0 0 0,0 1 0 0 0,0 0 0 0 0,2 2 0 0 0,1-2 0 0 0,-1 2 0 0 0,3 0 0 0 0,-1-1 0 0 0,2 1 0 0 0,2-3 0 0 0,1 1 0 0 0,0-4 0 0 0,1 0 0 0 0,1 0 0 0 0,2-2 0 0 0,0-2 0 0 0,2 0 0 0 0,0-1 0 0 0,1-2 0 0 0,2-2 0 0 0,1-2 64 0 0,0-1 0 0 0,0 1 0 0 0,-4 1-64 0 0,2-2 80 0 0,2-1-80 0 0,-2 1 80 0 0,1-4-80 0 0,-2 2 0 0 0,1-1 0 0 0,-3 1 0 0 0,0 1 0 0 0,-2 0 0 0 0,0 0 0 0 0,-2-1-88 0 0,-1 1 88 0 0,-1-1-104 0 0,0 0 40 0 0,-2 2 64 0 0,0 1-80 0 0,-2 2 80 0 0,1 0 0 0 0,-2 0-72 0 0,0 3 72 0 0,-2 1 0 0 0,1 2 0 0 0,-2 1-64 0 0,2 1 64 0 0,-2 0 0 0 0,1 2 0 0 0,1 1 0 0 0,-1 0 0 0 0,1 1 0 0 0,2 1 0 0 0,2-2 0 0 0,1-1 0 0 0,1 0 0 0 0,2-1 0 0 0,2-1 0 0 0,2-1-256 0 0,0-1 0 0 0,3-1-8 0 0,1-2-8896 0 0</inkml:trace>
  <inkml:trace contextRef="#ctx0" brushRef="#br0" timeOffset="3">1041 2671 2759 3213 2662,'0'-2'120'0'0,"-1"1"32"0"0,0 0-152 0 0,0 1 0 0 0,1 0 0 0 0,-1 0 0 0 0,1 0 704 0 0,0-2 120 0 0,-2 2 16 0 0,0 0 8 0 0,1-2 240 0 0,-2 1 40 0 0,1 1 16 0 0,0-1 0 0 0,2 2-224 0 0,-3-2-48 0 0,3 0-8 0 0,-2 1 0 0 0,1 0-160 0 0,-1 1-32 0 0,-1 0 0 0 0,0 0-8 0 0,0 3-248 0 0,-1-2-40 0 0,-1 3-16 0 0,-1 0 0 0 0,0 1-104 0 0,-1 1-16 0 0,-1 0-8 0 0,-1 2 0 0 0,1-1 0 0 0,-1 2 0 0 0,-2 2 0 0 0,-1 0 0 0 0,-3 1-48 0 0,1 1-16 0 0,1-1 0 0 0,-2-1 0 0 0,1-1-40 0 0,-2 3 0 0 0,0 0-8 0 0,-2 0 0 0 0,1-2-48 0 0,-2 2-8 0 0,-1 1 0 0 0,-1 0 0 0 0,-1 3-64 0 0,0-3 96 0 0,5-3-96 0 0,-1 1 96 0 0,0 1 8 0 0,-2-2 8 0 0,1 1 0 0 0,1-1 0 0 0,0-1-112 0 0,2-1 0 0 0,0 0 0 0 0,1-2 0 0 0,3-1 72 0 0,1-2-72 0 0,2 1 64 0 0,1-1-64 0 0,0-1 88 0 0,1 0-24 0 0,1-1-64 0 0,0 1 96 0 0,1 0-96 0 0,0-1 72 0 0,0-1-72 0 0,0 2 64 0 0,2-2-64 0 0,-1 1 0 0 0,0-1 0 0 0,0 0 0 0 0,1 1 0 0 0,0 0 0 0 0,0-2 64 0 0,-1 1-64 0 0,1 0 0 0 0,1-2 0 0 0,-1 3 72 0 0,0-2-72 0 0,2 0 64 0 0,-1 0-64 0 0,1 0 80 0 0,1-1-80 0 0,-1 0 72 0 0,1 0-72 0 0,0 0 64 0 0,1-1-64 0 0,0 0 0 0 0,1 0 0 0 0,-2 1 64 0 0,0 0-64 0 0,0 0 0 0 0,9-17 0 0 0,-6 11 0 0 0,1 0 0 0 0,-3 2 0 20-26,1 0 0-2-2,-1 0 0 0 3,0 1-88-18 25,-2 0 88 0 0,-1 2-80 0 0,0 1 80 17-28,-1 0-80-17 28,-1 2 80 0 0,0 1-104 0 0,-1 1 40 0 0,-1 2 64 0 0,-2 0-104 0 0,1 2 40 0 0,0 2 64 0 0,0-1-104 0 0,1 2 32 16-25,0-2 8-16 25,2 0 0 0 0,-1 1 0 0 0,1-2 64 0 0,0 2 0 0 0,2-3 0 0 0,-1 1 0 0 0,3-3 0 0 0,0 0 0 0 0,0 0 0 0 0,2-2 0 0 0,0-1 0 0 0,3 0 0 0 0,-2-1 0 0 0,2-1 64 0 0,0-1-64 0 0,1-1 64 0 0,2-3-64 17-28,0-1 64-17 28,3-1 0 0 0,-1-3 0 0 0,-2 1 0 0 0,-1 1 0 0 0,-1 1-64 0 0,-2-1 0 0 0,-1 1 0 0 0,-3 0 0 0 0,0 3 0 0 0,-2-1 0 0 0,0 3 0 0 0,-2-1 0 0 0,0 2 0 0 0,0 1 0 0 0,-3 1 0 0 0,2 2 0 0 0,-1 1 0 0 0,-1-1 0 0 0,1 1 0 0 0,1 2 64 0 0,1-1-64 0 0,1 1 0 0 0,-1-1 0 17-26,1-1 0-17 26,2 2 0 0 0,-1-1 0 0 0,1 1 0 0 0,1-2 0 0 0,1 1 0 0 0,0-1 0 0 0,1-1 0 0 0,1-1 0 0 0,-1-2 0 0 0,1 2 0 0 0,0-2 0 0 0,0-2 0 0 0,2 1 0 0 0,-1-2 88 0 0,0 0-88 0 0,0 0 96 0 0,0-2-96 0 0,1 0 0 0 0,0-1 72 15-28,-1 0-72-15 28,0-2 0 0 0,1 2 72 0 0,-2-1-72 0 0,-1 0 0 0 0,1 2 64 0 0,-3 0-64 0 0,1 0 0 0 0,-1 1 0 0 0,-1 2 0 0 0,1 0 0 0 0,0 2 0 0 0,0-1 0 0 0,-2 1 0 0 0,1 0 0 0 0,0 1 0 0 0,0 2 0 0 0,-1-1 0 0 0,1 2-88 0 0,-1 0 88 0 0,0 0-104 0 0,0 2 104 0 0,0 0-72 0 0,-1 0 72 0 0,-1 0-64 0 0,1 0 64 0 0,0 1 0 0 0,-1-3 64 0 0,2 3-64 0 0,-2-1 0 0 0,1-1 0 0 0,0 2 0 0 0,1-3 64 0 0,0 0-64 0 0,2-1 0 0 0,0-1 64 0 0,0 0-64 0 0,2 0 0 0 0,1-2 72 0 0,2-1-72 0 0,0 0 0 0 0,1-3 72 0 0,1-1-72 0 0,1-1 0 0 0,1-1 72 0 0,-2 1-72 0 0,-1 0 0 0 0,1 0 0 0 0,0-1 0 0 0,-2 1-288 0 0,-1 2-16 0 0,-1-2-8 0 0,-2 2 0 0 0,2 2-976 0 0,-3-1-200 0 0,0 1-40 0 0,0 0-5816 0 0</inkml:trace>
  <inkml:trace contextRef="#ctx0" brushRef="#br0" timeOffset="4">1107 2654 2759 3270 2745,'-1'0'248'0'0,"0"0"-248"0"0,1 0 0 0 0,0 0 0 0 0,0 1 512 0 0,0-1 64 0 0,0-1 0 0 0,-1 1 8 0 0,0-2 360 0 0,2 2 72 0 0,-2-1 8 0 0,1 1 8 0 0,0 0-168 0 0,0 0-40 0 0,0 0-8 0 0,0 0 0 0 0,0 0-8 0 0,0 0 0 0 0,0 0 0 0 0,0 0 0 0 0,0 0-72 0 0,0 0-24 0 0,-5 17 0 0 0,5-9 0 0 0,-1 3-280 0 0,0 2-56 0 0,0 2-16 0 0,1 2 0 0 0,-2 2-48 0 0,1 2-16 0 0,1-2 0 0 0,0 1 0 0 0,3 0-40 0 0,-3-2-16 0 0,1 1 0 0 0,0 1 0 0 0,-1 2-80 0 0,1-1-24 0 0,-1 1 0 0 0,0 1 0 0 0,0 0-32 0 0,2-2-8 0 0,-2 2 0 0 0,0-2 0 0 0,0-1-8 0 0,0 0-8 0 0,0-1 0 0 0,0 1 0 0 0,-2 0 0 0 0,2-2 0 0 0,0-1 0 0 0,-1 1 0 0 0,-1-2 0 0 0,2-1 0 0 0,-2 0 0 0 0,1-2 0 0 0,0-1-80 0 0,0-1 96 0 0,0 1-96 0 0,0-2 96 0 0,1 0-32 0 0,0-2-64 0 0,0-2 96 0 0,0-2-32 0 0,0 0-64 0 0,0-2 64 0 0,0 0-64 0 0,0-2 64 0 0,1 0-64 0 0,0-1 64 0 0,0-1-64 0 0,0 0 64 0 0,0-1-64 0 0,1-1 96 0 0,0 0-96 0 0,-1-2 96 0 0,1 1-96 0 0,-1-1 0 0 0,0-1 72 0 0,0 1-72 0 0,0 0 0 0 0,-1-2 0 0 0,0 3 0 0 0,0-1 0 0 0,-1-1 0 0 0,0 1 0 21-26,0 1 0-4 0,0-1 0-17 26,-1 3 0 19-28,-1-1 0-1 0,0 2 0-1 2,0 0-64-17 26,-1 2-16 18-28,-1 0 0-18 28,0 2 0 0 0,1 3 0 0 0,-3 0 0 0 0,1 2 0 0 0,-1 1 0 0 0,0 2 0 0 0,1-2 80 0 0,1 1 0 0 0,0-1-72 0 0,1 0 72 0 0,-1 3 0 0 0,1 1 0 0 0,1 1 0 0 0,2-1 0 0 0,1-3 0 0 0,1-1 0 0 0,1-1 0 0 0,1-1 0 0 0,1-2 0 0 0,1 0 0 0 0,1-1 0 0 0,-1-1 0 0 0,1-2 0 0 0,0 0 0 17-27,-1-2 0-17 27,2 0 64 0 0,0-3-64 0 0,0-1 96 0 0,1 0-96 0 0,-1-2 96 0 0,-1 1-96 0 0,-1 0 0 0 0,-1 0 72 0 0,-1 1-72 0 0,0 1 0 0 0,-2-1 0 0 0,0 2 0 0 0,-2 0 0 0 0,1 1 0 0 0,0 1 0 0 0,-3 1 0 0 0,0 1 0 0 0,2 0 0 0 0,-3 0 0 0 0,1 3 0 0 0,-2 1 0 0 0,1 1 0 0 0,0 1 0 0 0,0-1 0 0 0,2 0 0 0 0,0 0 0 0 0,0-2 0 0 0,2 1 0 0 0,2-2 0 0 0,0 0 0 0 0,0-1 0 0 0,2 0 0 0 0,0-2 0 0 0,3 0 0 0 0,0-3 0 0 0,-1 0 0 0 0,3-1 0 0 0,-1-1-96 0 0,2-1 16 0 0,-2-1 8 0 0,0-1 0 0 0,-2 2-24 0 0,-1 1 0 0 0,-1 1 0 0 0,-3-1 0 0 0,0 2 96 0 0,-2-1-104 0 0,0 1 40 0 0,-3 1 64 0 0,-1 0 0 0 0,-3 0 0 0 0,-2 1 0 0 0,0 2 0 0 0,-1 0 0 0 0,0 0 0 0 0,0 2 0 0 0,-1 0 0 0 0,2 1 0 0 0,2 1 0 0 0,1-3 0 0 0,3 2 0 0 0,1-2 0 0 0,2-1 0 0 0,2 0 0 0 0,2-1 0 0 0,2-3-416 0 0,1-1-40 0 0,3-2-16 0 0,0-3-8616 0 0</inkml:trace>
  <inkml:trace contextRef="#ctx0" brushRef="#br0" timeOffset="5">1178 2630 5063 3212 2783,'-3'-4'224'0'0,"1"4"48"0"0,0-1-272 0 0,1 0 0 0 0,0 0 0 0 0,0-1 0 0 0,1 2 952 0 0,0 0 136 0 0,-1-1 24 0 0,0 1 8 0 0,0 0 120 0 0,1 0 24 0 0,-2 3 8 0 0,2-3 0 0 0,0 3-472 0 0,0 1-96 0 0,2-1-24 0 0,-1 2 0 0 0,0 1-112 0 0,1 1-24 0 0,2 2-8 0 0,1-2 0 0 0,-1 4-192 0 0,3-2-40 0 0,1 4-8 0 0,1 1 0 0 0,1 1-40 0 0,3 2-16 0 0,-1 2 0 0 0,0-1 0 0 0,0 2-48 0 0,0-1 0 0 0,0 1-8 0 0,0-1 0 0 0,-1 0-56 0 0,0 0-16 0 0,1 1 0 0 0,-1 0 0 0 0,0 1-16 0 0,1 0 0 0 0,-1-1 0 0 0,-1 0 0 0 0,-1-2-16 0 0,0-1-8 0 0,2 4 0 0 0,1-1 0 0 0,-1 1 16 0 0,0-3 0 0 0,0 0 0 0 0,0-1 0 0 0,-1-1 8 0 0,0-2 8 0 0,-1 1 0 0 0,1-2 0 0 0,-1 1 0 0 0,0-3 0 0 0,-2-1 0 0 0,1 0 0 0 0,1 1-16 0 0,0 2-8 0 0,1-4 0 0 0,-2 1 0 0 0,0 0-80 0 0,0-1 80 0 0,0-1-80 0 0,-1 0 80 0 0,-1-2-80 0 0,-1-1 0 0 0,0 0 72 0 0,-2-3-72 0 0,-1 0 64 0 0,1 0-64 0 0,-2-1 64 0 0,1 1-64 0 0,-1-2 0 0 0,0 2 64 0 0,0-2-64 0 0,-1 0 0 0 0,2 0 64 0 0,-2 2-64 0 0,0-2 64 0 0,1 0-64 0 0,-1 0 0 0 0,0 0 64 0 0,0 0-64 0 0,0 0 0 0 0,0 0 0 0 0,0 0 0 0 0,0 0 0 0 0,0 0 64 18-25,0 0-64-18 25,0 0 0 0 0,0 0 0 0 0,0 0 0 0 0,0 0 0 0 0,0 0 0 0 0,0 0 0 0 0,0 0 0 0 0,0 0 0 18-25,0 0 0-18 25,0 0 0 0 0,0 0 0 0 0,0 0 0 0 0,0 0 0 0 0,0 0 0 0 0,0 0 0 0 0,0 0 0 0 0,0 0 0 0 0,0 0 0 0 0,-5-17 0 0 0,5 11 0 0 0,-1 0 0 0 0,1 0 0 0 0,-2 1 0 0 0,0 0-64 0 0,-1 2 0 20-25,-1-1 0-20 25,-2 1 0 0 0,0 1-32 0 0,2 1-8 0 0,0 1 0 0 0,0 0 0 0 0,0 3 8 0 0,-2-1 0 0 0,-1 3 0 0 0,2 0 0 0 0,-3 2 96 0 0,3 1-72 0 0,1 0 72 0 0,-1-1-64 0 0,1 2 64 0 0,1 1 0 0 0,2-1 0 0 0,-1 2 0 0 0,2 0 0 0 0,2 0 0 0 0,0-4 0 0 0,2 1 0 0 0,3-1 0 0 0,1-3 0 0 0,-2 0 0 0 0,2-2 0 0 0,3-1 0 0 0,1-2 0 0 0,2-2 0 0 0,-1-1 0 18-25,-1-1 0-18 25,0-2 0 0 0,-1 0 0 0 0,-2-1 0 16-27,-2 1 0-16 27,-1 0 0 0 0,-1 1 0 0 0,-2 0-64 0 0,-1 1 64 0 0,0 1-64 0 0,-2-2 64 0 0,-2 1-64 20-26,0 1 64-20 26,0 1 0 0 0,-1 1 0 0 0,-1 0 0 0 0,-1 2 0 0 0,1 0 0 0 0,-2 2 0 16-28,0 1 0-16 28,1 1 0 0 0,-2 0 0 0 0,-1 2 0 0 0,2 1 0 0 0,-1 2 0 0 0,1-1 0 0 0,1 1 0 0 0,0-2 64 0 0,2 0-64 0 0,1 1 0 0 0,2-3 0 0 0,0 0 64 0 0,3-1-64 0 0,0-1 0 0 0,2 0 0 0 0,1-2 64 0 0,1-1-64 0 0,3-3 0 0 0,1 0 0 0 0,1-3 0 0 0,-1 0 0 0 0,1-1 0 0 0,1-4 0 0 0,-1 2 0 0 0,0-2 0 0 0,-3 1-64 0 0,0 0 64 0 0,-3 2-96 0 0,-1-1-8 0 0,-1 1-8 0 0,-2 1 0 0 0,-2 0 0 0 0,-3-1 32 0 0,-2 2 8 0 0,0 1 0 0 0,-1 2 0 0 0,-1 1 72 0 0,-1 0 0 0 0,-4 4 0 0 0,-4 0 0 0 0,1 3 160 0 0,-2 0-8 0 0,1 2 0 0 0,1 0 0 0 0,2-1-8 0 0,2 0 0 0 0,0 1 0 0 0,2-1 0 0 0,3 0-32 0 0,1-1-8 0 0,2 0 0 0 0,1 0 0 0 0,2-1-104 0 0,2 0 0 0 0,0-3 0 0 0,2 1 0 0 0,2-2-264 0 0,2-2-56 0 0,3 0 0 0 0,5-3-9664 0 0</inkml:trace>
  <inkml:trace contextRef="#ctx0" brushRef="#br0" timeOffset="6">1860 2081 2303 3158 3177,'-2'1'200'0'0,"-1"0"-200"0"0,1 0 0 0 0,2-1 0 0 0,-1 0 592 0 0,0 0 80 0 0,-1 0 8 0 0,-3 2 8 0 0,1 0 224 0 0,0-2 48 0 0,-1 1 0 0 0,2 0 8 0 0,3-1-80 0 0,-1 1-24 0 0,2-1 0 0 0,2-1 0 0 0,0 1-256 0 0,1-1-48 0 0,1 1-16 0 0,2 0 0 0 0,0 0-72 0 0,0 1-24 0 0,2 0 0 0 0,-1 3 0 0 0,2-2 16 0 0,0 2 0 0 0,1 1 0 0 0,3 2 0 0 0,-1 0-136 0 0,3 0-24 0 0,2 2-8 0 0,1 0 0 0 0,1 0-40 0 0,3 1 0 0 0,1 0-8 0 0,-1-2 0 0 0,-4-1-56 0 0,4 2-16 0 0,5 1 0 0 0,-3 0 0 0 0,-3-2-16 0 0,1 3-8 0 0,4 1 0 0 0,1 2 0 0 0,0 0-32 0 0,-1 0-8 0 0,0 0 0 0 0,-1-2 0 0 0,1 1-16 0 0,-1 0 0 0 0,0 0 0 0 0,-1-1 0 0 0,2-1-8 0 0,-2 0-8 0 0,-2 1 0 0 0,1-2 0 0 0,0 0-16 0 0,-1-2 0 0 0,0 0 0 0 0,-1 1 0 0 0,-1-2-64 0 0,-2 0 0 0 0,-2-2 72 0 0,-1 1-72 0 0,2-1 64 0 0,-2-1-64 0 0,-3-1 80 0 0,1 1-80 0 0,0-1 64 0 0,-2-2-64 0 0,-1 1 0 0 0,-1-2 72 0 0,-1 1-72 0 0,-1 1 96 0 0,-1-1-96 0 0,-2 0 96 0 0,-1 0-96 0 0,0 0 0 0 0,-1 1 72 0 0,0-2-72 0 0,-1 2 0 0 0,0 0 0 0 0,0-1 0 0 0,0 1 64 0 0,-1 0-64 0 0,1 0 0 0 0,0 0 64 0 0,-1 0-64 0 0,1-1 0 0 0,0 0 0 0 0,1 0 0 0 0,-1 1 64 0 0,0 0-64 0 0,-1-2 0 0 0,2 2 0 0 0,-1 0 64 0 0,0-1-64 0 0,0 0 64 0 0,0 0-64 0 0,0 1 64 0 0,-1 0-64 0 0,0-2 64 0 0,0 1-64 0 0,0 0 64 0 0,-1 0-64 0 0,2-1 0 0 0,-2 0 0 0 0,0 0 0 0 0,0 0 0 0 0,2-1 0 0 0,-2 0 0 0 0,0 0 0 0 0,0-2 0 0 0,-2 1 0 0 0,2-2 0 0 0,-2 0 64 0 0,0 1-64 0 0,-1-1 0 0 0,-2 1 0 0 0,1-1 0 0 0,-2 0 0 0 0,-1 2 0 0 0,-1 2 0 0 0,-2 0 0 0 0,2 2 0 0 0,-3 0 0 0 0,0 3 0 0 0,-1 1 0 0 0,2-1 0 0 0,-1 1 0 0 0,1 1 0 0 0,1 1-64 0 0,2-1 64 0 0,1 0 0 0 0,3 0 0 0 0,1 0 0 0 0,-1 0 0 0 0,3-1 0 0 0,0-1 0 0 0,0-2 0 0 0,3 1 0 0 0,-1 1 0 0 0,2 0 0 0 0,1-2 0 0 0,2 1 0 0 0,1-1 0 0 0,0-1 0 0 0,0-2 0 0 0,2 0 0 0 0,-1 0 0 0 0,2-2 0 0 0,-2 0 64 0 0,2-1-64 0 0,-2-3 0 0 0,1 1 0 0 0,-2-2 0 0 0,0 0 0 0 0,-3-1 0 0 0,-1 2 0 0 0,0 0 0 0 0,-2-1 0 0 0,0 0 0 0 0,-1-1 0 0 0,-2 2 0 0 0,0-1 0 0 0,-1 1 0 0 0,-1 1 0 0 0,-1 2 0 0 0,-1-1 0 0 0,-1 2 0 0 0,1 0 0 0 0,-3 2 0 0 0,-1 0 0 0 0,0 4 0 0 0,1 0 0 0 0,-1-1-64 0 0,2 1 64 0 0,-2 2 0 0 0,0 1 0 0 0,1 0 0 0 0,0 2 0 0 0,1 1 0 0 0,1-2 0 0 0,3-1 0 0 0,1 1 0 0 0,0-2 0 0 0,2 0 0 0 0,0-1 0 0 0,2 0 0 0 0,0 0 0 0 0,1 0 0 0 0,0-3 0 0 0,2 1 0 0 0,1-1 0 0 0,1-2 0 0 0,1 0 0 0 0,1 0 0 0 0,0-3 0 0 0,0 0 0 0 0,-2 0 0 0 0,1 0 0 0 0,0-3 0 0 0,3 0 0 0 0,-1-3 64 0 0,0 0-64 0 0,-1 0 0 0 0,-2 1 0 0 0,-2-1-64 0 0,-2 2 64 0 0,-2 1-104 0 0,-1 0 40 0 0,-1 0 64 0 0,-3 2-80 0 0,-2 0 80 0 0,1 2 0 0 0,-3 2-72 0 0,2 0 72 0 0,-2 2 0 0 0,0-1 0 0 0,-1 2 0 0 0,0 1 0 0 0,0 1 88 0 0,-1 0-88 0 0,3 1 96 0 0,0-1-24 0 0,3-1 0 0 0,0 2 0 0 0,1-3 0 0 0,3 1-72 0 0,0-1 0 0 0,0 0 72 0 0,2-1-72 0 0,1 1 0 0 0,2-2 0 0 0,0 0 0 0 0,0 0 0 0 0,2-1 0 0 0,-1 0 64 0 0,1-1-64 0 0,-1-1 0 0 0,0 0 0 0 0,-1 1 64 0 0,-2-1-64 0 0,0 1 0 0 0,-1-1 0 0 0,1 1 0 0 0,-3-1 0 0 0,2 2 0 0 0,-1-2 0 0 0,0 2 0 0 0,0-1 0 0 0,-1 0 0 0 0,2 1 0 0 0,-2-1 0 0 0,0 0 0 0 0,1 0 0 0 0,0 1 0 0 0,0 0 0 0 0,0-2 0 0 0,-1 2 0 0 0,0 0 0 0 0,0 0-64 0 0,0 0 64 0 0,0 0-64 0 0,0 0 64 0 0,0 0-104 0 0,0 0 40 0 0,0 0 64 0 0,0 0-112 0 0,0 0 40 0 0,0 0 8 0 0,0 0 0 0 0,0 0-24 0 0,0 0 0 0 0,0 0 0 0 0,0 0 0 0 0,0 0-64 0 0,0 0-8 0 0,0 0-8 0 0,0 0 0 0 0,0 0-456 0 0,0 0-88 0 0,0 0-24 0 0,0 0 0 0 0,0 0-960 0 0,0 0-192 0 0</inkml:trace>
  <inkml:trace contextRef="#ctx0" brushRef="#br0" timeOffset="7">2860 2565 919 2987 3505,'0'-1'80'0'0,"0"1"-80"0"0,0-2 0 0 0,0 1 0 0 0,0 1 632 0 0,-1 0 104 0 0,1 0 32 0 0,-1 0 0 0 0,1 0 512 0 0,-1-1 96 0 0,-1 1 32 0 0,2 0 0 0 0,0 0-280 0 0,0 0-48 0 0,0 0-16 0 0,-12 13 0 0 0,9-7-496 0 0,1 0-104 0 0,0 4-16 0 0,-2 3-8 0 0,0 3-56 0 0,-1 2-16 0 0,1 3 0 0 0,-4 6 0 0 0,0 2 40 0 0,-2 2 8 0 0,0 2 0 0 0,-2-1 0 0 0,1-7 32 0 0,-1 2 0 0 0,-2 2 8 0 0,-3 2 0 0 0,2-1-120 0 0,-1 0-24 0 0,2 0-8 0 0,-1-4 0 0 0,2 0-48 0 0,2-2-16 0 0,1-2 0 0 0,1-3 0 0 0,2-3-128 0 0,2-1-24 0 0,0-3-8 0 0,2-2 0 0 0,0-2-16 0 0,1-1 0 0 0,2-3 0 0 0,-1-1 0 0 0,1 0 0 0 0,0-2-64 0 0,0 1 96 0 0,0-4-32 0 0,0 1 0 0 0,0-2-64 0 0,1 3 96 0 0,-1-3-32 0 0,0-1 24 0 0,0 4 0 0 0,0 0 0 0 0,0 0 0 0 0,0-17-88 0 0,0 13 0 0 0,0-2 0 0 0,0 1 0 0 0,-1 0 0 0 0,-1 0 0 0 0,0-2 0 0 0,-1 2 0 0 0,1 0 0 0 0,-2 2 0 0 0,1-1 0 0 0,-2 2 0 0 0,1 1 0 0 0,-1 0 0 0 0,1-1 0 0 0,-2 2 0 0 0,-1 2 0 0 0,0 0 0 0 0,1 3-64 0 0,-3-1 64 0 0,0 3-64 0 0,-1 1 64 0 0,0 0-80 0 0,1 2 80 0 0,-1-1 0 0 0,2 3 0 0 0,-1-1 0 0 0,2 0 0 0 0,-2-1 0 0 0,3 1 0 0 0,0 1 0 0 0,-1-1 0 0 0,4 1 0 0 0,1-2 0 0 0,1-1 0 0 0,1-2 0 0 0,1-2 0 0 0,1 0 0 0 0,1 0 0 0 0,3-1 0 0 0,1-1 0 0 0,-1-2 0 0 0,4-1 0 0 0,-1 0 0 0 0,-1-1 0 0 0,1-2 104 0 0,-1 1-32 0 0,2-1-8 0 0,0-1-64 0 0,-2-2 64 0 0,-1 2-64 0 0,0-1 64 0 0,-2 0-64 0 0,0-1 0 0 0,-2 1 0 0 0,1 0 0 26-21,-3-1 64-26 21,0 1-64 27-19,-1-1 0-27 19,-2 1 64 0 0,0 2-64 0 0,-1-1 0 0 0,1 2 0 0 0,-3 1 0 0 0,0 0-64 26-21,0 2 64-26 21,-1 1 0 0 0,1 0 0 0 0,-1 3 0 0 0,0 0 0 0 0,-1 0-72 0 0,0 2 72 0 0,-1 1 0 0 0,2 0 0 0 0,1-2 0 0 0,2 1 0 0 0,-1 0 0 0 0,1-1 0 0 0,1 1 0 0 0,1-1 0 0 0,1 0 0 25-21,0 0 0-25 21,3-1 0 0 0,-1-2 0 0 0,1 0 0 0 0,3-2 0 0 0,0 1 0 0 0,1-2 0 0 0,-2 0 0 0 0,2-2 0 0 0,2 0 0 0 0,1-3 0 0 0,2 1 80 0 0,-1-2-80 0 0,-1 1 80 25-19,-2-1-80-25 19,-2 2 0 0 0,1-1 0 0 0,0-1 0 0 0,-1-1 0 0 0,-1 1 0 0 0,-1-1 0 0 0,-2 0-72 0 0,-2 0 72 0 0,0 3-64 0 0,-2-2 64 0 0,-1 2 0 0 0,0-1-72 0 0,-3-2 72 0 0,-1-3 0 0 0,0 3 0 0 0,0-2 0 0 0,-2 3-72 0 0,1 3 72 0 0,2 2-80 0 0,-1 1 80 0 0,-1 0-72 0 0,2 3 72 0 0,0-2-64 0 0,0 5 64 0 0,0-1 0 0 0,1 3-64 0 0,0-3 64 0 0,1 3 0 0 0,0 1 0 0 0,3-2 0 0 0,-1-1 0 0 0,2-1-64 0 0,0 0 64 0 0,0 0-104 0 0,3-2 40 0 0,-2 0 64 0 0,2-1-328 0 0,0 0-8 0 0,1-2 0 0 0,0 2 0 0 0,0-2-816 0 0,2 0-168 0 0,-1 0-32 0 0,0-2-8 0 0,1 2-480 0 0,0 0-96 0 0</inkml:trace>
  <inkml:trace contextRef="#ctx0" brushRef="#br0" timeOffset="8">2541 3315 1375 3063 3041,'0'-2'64'0'0,"-1"2"8"0"0,1 0-72 0 0,-1-1 0 0 0,1 1 0 0 0,0 0 0 0 0,0 0 544 0 0,0 0 96 0 0,0-1 24 0 0,-2 0 0 0 0,2 0 104 0 0,0 1 16 0 0,0 0 8 0 0,0 0 0 0 0,0 0-240 0 0,0 0-40 0 0,0 0-16 0 0,0 0 0 0 0,12-11-56 0 0,-11 9-16 0 0,1 0 0 0 0,0 2 0 0 0,-1-2 136 0 0,-1 1 24 0 0,2-1 8 0 0,-1 1 0 0 0,-1 0 104 0 0,0 1 16 0 0,0 0 8 0 0,0-2 0 0 0,0 2-40 0 0,0 0-8 0 0,0-2 0 0 0,0 2 0 0 0,0 0-240 0 0,2 0-48 0 0,-2 0-16 0 0,0 0 0 0 0,0-1-176 0 0,0 1-40 0 0,0 0-8 0 0,0 0 0 0 0,0 0-8 0 0,0 0 0 0 0,0 0 0 0 0,0 0 0 0 0,0 0-8 0 0,0 0-8 0 0,0 0 0 0 0,0 0 0 0 0,0 0-32 0 0,0 0-8 0 0,0 0 0 0 0,0 0 0 0 0,0 0-16 0 0,0 0-64 0 0,0 0 96 0 0,0 0-32 0 0,0 0-64 0 0,0 0 64 0 0,0 0-64 0 0,0 0 64 0 0,0 0-64 0 0,0 0 80 0 0,0 0-80 0 0,0 0 80 0 0,0 0-80 0 0,0 0 0 0 0,0 0 0 0 0,0 0 64 0 0,0 0-64 0 0,0 0 0 0 0,0 0 0 0 0,0 0 64 0 0,0 0-64 0 0,0 0 0 0 0,0 0 72 0 0,0 0-72 0 0,0 0 0 0 0,0 0 72 0 0,0 0-72 0 0,0 0 0 0 0,0 0 64 0 0,0 0-64 0 0,-12 9 0 0 0,11-8 0 0 0,-1 1 0 0 0,1 2 0 0 0,-1-2 64 0 0,1 1-64 0 0,-3 1 0 0 0,3 1 0 0 0,-2 0 64 0 0,1 1-64 0 0,-1 0 0 0 0,-1 3 0 0 0,-1 1 64 0 0,-1 1-64 0 0,1-2 0 0 0,-1 2 0 0 0,0 0 64 0 0,-2 1-64 0 0,0 3 0 0 0,-1 1 64 0 0,-1 0-64 0 0,-1 3 0 0 0,1-1 80 0 0,-1 1-80 0 0,1-1 64 0 0,-1 1-64 0 0,1-3 96 0 0,-1 1-32 0 0,-1-2 0 0 0,1 2 0 0 0,-2-2 0 0 0,3-1 0 0 0,1 0 0 0 0,-3 1 0 0 0,0 3 0 0 0,-2 1-64 0 0,0 3 96 0 0,-1-1-32 0 0,2-1 0 0 0,-2 0-64 0 0,2 0 96 0 0,-1-1-32 0 0,1-3 0 0 0,0 0-64 0 0,2-1 96 0 0,1-2-32 0 0,1-2 16 0 0,1 0 0 0 0,1-1 0 0 0,0 0 0 0 0,1 0-80 0 0,1-2 80 0 0,-1 1-80 0 0,2-2 80 0 0,-1 0-80 0 0,1 0 0 0 0,1 0 0 0 0,-1-2 64 0 0,1 0-64 0 0,-1 0 0 0 0,1 0 0 0 0,0-2 64 0 0,1 1-64 0 0,-1-3 0 0 0,1 2 0 0 0,2-2 64 0 0,-2 0-64 0 0,2 0 0 0 0,-1-1 0 0 0,1 0 64 0 0,1-1-64 0 0,-1 0 0 0 0,0-1 0 0 0,1 0 0 0 0,-1 2 0 0 0,0 0 64 0 0,5-13-64 0 0,-2 7 64 0 0,-2 0-64 0 0,3-3 0 0 0,-2 2 0 0 0,1 0 0 24-25,0-1 0-3 3,-3 1 0 1-2,1 1-88-22 24,-1 1 88 0 0,0 1-96 21-23,-1 0 16-21 23,-1 0 8 0 0,-1 2 0 22-24,0 0-24-22 24,0 1-8 0 0,-2 1 0 0 0,1 1 0 0 0,0 0 8 0 0,-2 1 0 0 0,-1 1 0 0 0,0 2 0 0 0,1 0 32 0 0,-2 2 64 0 0,-1 1-104 0 0,1-1 40 0 0,0 2 64 0 0,-2-1 0 0 0,3 3 0 0 0,-2 0 0 0 0,4-2 0 0 0,-2 1 0 0 0,2-2 0 0 0,2 2 0 0 0,-1-3 0 0 0,2 0 0 0 0,1 0 0 0 0,1 0 0 0 0,0-1 0 0 0,1-2 0 0 0,3 0 0 20-25,-2-1 0-20 25,3 0 64 0 0,0-2-64 0 0,1 1 64 0 0,1-4-64 0 0,0 1 96 0 0,-1-2-24 0 0,2 0 0 0 0,-1-2 0 0 0,1-1-72 0 0,-1 0 96 0 0,-1 2-96 0 0,0-3 96 0 0,-1 2-96 0 0,-3-1 0 0 0,1 0 0 0 0,-3-1 0 0 0,2 3 0 0 0,-4-2 0 0 0,1 2 0 0 0,-1 1 0 0 0,0 0 0 0 0,-2 1 0 0 0,0 2-64 0 0,1 0 64 0 0,0 0-88 0 0,0 0 24 0 0,-1 3 0 0 0,0 1 0 0 0,0-1 64 0 0,-1 1-80 0 0,2 0 80 0 0,1 0-80 0 0,0-1 80 0 0,1 0 0 0 0,0-1 0 0 0,1 0 0 0 0,1 1 0 0 0,0-1 0 0 0,2 0 0 0 0,-2 0 0 0 0,2-1 0 0 0,1 1 0 0 0,-2-2 0 0 0,1 0 0 0 0,0 0-128 0 0,0 2 24 0 0,-1-2 0 0 0,1 0 0 0 0,0 0-56 0 0,0-2-16 0 0,0 2 0 0 0,-2 0 0 0 0,2 0 0 0 0,-2 0 0 0 0,1 0 0 0 0,-2-1 0 19-23,1 1 8-19 23,-1-1 0 0 0,0 0 0 0 0,0-1 0 0 0,0 1 168 0 0,-1 0 0 0 0,1-1-72 0 0,0 0 72 0 0,-2 0 0 0 0,2 2 0 0 0,0 0 0 0 0,0 0 0 0 0,0 0 0 0 0,0 0 0 0 0,0 0 64 0 0,0 0-64 0 0,0 0 64 0 0,0 0 0 0 0,0 0-64 0 0,-12 6 96 0 0,9-5 0 0 0,1 2 0 0 0,0 0 0 0 0,-1-1 0 0 0,1 2-8 0 0,-3-1-8 0 0,1 3 0 0 0,0 1 0 0 0,-2-1-16 0 0,-1 2-64 0 0,1 0 96 0 0,1 0-32 0 0,-3 2 0 0 0,0 0-64 0 0,0 3 96 0 0,-3 0-32 0 0,0 1 0 0 0,-1 2-64 0 0,-3 0 96 0 0,1 0-32 0 0,0 2 16 0 0,-2-1 0 0 0,0 2 0 0 0,-1-2 0 0 0,3-1-8 0 0,-2 1 0 0 0,1 0 0 0 0,1-3 0 0 0,0 3-8 0 0,0-2 0 0 0,1-1 0 0 0,0-2 0 0 0,0 2-64 0 0,1-3 64 0 0,2-2-64 0 0,1-1 64 0 0,0-1 16 0 0,1 1 0 0 0,1-3 0 0 0,-1 1 0 0 0,1-1 0 0 0,0-1 0 0 0,0 2 0 0 0,1-1 0 0 0,1-1-8 0 0,-1 0 0 0 0,2-1 0 0 0,-1 0 0 0 0,2 0-72 0 0,0-1 64 0 0,2-1-64 0 0,-1 0 64 0 0,2-1-64 19-24,0 0 0-19 24,0-1 0 0 0,1 0 0 0 0,0 0 0 0 0,0-2 0 0 0,2 0 0 0 0,-2 1 64 20-25,1 0-64-20 25,-1-2 0 21-26,1 0 0-21 26,0 0 0 22-31,-1 2 0-1 3,0 1-72-3 2,-1-2 72-18 26,0 2-80 0 0,0-1 80 0 0,-2 2-96 0 0,1 0 96 0 0,-2 2-96 18-27,2-1 24-18 27,-2 3 0 18-27,0-1 0-18 27,-1 3 0 18-28,1 0 72-18 28,0 2-96 17-28,1 0 96-17 28,-2-1-96 0 0,2 1 96 0 0,0 0 0 0 0,1 0 0 0 0,1-1 0 0 0,0 0 0 0 0,0-3 0 0 0,1 0 0 0 0,1-1 0 0 0,0-1 0 16-28,2-1 0-16 28,0-1 0 0 0,-1-1 0 0 0,2-1 0 0 0,1-2 0 0 0,0-1 0 17-27,-1 0-64-17 27,0 0 64 0 0,0-1-96 0 0,-2-2 96 0 0,1 2-96 0 0,-2-1 96 17-30,0 2-104-2 3,-1 0 40-15 27,-1-1 64 0 0,-1 2-96 0 0,-2 0 96 0 0,0 0-96 0 0,0-1 96 0 0,0 3-88 0 0,-1-1 88 0 0,-1 2-64 0 0,1-1 64 0 0,1 2-72 0 0,0 0 72 0 0,2 0-80 0 0,-1 0 80 0 0,1 0-104 0 0,-1 0 24 0 0,1 1 8 0 0,1-1 0 0 0,0 1-232 0 0,3-1-48 0 0,0 1 0 0 0,-3-1-5712 0 0,0 0-1136 0 0</inkml:trace>
  <inkml:trace contextRef="#ctx0" brushRef="#br0" timeOffset="9">2067 4090 6911 3212 2416,'-4'-2'304'0'0,"3"2"64"0"0,0-2-296 0 0,1 1-72 0 0,0 1 0 0 0,0-1 0 0 0,0 1 696 0 0,0-2 120 0 0,0 2 24 0 0,0-1 8 0 0,1 0-48 0 0,-1 1-16 0 0,0 0 0 0 0,0 0 0 0 0,0 0-344 0 0,0 0-72 0 0,0 0-16 0 0,0 0 0 0 0,0 0 112 0 0,0 0 16 0 0,9 15 8 0 0,-9-8 0 0 0,1-1-72 0 0,0 1-24 0 0,0 3 0 0 0,-1 1 0 0 0,1 2-112 0 0,-1 0-24 0 0,0 4-8 0 0,1-1 0 0 0,-1 3 48 0 0,-1 1 16 0 0,1 1 0 0 0,-1-1 0 0 0,-1 3-24 0 0,1-1-8 0 0,-2-2 0 0 0,0 5 0 0 0,-1 5-88 0 0,1 0-8 0 0,1 0-8 0 0,-2-2 0 0 0,1 3-32 0 0,0-3-8 0 0,1-1 0 0 0,1-1 0 0 0,1-2-32 0 0,0-2-8 0 0,1-2 0 0 0,-1-3 0 0 0,3-2-96 0 0,-3-3 64 0 0,1 1-64 0 0,0-2 0 0 0,-1-1 112 0 0,0-1-24 0 0,2 2-8 0 0,-2-4 0 0 0,0-1-16 0 0,0-2 0 0 0,0-2 0 0 0,0 1 0 0 0,0-3-64 0 0,0 1 80 0 0,-2-2-80 0 0,2 0 80 0 0,-1-2-8 0 0,-1-1 0 0 0,0 1 0 0 0,-1-3 0 0 0,2-1-8 0 0,-1 2-64 0 0,1-3 96 0 0,-1 1-32 0 0,0 2-64 0 0,-1 0 0 0 0,2 1 0 0 0,-1 1 0 0 0,0 2 0 0 0,1 0 0 0 0,0 1 0 0 0,-1 1 0 0 0,1-1-72 0 0,0 1-32 17-26,-1 1-8-17 26,1 0 0 0 0,-1 3 0 16-29,1-1 0 1 1,0 2 0-17 28,0-1 0 14-27,1 1 112-14 27,-1 0 0 0 0,2-2-80 0 0,0 1 80 0 0,1-2 0 0 0,1 0-88 15-27,1 0 88-15 27,0-2-64 0 0,1 0-32 0 0,1-1 0 0 0,-1-1 0 0 0,2-1 0 0 0,-1-1-8 0 0,1 0-8 0 0,-1-1 0 0 0,-2 0 0 0 0,0 1 0 0 0,-2 0 0 0 0,0 0 0 0 0,-1 1 0 0 0,-1 0 40 0 0,0 0 8 0 0,-1-1 0 0 0,-2 2 0 15-28,0-2 64-15 28,-2 2 0 0 0,-1-1 0 0 0,0 1 0 0 0,1 0 88 0 0,-2 1-24 0 0,3-2 0 0 0,-1 1 0 0 0,0 0-64 0 0,2-1 64 0 0,1 1-64 0 0,1-2 64 0 0,2 0-224 0 0,2-1-40 0 0</inkml:trace>
  <inkml:trace contextRef="#ctx0" brushRef="#br0" timeOffset="10">2112 4095 3479 3280 2423,'-4'-5'72'0'0,"2"1"24"0"0,2 2 0 0 0,-1-1 0 0 0,1 1-96 0 0,0 1 0 0 0,0 0 0 0 0,0-1 0 0 0,1-1 1792 0 0,-1-2 328 0 0,0 1 72 0 0,0 0 16 0 0,2 1-600 0 0,-1 1-112 0 0,0 1-24 0 0,1 2-8 0 0,0 1-664 0 0,0 1-136 0 0,1 2-24 0 0,1 1-8 0 0,0 2-280 0 0,0 2-48 0 0,3-2-16 0 0,-2 3 0 0 0,4 2-160 0 0,0 0-32 0 0,3 4 0 0 0,-2 0-8 0 0,4 0-16 0 0,-1-2 0 0 0,1 3 0 0 0,-1-2 0 0 0,0 1 16 0 0,0 0 0 0 0,0-3 0 0 0,-1 2 0 0 0,1 0 8 0 0,1 2 8 0 0,-2-1 0 0 0,1-1 0 0 0,-2 1 16 0 0,1-1 0 0 0,-1-3 0 0 0,0 2 0 0 0,-1 2 16 0 0,2 0 8 0 0,0 0 0 0 0,1 1 0 0 0,-2-1-64 0 0,0 0-16 0 0,-1-1 0 0 0,0-2 0 0 0,0 1 0 0 0,-2-2 0 0 0,-1-1 0 0 0,-1-2 0 0 0,-1-3-64 0 0,0 1 0 0 0,-3-3 72 0 0,0-1-72 0 0,0 0 0 0 0,-2-3 0 0 0,2 1 0 0 0,-2-1 64 0 0,-2 0 0 0 0,2-1 8 0 0,0-1 0 0 0,0 1 0 0 0,0 0-8 0 0,-1 1 0 0 0,1-1 0 0 0,0 0 0 0 0,0 0 0 0 0,0 0-64 0 0,0 0 96 0 0,0 0-32 0 0,0 0-64 0 0,0 0 80 0 0,0 0-80 0 0,0 0 80 0 0,0 0-80 0 0,0 0 0 0 0,-13-7 0 0 0,10 4 0 0 0,2 0 0 0 0,-3-1 0 0 0,1 1-96 0 0,-1 0 96 0 0,0 2-88 0 0,-2 1 88 0 0,1 0-64 0 0,0 1 64 0 0,1 2-88 0 0,-2 1 88 0 0,0 1-104 0 0,0 1 40 0 0,2-1-8 0 0,0 0 0 0 0,2-1 0 0 0,0 2 0 0 0,1-1 72 0 0,2 0 0 0 0,1-1 0 0 0,1 0 0 0 0,1-3-64 0 0,2 1 64 0 0,-1 0-64 0 0,2-1 64 0 0,1-2-128 0 0,1 0 24 0 0,-2-2 0 0 0,0 1 0 0 0,0-1 32 0 0,0-1 8 0 0,-1 1 0 0 0,-1-1 0 0 0,-1 1 64 0 0,-1 0 0 0 0,0 0-72 0 0,-2 3 72 0 0,-1-1 0 0 0,0 1 0 0 0,0 0 0 0 0,-1-2 0 0 0,1 4 0 0 0,-3-2 0 0 0,1 1 80 0 0,0 3-80 0 0,-1-2 192 0 0,3-2-24 0 0,0 0 0 0 0,0 0 0 0 0,-8 12-56 0 0,6-8-16 0 0,2-2 0 15-26,0 0 0-15 26,1 1-96 0 0,0 0 0 0 0,2-1 0 0 0,0-2 0 0 0,2 0-272 0 0,-1-1-48 0 0,2-1-16 0 0,1-2-6320 0 0,1 0-1272 0 0</inkml:trace>
  <inkml:trace contextRef="#ctx0" brushRef="#br0" timeOffset="11">229 3393 4143 3311 2894,'0'3'368'0'0,"-2"1"-296"0"0,1-1-72 0 0,1 0 0 0 0,-1-2 280 0 0,-1 3 40 0 0,-1 2 0 0 0,-1 4 8 0 0,-1 3-64 0 0,-2 4-8 0 0,2-1-8 0 0,0-2 0 0 0,1-1-184 0 0,1-2-64 0 0,-1-1 0 0 0,2-3 72 0 0,-1-1-272 0 0,3-2-56 0 0,-2 0-16 0 0,0-4 0 0 0,-3-1 272 0 0</inkml:trace>
  <inkml:trace contextRef="#ctx0" brushRef="#br0" timeOffset="12">70 3695 5063 3401 2713,'-6'3'224'0'0,"3"1"48"0"0,-2 0-272 0 0,2-2 0 0 0,1-1 0 0 0,0 1 0 0 0,1 1 272 0 0,-2 1 0 0 0,-1 2 0 0 0,-2 1 0 0 0,2 1-272 0 0,1-1-152 0 0,1-1 24 0 0,3-3 0 0 0</inkml:trace>
  <inkml:trace contextRef="#ctx0" brushRef="#br0" timeOffset="13">1049 3468 6911 3236 2716,'-8'0'608'0'0,"5"1"-480"0"0,0 1-128 0 0,0 0 0 0 0,3 0 728 0 0,-2-1 120 0 0,1 2 24 0 0,-3 2 8 0 0,0 5-384 0 0,-2 1-80 0 0,2 0-8 0 0,0 1-8 0 0,1 0-680 0 0,2 0-136 0 0,1-2-24 0 0,-1 0-8 0 0</inkml:trace>
  <inkml:trace contextRef="#ctx0" brushRef="#br0" timeOffset="14">990 3765 5527 3233 2584,'-3'5'488'0'0,"1"-3"-392"0"0,0 1-96 0 0,1-2 0 0 0,1 1 896 0 0,-2 0 152 0 0,0 3 32 0 0,-3 3 8 0 0,1 2-368 0 0,0 0-72 0 0,1 0-8 0 0,0-2-8 0 0,2-2-536 0 0,1 1-96 0 0,0-3 0 0 0,-1 1-3488 0 0,1 1-656 0 0</inkml:trace>
  <inkml:trace contextRef="#ctx0" brushRef="#br0" timeOffset="15">1661 3483 15199 2993 2676,'-7'6'672'0'0,"4"-3"144"0"0,0 0-656 0 0,2 1-160 0 0,0-2 0 0 0,-1 2 0 0 0,2-1 0 0 0,2 2 0 0 0,0 5 0 0 0,1-1 0 0 0,3 3-752 0 0,1-1-184 0 0,2-2-40 0 0,1-2-8 0 0</inkml:trace>
  <inkml:trace contextRef="#ctx0" brushRef="#br0" timeOffset="16">1714 3688 1839 3101 2770,'-5'6'160'0'0,"0"-4"-160"0"0,2 2 0 0 0,0-2 0 0 0,1 2 1544 0 0,2-2 280 0 0,-1-1 48 0 0,-1 3 16 0 0,0 3-544 0 0,1 1-112 0 0,-1 0-16 0 0,2-1-8 0 0,2 0-936 0 0,1-1-184 0 0,0-1-88 0 0,4-4-5776 0 0</inkml:trace>
  <inkml:trace contextRef="#ctx0" brushRef="#br0" timeOffset="17">1349 4589 8287 3316 2205,'0'1'736'0'0,"-1"0"-584"0"0,0 0-152 0 0,1 0 0 0 0,-1 1 272 0 0,0 0 24 0 0,-1 1 8 0 0,-1 3 0 0 0,-2 1 256 0 0,1 1 48 0 0,-2-1 16 0 0,2 0 0 0 0,0 1-216 0 0,0-2-48 0 0,-2 1-8 0 0,1 0 0 0 0,-1 0-416 0 0,0 0-96 0 0,1-1-8 0 0,-1-1-5392 0 0</inkml:trace>
  <inkml:trace contextRef="#ctx0" brushRef="#br0" timeOffset="18">1203 4798 919 3305 2076,'-1'2'80'0'0,"-2"0"-80"0"0,3-1 0 0 0,-1 0 0 0 0,0 0 776 0 0,0 0 144 0 0,-1 1 24 0 0,-2 1 8 0 0,0 2-88 0 0,0-1-24 0 0,0 1 0 0 0,0-2 0 0 0,2 0-840 0 0,2-2-96 0 0,1 0-64 0 0,1-3 0 0 0</inkml:trace>
  <inkml:trace contextRef="#ctx0" brushRef="#br0" timeOffset="19">2040 4869 15199 3213 2184,'-7'10'672'0'0,"3"-4"144"0"0,2 1-656 0 0,-1-1-160 0 0,2-3 0 0 0,1 1 0 0 0,0 1-88 0 0,0 4-48 0 0,1 3-16 0 0,2 4 0 0 0,0-1-1416 0 0,4-1-288 0 0,1-4-64 0 0,1 0 0 0 0</inkml:trace>
  <inkml:trace contextRef="#ctx0" brushRef="#br0" timeOffset="20">2032 5228 12895 3216 1933,'-10'7'576'0'0,"5"-3"112"0"0,0 1-552 0 0,2-3-136 0 0,1 0 0 0 0,1-2 0 0 0,1 1 280 0 0,-1 1 24 0 0,0 1 8 0 0,1-1 0 0 0,2 1-1016 0 0,0-2-192 0 0,2-2-48 0 0,3-2-8 0 0,-1-1 792 0 0,1-4 160 0 0</inkml:trace>
  <inkml:trace contextRef="#ctx0" brushRef="#br0" timeOffset="21">2597 4866 14279 2926 2019,'2'2'1272'0'0,"-2"0"-1016"0"0,2 0-256 0 0,0 0 0 0 0,0 0-880 0 0,2 0-224 0 0,2 3-48 0 0,4 1 0 0 0,4 1 64 0 0,1 0 8 0 0,0 1 8 0 0,1-3 0 0 0</inkml:trace>
  <inkml:trace contextRef="#ctx0" brushRef="#br0" timeOffset="22">2746 5021 2759 2966 1854,'4'4'120'0'0,"-2"0"32"0"0,1-1-152 0 0,-2-1 0 0 0,0 0 0 0 0,0-1 0 0 0,1 2 704 0 0,1 0 120 0 0,-1 1 16 0 0,2 3 8 0 0,1 0 56 0 0,-2-1 16 0 0,2 0 0 0 0,-2 1 0 0 0,0-2-344 0 0,0 1-64 0 0,-1-1-8 0 0,0 1-8 0 0,1-2-400 0 0,-1 2-96 0 0,1-2 0 0 0,0 0-4840 0 0</inkml:trace>
  <inkml:trace contextRef="#ctx0" brushRef="#br0" timeOffset="23">3845 3334 4607 2866 3137,'0'0'408'0'0,"0"0"-328"0"0,0 0-80 0 0,0 0 0 0 0,1 0 576 0 0,-1 0 96 0 0,1-1 16 0 0,-1 2 8 0 0,1 0 296 0 0,1 1 64 0 0,1 1 16 0 0,1-1 0 0 0,1 4-48 0 0,1-1-16 0 0,2 1 0 0 0,1 1 0 0 0,3 3-248 0 0,3 0-56 0 0,2 2 0 0 0,2-1-8 0 0,-2 2-248 0 0,1-2-40 0 0,1 3-16 0 0,1-1 0 0 0,1-1-80 0 0,-2 0-24 0 0,0 3 0 0 0,0 2 0 0 0,0 2-96 0 0,-1-1-16 0 0,0 0-8 0 0,0-3 0 0 0,1-1-32 0 0,-1 1-8 0 0,1 1 0 0 0,0-2 0 0 0,0-1 16 0 0,2-1 0 0 0,2 0 0 0 0,0 0 0 0 0,-8-4-40 0 0,3 3-8 0 0,2-2 0 0 0,0 2 0 0 0,-2 1-96 0 0,-2-3 72 0 0,-4-1-72 0 0,0 0 64 0 0,-3-2-64 0 0,-1 0 0 0 0,-2 1 0 0 0,0-2 64 0 0,-3 1-64 0 0,-2-3 0 0 0,1 1 0 0 0,0 0 0 0 0,-1 0 64 0 0,-1 1-64 0 0,1-4 0 0 0,0 2 64 0 0,-1 2-64 0 0,1-2 64 0 0,1-4-64 0 0,0 0 64 0 0,-1 2-64 0 0,2 1 0 0 0,-1 0 0 0 0,1 0 64 0 0,1 3-64 0 0,-1 1 0 0 0,0 1 0 0 0,0 1 0 0 0,1-5 0 0 0,0 0 0 0 0,0 0 0 0 0,-1 0 0 0 0,1 3 0 0 0,0-2 0 0 0,-2-2 0 0 0,1-1 0 0 0,-1 0 0 0 0,-1 0 0 0 0,1-1 0 0 0,-1 1 0 0 0,0 2 0 0 0,0-3 0 0 0,-1 0 64 0 0,1-2-64 0 0,-1-1 0 0 0,-1-3 0 0 0,1-5 0 0 0,0 0 0 0 0,-2 2 0 0 0,-1 1 64 0 0,2 3-64 0 0,-2 1 0 0 0,1-3 0 0 0,-2 0 0 0 0,0 0 0 0 0,-2 1 0 0 0,1 3 0 0 0,-1 2 0 0 0,2 1 0 0 0,-2-2 0 0 0,0 0 0 0 0,-2 0 0 0 0,2 4 0 0 0,-2-1 0 0 0,1 5 0 0 0,0-1 0 0 0,-1 1 0 0 0,3 1 0 0 0,1 3 0 0 0,-1-1 0 0 0,3 2 0 0 0,2 0 0 0 0,1 1 0 0 0,2-1 0 0 0,1-3 0 0 0,1 0 0 0 0,1-1 0 0 0,1-1 0 0 0,1 2 0 0 0,0-3 0 0 0,1-3 0 0 0,2 0 0 0 0,0-1 0 0 0,2-1 0 0 0,-1-1 0 0 0,1 1 0 0 0,-1-3 0 0 0,1 0 0 0 0,0-2-72 0 0,-3-1 72 0 0,-2 0 0 0 0,-1 1 0 0 0,0 1-96 0 0,-4-1 96 0 0,0-3-96 0 0,-2 2 96 0 0,-2 1-80 0 0,-1 1 80 0 0,-2-1-64 0 0,0-1 64 0 0,-2-2-64 0 0,-1 4 64 0 0,0 0-64 0 0,-2 5 64 0 0,-2 5 0 0 0,0 1-80 0 0,-2-1 80 0 0,-1 0 0 0 0,2 3 0 0 0,-1 0 0 0 0,1 2 0 0 0,2 0 0 0 0,1 1 0 0 0,2-2 64 0 0,2-2-64 0 0,2-1 72 0 0,2 1-72 0 0,1-2 0 0 0,2-1 72 0 0,1-1-72 0 0,1 0 0 0 0,1-1 0 0 0,2 0 0 0 0,1-1 0 0 0,3-2 0 0 0,1-1 64 0 0,0-2-64 0 0,1-1 0 0 0,1-2 0 0 0,-2 0 72 0 0,0 0-72 0 0,-2 0 0 0 0,0-1 0 0 0,-3-2 0 0 0,-1 0 0 0 0,-1 2 0 0 0,-3 1 0 0 0,0 0 0 0 0,-2-2 0 0 0,-1 1 0 0 0,0 3 0 0 0,0-3 0 0 0,0-3-104 0 0,-1 2 40 0 0,0 1-184 0 0,0 0-32 0 0,-2 3-8 0 0,1-4-9032 0 0</inkml:trace>
  <inkml:trace contextRef="#ctx0" brushRef="#br0" timeOffset="24">3782 3384 2759 2916 3116,'-4'2'248'0'0,"0"1"-248"0"0,1 1 0 0 0,1-1 0 0 0,1-1 544 0 0,0-1 56 0 0,-3 5 8 0 0,-1 1 8 0 0,-2 1 312 0 0,2 1 56 0 0,3 3 8 0 0,2-5 8 0 0,3-3-312 0 0,2-2-64 0 0,2-2-16 0 0,1-2 0 0 0,1-1-256 0 0,-1 0-48 0 0,0-3-16 0 0,-1 2 0 0 0,0-2-136 0 0,-4 3-32 0 0,-1 0-8 0 0,0-1 0 0 0,-2-3-112 0 0,-2 1 0 0 0,1 1 0 0 0,-3 2 0 0 0,1 3-552 0 0,-1-3-136 0 0</inkml:trace>
  <inkml:trace contextRef="#ctx0" brushRef="#br0" timeOffset="25">2068 1209 3223 2773 3059,'1'-1'288'0'0,"-1"0"-288"0"0,0 0 0 0 0,0 0 0 0 0,2 0 608 0 0,-2 0 64 0 0,1 0 8 0 0,1-3 8 0 0,-1 0 288 0 0,2 0 56 0 0,1-2 16 0 0,-1 0 0 0 0,-1 1-96 0 0,2-1-24 0 0,-2 2 0 0 0,0 0 0 0 0,2-1-152 0 0,-1-2-32 0 0,1 2-8 0 0,-1-1 0 0 0,1 0-128 0 0,-2 1-24 0 0,1 1-8 0 0,-2 0 0 0 0,1 0-120 0 0,-1 0-24 0 0,0 1-8 0 0,0 1 0 0 0,-1 1-128 0 0,0-1-24 0 0,0 1-8 0 0,0 0 0 0 0,0 1-96 0 0,0-2-16 0 0,0 2-8 0 0,-1 0 0 0 0,1 0-64 0 0,0 0-16 0 0,0 2 0 0 0,-1-1 0 0 0,1-1-64 0 0,0 0 0 0 0,0 0 72 0 0,0 0-72 0 0,0 19 0 0 0,0-13 0 0 0,0-1 0 0 0,1 1 64 0 0,-1 1-64 0 0,0 2 64 0 0,0 1-64 0 0,0 1 64 0 0,0 1-64 0 0,0 0 96 0 0,1 1-32 0 0,-1 0 0 0 0,0 1-64 0 0,0-2 96 0 0,2 1-32 0 0,-1-1 0 0 0,0-1-64 0 0,0-2 64 0 0,0 1-64 0 0,0-2 64 0 0,-1-1-64 0 0,1-1 0 0 0,1-2 0 0 0,0 0 0 0 0,0 0-80 0 0,-1-3-24 0 0,1 1-8 0 0,0-2-9336 0 0</inkml:trace>
  <inkml:trace contextRef="#ctx0" brushRef="#br0" timeOffset="26">2098 1337 5527 2773 3112,'0'0'488'0'0,"0"0"-392"0"0,0 0-96 0 0,0 0 0 0 0,0 0 1032 0 0,0 0 184 0 0,0 0 40 0 0,1 1 8 0 0,0 0 272 0 0,0 1 48 0 0,2-1 16 0 0,-3-1 0 0 0,0 0-592 0 0,0 0-112 0 0,18 3-32 0 0,-12-3 0 0 0,2 0-392 0 0,-1 0-88 0 0,2-1-8 0 0,0-1-8 0 0,0 1-192 0 0,2-2-40 0 0,-1 0-8 0 0,0 1 0 0 0,1 2-128 0 0,-2-1 64 0 0,-1 0-64 0 0,-1 1 0 0 0,-1 0 0 0 0,-1 0 0 0 0,0 0 0 0 0,-2 0 0 0 0,-1 1-320 0 0,1 0-88 0 0</inkml:trace>
  <inkml:trace contextRef="#ctx0" brushRef="#br0" timeOffset="27">2051 1828 9215 3048 3662,'0'-3'816'0'0,"1"0"-656"0"0,0 1-160 0 0,0 2 0 0 0,-1 0 832 0 0,2-2 128 0 0,0-1 24 0 0,1-2 8 0 0,2-1 192 0 0,1-1 32 0 0,1-1 16 0 0,-1 2 0 0 0,1 2-632 0 0,1-1-128 0 0,-2 3-24 0 0,0 0-8 0 0,0 1-248 0 0,0 0-56 0 0,-1 1-8 0 0,0 1 0 0 0,0 0-64 0 0,1 3-64 0 0,-3-2 96 0 0,2 1-96 0 0,-2 1 88 0 0,1 1-88 0 0,-2 0 80 0 0,1 2-80 0 0,-2 0 64 0 0,-1 0-64 0 0,-1 1 0 0 0,-2 0 72 0 0,0 2-72 0 0,-1 0 0 0 0,1-3 0 0 0,-3 4 64 0 0,0-2-64 0 0,0 1 0 0 0,0 1 0 0 0,-1 0 64 0 0,1-3-64 0 0,0 0 64 0 0,1 1-64 0 0,1-3 64 0 0,-1 0 64 0 0,3-1 0 0 0,-1 0 8 0 0,1-2 0 0 0,1 0 24 0 0,-1-2 0 0 0,2 0 0 0 0,2 0 0 0 0,-2 0-8 0 0,3 0 0 0 0,0 0 0 0 0,1-1 0 0 0,-1 0 8 0 0,3 1 0 0 0,-1-1 0 0 0,1 0 0 0 0,1 0 16 0 0,3 0 8 0 0,-2 0 0 0 0,0-1 0 0 0,1 0-96 0 0,1 1-24 0 0,0-1 0 0 0,3 0 0 0 0,-2 0 0 0 0,1 0-64 0 0,-1 0 96 0 0,-2 1-32 0 0,0 0-64 0 0,-4 0 0 0 0,2 1 0 0 0,-3 0 64 0 0,-1 0-64 0 0,1 0 0 0 0,-3 0 0 0 0,1 1 0 0 0,-2-1 0 0 0,0 0-96 0 0,0 0 32 0 0,0 0 64 0 0,2 0-336 0 0,-2 1-8 0 0,0-1 0 0 0,0 0 0 0 0,0 0-168 0 0,1 0-40 0 0,-1 0-8 0 0,0-1-8560 0 0</inkml:trace>
  <inkml:trace contextRef="#ctx0" brushRef="#br0" timeOffset="28">841 2312 4607 3091 3505,'0'-1'408'0'0,"-1"-1"-328"0"0,0 2-80 0 0,1 0 0 0 0,0-1 528 0 0,0 0 88 0 0,-1 0 24 0 0,0 0 0 0 0,0-2 192 0 0,1-1 48 0 0,0 1 8 0 0,0-1 0 0 0,2-2 16 0 0,0 2 8 0 0,0 0 0 0 0,3-2 0 0 0,-2 2-80 0 0,2-2-8 0 0,-2 2-8 0 0,2 0 0 0 0,-1 0-128 0 0,2 1-24 0 0,-1-1-8 0 0,1 1 0 0 0,0 1-240 0 0,-1-2-40 0 0,0 4-16 0 0,1 0 0 0 0,0 0-200 0 0,0 2-48 0 0,1 0-8 0 0,-2 2 0 0 0,-1-1-104 0 0,0 1 0 0 0,0 2 0 0 0,-2 1 0 0 0,1 1 0 0 0,-3 1-96 0 0,2 2 96 0 0,-4 0-104 0 0,2 0-48 0 0,-3 0-8 0 0,1 0 0 0 0,-2 0 0 0 0,0-1 72 0 0,0-1 16 0 0,-1-2 0 0 0,1-1 0 0 0,0-1 72 0 0,0 1 0 0 0,1-1 0 0 0,1-2 0 0 0,0-4 0 0 0,0-1 72 0 0,2 1-8 0 0,-1 0-64 0 0,1-1 256 0 0,1 0 0 0 0,-1 0 0 0 0,2 1 0 0 0,0-1-128 0 0,1 0-24 0 0,3 1-8 0 0,-2-1 0 0 0,3 2-96 0 0,1-2 72 0 0,0 2-72 0 0,0 0 64 0 0,2 2-64 0 0,-2 0 0 0 0,0 1 72 0 0,0 0-72 0 0,-1 1 0 0 0,-1 0 0 0 0,-1 2 0 0 0,-1-1 0 0 0,-1 1 0 0 0,-2 0 0 0 0,0 1 0 0 0,-2-2 0 0 0,0 2 0 0 0,-2-1 0 0 0,-1 1 0 0 0,1-1 64 0 0,-3 0-64 0 0,0-1 0 0 0,-1 1 0 0 0,0-3 64 0 0,-1 2-64 0 0,1 0 0 0 0,1-3 0 0 0,-2 1 64 0 0,0-2-64 0 0,0 0 0 0 0,1-1 0 0 0,0 0 0 0 0,-2 0 0 0 0,1 0 0 0 0,0-1 0 0 0,0 0 64 0 0,0 1-64 0 0,1 0 0 0 0,1-2 64 0 0,1 2-64 0 0,1-1 0 0 0,-1 0 0 0 0,2 1 0 0 0,2 0 0 0 0,0 0 0 0 0,0 0 0 0 0,1 0 0 0 0,0 0 0 0 0,2 1 0 0 0,-1-1-160 0 0,2 1 32 0 0,2 1-6096 0 0,-5-2-1224 0 0</inkml:trace>
  <inkml:trace contextRef="#ctx0" brushRef="#br0" timeOffset="29">3019 2315 7831 2519 3027,'3'-2'696'0'0,"-1"0"-560"0"0,-2 0-136 0 0,-1 2 0 0 0,1 0 960 0 0,0-1 168 0 0,0-1 32 0 0,1-2 8 0 0,-1 1 296 0 0,1-1 56 0 0,1 1 16 0 0,-2 0 0 0 0,1 1-736 0 0,-1 2-136 0 0,0-2-32 0 0,-1 4-8 0 0,-1 0-368 0 0,1 2-80 0 0,-1 0-16 0 0,0 1 0 0 0,2-5-64 0 0,-8 16-8 0 0,3-8-8 0 0,1 2 0 0 0,-1 0-80 0 0,0 0 64 0 0,2 0-64 0 0,-2 0 64 0 0,1 1-64 0 0,2-2 80 0 0,-1-1-80 0 0,0 0 80 0 0,2-1-16 0 0,1-2-64 0 0,-2 0 96 0 0,2 0-32 0 0,0-2 32 0 0,2 0 8 0 0,-1 0 0 0 0,1 0 0 0 0,1-2 8 0 0,0 0 0 0 0,1-1 0 0 0,1 1 0 0 0,1 0 16 0 0,-1 0 8 0 0,2-1 0 0 0,1 0 0 0 0,0 1-24 0 0,3 0-8 0 0,-1-1 0 0 0,-1 1 0 0 0,3-1-104 0 0,-2 0 72 0 0,2 0-72 0 0,0 0 64 0 0,-2 0-64 0 0,-1-1 0 0 0,1 1 0 0 0,-4-1 0 0 0,-1 0-88 0 0,1 0-32 0 0,-2-1-8 0 0,0 1 0 0 0,-2 0-400 0 0,2-1-80 0 0,-3 0-24 0 0,0 0-8712 0 0</inkml:trace>
  <inkml:trace contextRef="#ctx0" brushRef="#br0" timeOffset="30">3178 2328 3223 2458 3088,'0'0'288'0'0,"-1"0"-288"0"0,1 0 0 0 0,0 0 0 0 0,0 0 1440 0 0,-1 1 240 0 0,-1 1 48 0 0,1 0 0 0 0,-1 1 192 0 0,-1 3 40 0 0,0-1 8 0 0,1 1 0 0 0,1 2-880 0 0,0-1-184 0 0,0 2-32 0 0,1 1-8 0 0,0 0-472 0 0,0 2-96 0 0,1 1-16 0 0,-1-1-8 0 0,0 0-144 0 0,0-1-24 0 0,0 0-8 0 0,-1 0 0 0 0,1-1 16 0 0,0 0 0 0 0,-2 0 0 0 0,2 0 0 0 0,0 0-16 0 0,-2-1 0 0 0,2 0 0 0 0,0-1 0 0 0,0-2-96 0 0,0 2 88 0 0,0-1-88 0 0,-1-1 80 0 0,1 1-80 0 0,-1-2 0 0 0,1 0 0 0 0,0-1 64 0 0,0 1-64 0 0,0-3 0 0 0,0 2 0 0 0,0-1 0 0 0,1 0 0 0 0,0 0 0 0 0,-1-2 0 0 0,0 1 0 0 0,2-2 0 0 0,0 0-96 0 0,0-1 32 0 0,1-1 64 0 0,0-1-392 0 0,0 0-24 0 0</inkml:trace>
  <inkml:trace contextRef="#ctx0" brushRef="#br0" timeOffset="31">4880 3742 7831 2572 3150,'0'-1'696'0'0,"0"-1"-560"0"0,1 2-136 0 0,-1-1 0 0 0,0 1 640 0 0,0-1 96 0 0,0-1 16 0 0,0 0 8 0 0,0 0 360 0 0,-1-1 80 0 0,0 2 16 0 0,-1 0 0 0 0,1 3-536 0 0,-2 0-104 0 0,1 3-16 0 0,0-1-8 0 0,-1 4-296 0 0,0 1-64 0 0,0 1-16 0 0,-2 2 0 0 0,2-1 48 0 0,-2 3 0 0 0,0-1 8 0 0,0 0 0 0 0,0 1 72 0 0,0-2 16 0 0,1-1 0 0 0,0-3 0 0 0,2 1-128 0 0,-1-2-16 0 0,0-2-8 0 0,2-1 0 0 0,1 0-16 0 0,-1 0-8 0 0,1-1 0 0 0,1-1 0 0 0,0 0-24 0 0,-1 0-8 0 0,2-1 0 0 0,0 0 0 0 0,1 0 16 0 0,2 0 8 0 0,-1 0 0 0 0,2-1 0 0 0,2 0 48 0 0,0 0 8 0 0,1-1 0 0 0,1-1 0 0 0,0 1-24 0 0,1 0 0 0 0,-1 0 0 0 0,0 0 0 0 0,2-1-40 0 0,1 2 0 0 0,0 0-8 0 0,-1-1 0 0 0,-3 0-120 0 0,1 0 72 0 0,-2 0-72 0 0,1 1 64 0 0,-2-1-64 0 0,-2 0 0 0 0,0 0 0 0 0,-2-1 0 0 0,1 1-240 0 0,0-2-40 0 0,-1 2-8 0 0,-1-2-6464 0 0,2 0-1304 0 0</inkml:trace>
  <inkml:trace contextRef="#ctx0" brushRef="#br0" timeOffset="32">5009 3774 3223 2602 3111,'-3'-4'288'0'0,"1"2"-288"0"0,1 2 0 0 0,0-1 0 0 0,1 0 288 0 0,-1 1 8 0 0,1 0 0 0 0,-1 1 0 0 0,-1 0 1016 0 0,-1 1 208 0 0,2 0 40 0 0,-1 2 8 0 0,-1 1-408 0 0,2 1-72 0 0,-1 3-24 0 0,-1 0 0 0 0,1 1-208 0 0,1 3-48 0 0,-1-1-8 0 0,2 3 0 0 0,-1-2-256 0 0,0 2-48 0 0,0-2-16 0 0,0 0 0 0 0,0-2-112 0 0,1 1-24 0 0,-1 1-8 0 0,0-2 0 0 0,1 0-64 0 0,-1 0-16 0 0,1 1 0 0 0,-2-1 0 0 0,2-1-104 0 0,0-1-24 0 0,0-2-8 0 0,0 0 0 0 0,0-1-40 0 0,0-1-8 0 0,0-1 0 0 0,0 0 0 0 0,2-1-72 0 0,-1-2 0 0 0,0 0 0 0 0,2-3 64 0 0,0 0-64 0 0,0-2-136 0 0,2-2 32 0 0,1-2-9248 0 0</inkml:trace>
  <inkml:trace contextRef="#ctx0" brushRef="#br0" timeOffset="33">5293 3866 3679 2487 3183,'0'1'80'0'0,"0"0"16"0"0,0 0 8 0 0,0 0 0 0 0,0 0-104 0 0,0-1 0 0 0,0 1 0 0 0,-2 1 0 0 0,2 1 696 0 0,2-1 112 0 0,-2 0 24 0 0,1 1 8 0 0,0-2 40 0 0,0 1 8 0 0,0-2 0 0 0,-1 0 0 0 0,2 0-168 0 0,0-2-32 0 0,-1 0-8 0 0,1 0 0 0 0,-1 0-120 0 0,0-2-24 0 0,1 2-8 0 0,-1-2 0 0 0,0-1-40 0 0,0 2-8 0 0,-1-2 0 0 0,1 1 0 0 0,-1-2-40 0 0,1 0-16 0 0,-1 3 0 0 0,0-3 0 0 0,-1 1-136 0 0,1 0-32 0 0,-2-1-8 0 0,2 0 0 0 0,-2 2-96 0 0,-1-1-24 0 0,2-1 0 0 0,-1 1 0 0 0,1 2-64 0 0,-3-1-64 0 0,2 0 96 0 0,-2-1-96 0 0,1 2 72 0 0,-2-1-72 0 0,0 0 0 0 0,0 2 72 0 0,0-1-72 0 0,-1 3 0 0 0,-2-1 0 0 0,0 1 64 0 0,-1 1-64 0 0,0 1 0 0 0,2 0 0 0 0,-1 2 64 0 0,1 1-64 0 0,0 0 0 0 0,0 0 0 0 0,1 2 0 0 0,-1 2 0 0 0,2 0 0 0 0,0 1 0 0 0,1-1 0 0 0,0 0 0 0 0,3 2 0 0 0,-1-2 0 0 0,2-2 0 0 0,0-1 0 0 0,0 1 0 0 0,2 0 0 0 0,1-2 0 0 0,0-1 64 0 0,0-1 32 0 0,2-1 0 0 0,0-1 0 0 0,2 1 80 0 0,-1-3 16 0 0,2-1 8 0 0,0-1 0 0 0,0-1-56 0 0,-1 0-16 0 0,1-2 0 0 0,1 1 0 0 0,-2-1-48 0 0,1 1-16 0 0,0-1 0 0 0,-1 3 0 0 0,-1-3-64 0 0,0 2 80 0 0,-2 1-80 0 0,0 1 80 0 0,-1 1-80 0 0,-1 0 80 0 0,0-1-80 0 0,-1 2 80 0 0,2 0-80 0 0,-1 0 0 0 0,-1 3 72 0 0,2 0-72 0 0,-2 0 0 0 0,1 1 0 0 0,-1 2 0 0 0,1-1 0 0 0,-1 2 0 0 0,0 0 0 0 0,-1 0 0 0 0,0 2 64 0 0,0-2-64 0 0,-1 2 0 0 0,-1-1 0 0 0,0 1 0 0 0,-1 0 0 0 0,0 0 0 0 0,0-1 0 0 0,-1-1 0 0 0,0 0 0 0 0,-1 0 0 0 0,0 1 0 0 0,-2 0 64 0 0,-1 0-64 0 0,2-1 0 0 0,-4 1 0 0 0,3-3 0 0 0,0 0 0 0 0,-1-1 64 0 0,1 1-64 0 0,-2-1 0 0 0,3-2 64 0 0,-1 0-64 0 0,0 1 64 0 0,-1-1-64 0 0,1-2 80 0 0,1 1-16 0 0,0 0-64 0 0,1-1 96 0 0,0 1-96 0 0,1 0 88 0 0,-1-1-88 0 0,0 1 80 0 0,2-1-80 0 0,0 0 0 0 0,0 0 0 0 0,2-1 64 0 0,-2 0-64 0 0,2 1 0 0 0,1 0 0 0 0,-2-1 0 0 0,2 1 0 0 0,0 0 0 0 0,0-1 0 0 0,0 1 0 0 0,0 0-120 0 0,2 0-8 0 0,-1 0-8 0 0,2-1 0 0 0,0 1-400 0 0,-3 0-72 0 0</inkml:trace>
  <inkml:trace contextRef="#ctx0" brushRef="#br0" timeOffset="34">3823 3338 2303 2826 3283,'-2'-1'200'0'0,"0"0"-200"0"0,2 1 0 0 0,-1 0 0 0 0,-1 0 400 0 0,1 0 40 0 0,-1 0 8 0 0,-4-1 0 0 0,-1 1 128 0 0,-1-1 24 0 0,1 2 8 0 0,1 1 0 0 0,-1 1 72 0 0,3-1 24 0 0,-1 2 0 0 0,1 2 0 0 0,1-1-64 0 0,1 1 0 0 0,-1 1-8 0 0,2-1 0 0 0,-1 0-152 0 0,2 0-24 0 0,0 1-8 0 0,2-2 0 0 0,0 1-88 0 0,0-1-16 0 0,3-2-8 0 0,-1 1 0 0 0,1 0 0 0 0,1-3 0 0 0,0 0 0 0 0,1-1 0 0 0,-2 0-48 0 0,0-1 0 0 0,1 0-8 0 0,0-1 0 0 0,1-1-112 0 0,0-1-16 0 0,0 0-8 0 0,-1-1 0 0 0,0 0-144 0 0,-2-1 64 0 0,0 1-64 0 0,-1 1 0 0 0,-1-1 0 0 0,0 1 0 0 0,-1-1 0 0 0,-2-1 0 0 0,1 1 0 0 0,-2 1 0 0 0,-1-1 0 0 0,-1 0 0 0 0,1 2-128 0 0,-1 0 0 0 0,-1 0 0 0 0,-2 1 0 0 0,-1 1-64 0 0,0 1-8 0 0,1 1-8 0 0,-1 0 0 0 0,2 1 128 0 0,-1 1 80 0 0,-1 0-96 0 0,1 2 96 0 0,0 0 0 0 0,2 1 96 0 0,-2 3 0 0 0,0-1 0 0 0,2 3 160 0 0,-1 0 24 0 0,3 0 8 0 0,1 0 0 0 0,1-1 16 0 0,1 0 8 0 0,2-2 0 0 0,1 1 0 0 0,2-2-24 0 0,1-1-8 0 0,1-1 0 0 0,1-1 0 0 0,1-2-56 0 0,1 0-16 0 0,2-2 0 0 0,0-2 0 0 0,1-2-64 0 0,2-1-16 0 0,1-2 0 0 0,-1 0 0 0 0,-3 1-64 0 0,0-2-64 0 0,0 0 96 0 0,-1-1-96 0 0,-4 0 0 0 0,-1 0 0 0 0,-2 0 0 0 0,-3 1 0 0 0,0-1 0 0 0,-2 0 0 0 0,-1-1 0 0 0,-3 0 0 0 0,0 0 0 0 0,-3 2 0 0 0,-1 0 0 0 0,-2 0 0 0 0,0 4 0 0 0,-1 1 0 0 0,2 2 0 0 0,-1 1 0 0 0,3 1 0 0 0,-1 2 0 0 0,-2 1 0 0 0,-1 4 0 0 0,1 0 0 0 0,1 1 0 0 0,2 1 0 0 0,1 1 0 0 0,1 0 0 0 0,3 0 80 0 0,1 0-80 0 0,2-1 64 0 0,2 1-64 0 0,3-2 0 0 0,2 2 0 0 0,5-4 0 0 0,4-1-472 0 0,4-1-56 0 0</inkml:trace>
  <inkml:trace contextRef="#ctx0" brushRef="#br0" timeOffset="35">3829 3363 4607 2858 3223,'-1'-2'408'0'0,"0"0"-328"0"0,0 2-80 0 0,1 0 0 0 0,-2 0 336 0 0,2-1 48 0 0,-3 0 16 0 0,-2 0 0 0 0,0-1 104 0 0,-3 1 16 0 0,-3 0 8 0 0,1 2 0 0 0,0 1-184 0 0,-1 1-40 0 0,2 0-8 0 0,-1 1 0 0 0,0 1 64 0 0,2 1 16 0 0,1 0 0 0 0,1 0 0 0 0,2 1 104 0 0,2 0 16 0 0,1 0 8 0 0,2 0 0 0 0,0 0 8 0 0,2 0 0 0 0,3 0 0 0 0,1 0 0 0 0,0-1-16 0 0,1-1 0 0 0,2 1 0 0 0,1-2 0 0 0,-1 0-152 0 0,1-2-32 0 0,-1-2-8 0 0,0 0 0 0 0,-1-1-136 0 0,-1-1-24 0 0,2-1-8 0 0,-3-1 0 0 0,0 0-40 0 0,-2-1-16 0 0,0 0 0 0 0,-2-2 0 0 0,-1 0-80 0 0,0-1 80 0 0,-2 1-80 0 0,-2 0 80 0 0,1 0-80 0 0,-1-1 0 0 0,-2 4 0 0 0,0-2 64 0 0,-1 1 8 0 0,0 1 0 0 0,-1 2 0 0 0,-1 1 0 0 0,1-1 88 0 0,-1 4 8 0 0,-1-1 8 0 0,0 3 0 0 0,1-1-48 0 0,0 2-16 0 0,-1 0 0 0 0,1 2 0 0 0,0-1-112 0 0,1 0 88 0 0,0 1-88 0 0,1-2 80 0 0,2 1-80 0 0,0 0 0 0 0,2-1 0 0 0,1-1 0 0 0,1-1 0 0 0,3 0-112 0 0,4-1 16 0 0,1-1-5584 0 0,3-3-1112 0 0</inkml:trace>
  <inkml:trace contextRef="#ctx0" brushRef="#br0" timeOffset="36">3182 2735 6911 3405 2969,'0'0'608'0'0,"0"0"-480"0"0,0 1-128 0 0,2-1 0 0 0,-2 0 584 0 0,1 1 96 0 0,0 0 24 0 0,2 1 0 0 0,0-1 256 0 0,2 1 64 0 0,0 1 0 0 0,1 0 8 0 0,-1-1-512 0 0,0 1-104 0 0,-1-1-16 0 0,2 1-8 0 0,-2 0-296 0 0,0 0-96 0 0,0 1 0 0 0,1-1 0 0 0,-1-1-432 0 0,-1 0-144 0 0</inkml:trace>
  <inkml:trace contextRef="#ctx0" brushRef="#br0" timeOffset="37">3341 2842 4607 3270 2966,'0'0'408'0'0,"0"0"-328"0"0,1-1-80 0 0,-1 1 0 0 0,0 0 608 0 0,0 0 96 0 0,0 1 32 0 0,1-1 0 0 0,-1 0-440 0 0,0 1-80 0 0,0 0-24 0 0,0-1 0 0 0,0 0-192 0 0</inkml:trace>
  <inkml:trace contextRef="#ctx0" brushRef="#br0" timeOffset="38">2972 2636 5983 3515 3073,'0'1'536'0'0,"0"-1"-432"0"0,0 1-104 0 0,1-1 0 0 0,-1 0 480 0 0,2 1 80 0 0,-1 0 16 0 0,2 1 0 0 0,0 1 432 0 0,3 0 88 0 0,2 0 24 0 0,-1 2 0 0 0,2-1-384 0 0,0-1-64 0 0,1 1-24 0 0,-2 1 0 0 0,1-2-424 0 0,-2 2-80 0 0,1 0-16 0 0,0-1-8 0 0,0 0-120 0 0,-2 1 0 0 0,1 0 0 0 0,-1-1-4432 0 0,0 0-832 0 0</inkml:trace>
  <inkml:trace contextRef="#ctx0" brushRef="#br0" timeOffset="39">3332 2870 9215 3351 3029,'-5'-1'408'0'0,"3"1"80"0"0,0 0-392 0 0,1 1-96 0 0,1-1 0 0 0,0 0 0 0 0,0 1 0 0 0,1 0 88 0 0,1 1-88 0 0,0 0 80 0 0,3 1 152 0 0,-5-3 32 0 0,0 0 8 0 0,16 8 0 0 0,-10-4 200 0 0,1-1 40 0 0,-2 0 0 0 0,1 1 8 0 0,-1-1-200 0 0,0 0-48 0 0,-1 0-8 0 0,0 1 0 0 0,1-2-136 0 0,0 1-24 0 0,-2 0-8 0 0,2 0 0 0 0,-2 0-96 0 0,0-2 0 0 0,1 2 0 0 0,-1 0-4016 0 0,0-2-768 0 0</inkml:trace>
  <inkml:trace contextRef="#ctx0" brushRef="#br0" timeOffset="40">3539 3069 9215 3413 2884,'-1'0'816'0'0,"1"1"-656"0"0,0 0-160 0 0,0-1 0 0 0,0 2 344 0 0,0-2 32 0 0,1 2 8 0 0,0 0 0 0 0,0 0 80 0 0,0 3 16 0 0,2 1 8 0 0,1-3 0 0 0,2 1-328 0 0,-1-2-64 0 0,0 0-8 0 0,0-1-8 0 0,-2 2-80 0 0,3 1-88 0 0,-2-1 24 0 0,0 0-5496 0 0</inkml:trace>
  <inkml:trace contextRef="#ctx0" brushRef="#br0" timeOffset="41">3680 3211 12439 3283 2816,'-3'-1'544'0'0,"1"1"128"0"0,1 0-544 0 0,0 1-128 0 0,1 0 0 0 0,0 0 0 0 0,1-1 296 0 0,0 3 32 0 0,1 0 8 0 0,2 1 0 0 0,0 1 72 0 0,4 1 8 0 0,-1-1 8 0 0,2 0 0 0 0,1 1-224 0 0,1-2-40 0 0,1 2-16 0 0,-2-1 0 0 0,1-1-144 0 0,-2 2 0 0 0,1-3 0 0 0,-3 2 0 0 0,-1-3 0 0 0,-1 1 0 0 0,0-1 0 0 0,-3-1 0 0 0,1 0-376 0 0,-2 1-48 0 0,1-2-16 0 0,-1 1 0 0 0,-1 0-480 0 0,1 1-96 0 0,-2-1-16 0 0,1 1-4176 0 0</inkml:trace>
  <inkml:trace contextRef="#ctx0" brushRef="#br0" timeOffset="42">4190 3122 919 3048 3019,'0'-3'80'0'0,"2"1"-80"0"0,-2 0 0 0 0,0 1 0 0 0,0-1 336 0 0,1 0 48 0 0,0-2 16 0 0,0-3 0 0 0,3 0 368 0 0,-2-3 64 0 0,0 3 24 0 0,1-1 0 0 0,-1 1 176 0 0,0 1 40 0 0,-1 2 8 0 0,0 0 0 0 0,-1 1-48 0 0,1 3-8 0 0,-1-1 0 0 0,0 0 0 0 0,0 1-224 0 0,0 1-56 0 0,0 0-8 0 0,-1 2 0 0 0,0 2-288 0 0,0 2-64 0 0,-2 2-16 0 0,-1 1 0 0 0,1 3-152 0 0,-2-1-32 0 0,0 2-8 0 0,-1 2 0 0 0,0-2-64 0 0,-1 0-16 0 0,2-3 0 0 0,0 0 0 0 0,1 0 8 0 0,1-1 0 0 0,-1-2 0 0 0,3-2 0 0 0,0 0 32 0 0,0-1 8 0 0,1-1 0 0 0,1-1 0 0 0,1 1 48 0 0,0-2 0 0 0,0 0 8 0 0,1-1 0 0 0,1 0-16 0 0,0-1-8 0 0,0 0 0 0 0,0-1 0 0 0,2 0-40 0 0,1 0-8 0 0,1 0 0 0 0,0-1 0 0 0,-2 0-56 0 0,2 2-8 0 0,2-2-64 0 0,-2 1 96 0 0,2 0-32 0 0,-2 0-64 0 0,2 1 88 0 0,-2-2-88 0 0,-2 2 64 0 0,1 0-64 0 0,-1 0 0 0 0,0 0 0 0 0,-1 0 0 0 0,-1 0 0 0 0,1 0 0 0 0,-2 0 0 0 0,0 0-352 0 0,0-1-80 0 0,1 0-16 0 0,1-1-8456 0 0</inkml:trace>
  <inkml:trace contextRef="#ctx0" brushRef="#br0" timeOffset="43">4357 3107 4607 2945 3104,'0'-1'200'0'0,"-1"0"48"0"0,1 1-248 0 0,0 0 0 0 0,0 1 0 0 0,-2 0 0 0 0,2 1 984 0 0,-2 1 144 0 0,-1 3 32 0 0,-1 3 8 0 0,-1 3 104 0 0,1-1 16 0 0,-1 2 8 0 0,2 0 0 0 0,0-1-312 0 0,0 1-64 0 0,1 1-16 0 0,0-1 0 0 0,1 0-240 0 0,-1 0-56 0 0,2 0 0 0 0,0 1-8 0 0,0-1-216 0 0,0-2-48 0 0,0-1-8 0 0,0-2 0 0 0,0 2-144 0 0,0-2-32 0 0,0 3-8 0 0,0-2 0 0 0,0-2-72 0 0,0 1-8 0 0,0-2-64 0 0,0 0 96 0 0,2-2-96 0 0,-2-1 0 0 0,1 1 0 0 0,-1-3 0 0 0,2 1 0 0 0,0-1 0 0 0,-2-1 0 0 0,2 0 0 0 0,0 0-224 0 0,0-1-64 0 0,0-2-8 0 0,1 0-8 0 0,-1 0-1136 0 0,1-2-232 0 0</inkml:trace>
  <inkml:trace contextRef="#ctx0" brushRef="#br0" timeOffset="44">4590 3163 2759 2812 2698,'1'0'248'0'0,"-1"0"-248"0"0,1 0 0 0 0,-1 0 0 0 0,0 0 448 0 0,0-2 48 0 0,2 2 8 0 0,0 0 0 0 0,0-1 232 0 0,1 0 40 0 0,-1-1 16 0 0,0 1 0 0 0,-1 0 8 0 0,1 0 8 0 0,0 0 0 0 0,-2 0 0 0 0,3-1 24 0 0,-3 1 0 0 0,1 0 0 0 0,0-1 0 0 0,0 1-96 0 0,0-1-8 0 0,-1 0-8 0 0,0 1 0 0 0,1-1-272 0 0,-2 1-48 0 0,1-1-16 0 0,-1 1 0 0 0,0 0-216 0 0,-1 0-40 0 0,2-1-16 0 0,-3 1 0 0 0,1 0-112 0 0,-1 0 64 0 0,0 0-64 0 0,-1 1 0 0 0,0 0 72 0 0,-1 1-72 0 0,1 1 64 0 0,-2-1-64 0 0,1 3 0 0 0,-1-2 0 0 0,1 1 64 0 0,0-1-64 0 0,0 2 64 0 0,-1 0-64 0 0,2 1 96 0 0,0 0-32 0 0,1 0-64 0 0,-1 0 0 0 0,2-1 0 0 0,0 1 0 0 0,1-1 0 0 0,0 1 0 0 0,-1 0 0 0 0,2 1 0 0 0,2-1 0 0 0,-1 0 0 0 0,1-1 0 0 0,1-1 0 0 0,1 1 88 0 0,-1-1-24 0 0,1 1-64 0 0,0-1 96 0 0,2 0 48 0 0,-1-1 8 0 0,0 1 0 0 0,2 0 0 0 0,1 1 16 0 0,0-1 8 0 0,0 2 0 0 0,0 0 0 0 0,-2-2-40 0 0,1 1-8 0 0,0 1 0 0 0,0-2 0 0 0,0 3-48 0 0,-1-1-16 0 0,-1-1 0 0 0,0 1 0 0 0,-1-1-64 0 0,1 3 0 0 0,-2-1 0 0 0,0 0 0 0 0,-1-1 0 0 0,-2-1 0 0 0,0 1 0 0 0,0 0 0 0 0,-1 1 0 0 0,-1-2 0 0 0,0 0 0 0 0,-1 1 0 0 0,1 0 0 0 0,-1 0 0 0 0,-2 0 0 0 0,0-1 0 0 0,0 1 0 0 0,-1 0 0 0 0,0 0 0 0 0,-1-2 0 0 0,1 1 0 0 0,-1-2 0 0 0,1 1 0 0 0,-1-2 0 0 0,0 0 0 0 0,1-1 0 0 0,0 0 64 0 0,0-1-64 0 0,3 0 0 0 0,-1 0 0 0 0,0-1 0 0 0,2-1 64 0 0,-1-1-64 0 0,1 1 0 0 0,0-2 72 0 0,1-2-72 0 0,-2 1 80 0 0,3-1-16 0 0,0-1-64 0 0,0-1 96 0 0,3-1-96 0 0,-2 0 88 0 0,3 2-88 0 0,-1-3 80 0 0,2 4-80 0 0,0-1 64 0 0,2 1-64 0 0,-1 0 64 0 0,2 1-64 0 0,2-1 0 0 0,-1 0 0 0 0,0 1 0 0 0,-1-1 0 0 0,0 1 0 0 0,1-1 64 0 0,0 1-64 0 0,-1-1 0 0 0,0-1 0 0 0,0 2 0 0 0,-3-1 0 0 0,0 2 0 0 0,-2-1 0 0 0,1-1 0 0 0,-3 0 0 0 0,1-1 0 0 0,-2-1 0 0 0,-2 1 0 0 0,1-1 0 0 0,-3 2 64 0 0,1 0-64 0 0,-2 0 64 0 0,0 1-64 0 0,-1 0 0 0 0,1 3 64 0 0,-2 0-64 0 0,1 0 0 0 0,0 1 64 0 0,-1 1-64 0 0,1 0 0 0 0,-1 0 64 0 0,2 2-64 0 0,-1-1 0 0 0,1 2 0 0 0,0-2 0 0 0,-1 4 0 0 0,1-2 0 0 0,1 1 0 0 0,1 1 0 0 0,-1 2-296 0 0,3-1-24 0 0,-1 1-8 0 0,2 1-8768 0 0</inkml:trace>
  <inkml:trace contextRef="#ctx0" brushRef="#br0" timeOffset="45">1695 225 3679 3213 3054,'1'-3'328'0'0,"-1"1"-264"0"0,0-1-64 0 0,0 3 0 0 0,0-1 536 0 0,0-1 88 0 0,0-2 16 0 0,0-1 8 0 0,0-1 344 0 0,0-1 64 0 0,0 1 8 0 0,0 1 8 0 0,0 0-240 0 0,-1 2-56 0 0,1 0-8 0 0,0 0 0 0 0,0 2-224 0 0,0 0-40 0 0,0 0-16 0 0,1 0 0 0 0,-1 1-120 0 0,0 0-24 0 0,0 0-8 0 0,0 1 0 0 0,0-1-16 0 0,0 0-8 0 0,0 0 0 0 0,0 0 0 0 0,0 0 16 0 0,0 0 8 0 0,0 18 0 0 0,0-11 0 0 0,-1 1-56 0 0,1 1-16 0 0,-1 2 0 0 0,0 4 0 0 0,1 1-16 0 0,-2-1-8 0 0,1 2 0 0 0,1-1 0 0 0,-1 4-32 0 0,0-1-8 0 0,0 1 0 0 0,0-1 0 0 0,1-1-104 0 0,0 1-32 0 0,0 1 0 0 0,0 2 0 0 0,0 1 0 0 0,2 0-64 0 0,-1 0 96 0 0,0-1-32 0 0,2-2 0 0 0,-3-1-64 0 0,1-1 96 0 0,0-1-32 0 0,0-2 8 0 0,-1-2 0 0 0,2-2 0 0 0,-2-3 0 0 0,1 2-8 0 0,-1-1 0 0 0,-1-1 0 0 0,1-1 0 0 0,0 0 0 0 0,-2-2-64 0 0,2 1 96 0 0,-1 0-32 0 0,-1 0-64 0 0,0-1 0 0 0,0-1 72 0 0,0 0-72 0 0,1-1 0 0 0,0-1 0 0 0,-1 1 0 0 0,1-1 64 0 0,-1-1-64 0 0,1 0 0 0 0,0 1 0 0 0,-1-2 0 0 0,1 0 0 0 0,-1 0 0 0 0,1 0 0 0 0,0-2 0 0 0,0 1 0 0 0,-2-2 0 0 0,1 1 0 0 0,0-1 0 0 0,0-3 0 0 0,-2 0 0 0 0,1-1 0 0 0,0 0 0 0 0,0 0 0 0 0,-1-1 0 0 0,1-1 0 0 0,-1 1 0 0 0,2 1 0 0 0,-1 0 0 0 0,1-1-64 0 0,-2 0 64 0 0,1 0-72 0 0,0 0 72 0 0,0 2-80 0 0,1 0 80 0 0,-1 2 0 0 0,0 0-72 0 0,2 0 72 0 0,-1 1 0 0 0,0-1 0 0 0,0 1 0 0 0,1 0 0 0 0,-1 0 0 0 0,2 1 0 0 0,-3 0 0 0 0,3-1 0 0 0,-1 2-64 0 0,0-1 64 0 0,1 1 0 0 0,0 0 0 0 0,0 1 0 0 0,0 0 0 0 0,0-1 0 0 0,0 2 0 0 0,1-1 0 0 0,0 2 0 0 0,-1 0 0 0 0,0-2 0 0 0,0 0 0 0 0,0 0 0 0 0,7 15 0 0 0,-4-9 0 0 0,0 1 0 0 0,-1 2 0 0 0,2 0 0 0 0,-2-1 0 0 0,1 2 0 0 0,2 2 0 0 0,0-1 96 0 0,0-1-32 0 0,-2-1 0 0 0,2 0 0 0 0,0 1 8 0 0,-1 0 0 0 0,2-2 0 0 0,-1 2-8 0 0,-1-3 0 0 0,1 1 0 0 0,0-2 0 0 0,-2-2 0 0 0,0 0-64 0 0,0 0 96 0 0,1-1-32 0 0,0-1 16 0 0,0-1 0 0 0,1-1 0 0 0,1-1 0 0 0,-1-1 48 0 0,3-4 0 0 0,1-1 8 0 0,1-2 0 0 0,0-2 24 0 0,2-3 8 0 0,-1 0 0 0 0,2-1 0 0 0,0-2-16 0 0,-2 2-8 0 0,-1 0 0 0 0,-3 3 0 0 0,1 1-72 0 0,-4 3-8 0 0,0 2-64 0 0,-3 2 96 0 0,1 0-96 0 0,-2 4 0 0 0,0-2 0 0 0,0 1 0 0 0,-2 1 0 0 0,2-1 0 0 0,0 2 0 0 0,0-1 0 0 0,2 0-480 0 0,0 0-96 0 0,2-1-24 0 0,3-2-9720 0 0</inkml:trace>
  <inkml:trace contextRef="#ctx0" brushRef="#br0" timeOffset="46">2194 175 2303 3041 3175,'0'0'200'0'0,"0"-1"-200"0"0,0 0 0 0 0,0 0 0 0 0,0 0 632 0 0,0 0 80 0 0,-1 0 24 0 0,1-2 0 0 0,-1 0 448 0 0,-1-1 96 0 0,1-1 24 0 0,-1 2 0 0 0,1-1-248 0 0,0 1-56 0 0,-1 0-8 0 0,1 0 0 0 0,0 1-208 0 0,-1 0-48 0 0,2 2 0 0 0,-2-1-8 0 0,1 1-168 0 0,1 0-32 0 0,-2 1-8 0 0,1-1 0 0 0,-1 3-184 0 0,1 1-40 0 0,0 0-8 0 0,-1 2 0 0 0,1 0-96 0 0,0 2-32 0 0,-1 2 0 0 0,1 0 0 0 0,0 3 16 0 0,0-1 0 0 0,1 1 0 0 0,-1 1 0 0 0,0-1 24 0 0,1 2 8 0 0,0 0 0 0 0,0-1 0 0 0,-2-2-120 0 0,2 1-24 0 0,0 2-64 0 0,0-1 96 0 0,-1 1 0 0 0,1-2 0 0 0,0 1 0 0 0,0-1 0 0 0,0 2 8 0 0,0 0 0 0 0,0-1 0 0 0,0-1 0 0 0,3-1-24 0 0,-3 0-8 0 0,1-2 0 0 0,0 0 0 0 0,0-2-72 0 0,0 0 96 0 0,-1-1-96 0 0,0-2 96 0 0,1-1-96 0 0,-1 0 0 0 0,2-2 0 0 0,-2 1 0 0 0,0-2 0 0 0,0 0 0 0 0,0 0 0 0 0,0-2 0 0 0,0 0-320 0 0,1 0-48 0 0,0-2-16 0 0,1-1-9024 0 0</inkml:trace>
  <inkml:trace contextRef="#ctx0" brushRef="#br0" timeOffset="47">2162 186 6911 3038 3163,'0'-5'304'0'0,"-1"1"64"0"0,0 1-296 0 0,1-1-72 0 0,0 2 0 0 0,0 0 0 0 0,1-1 576 0 0,-1-1 96 0 0,1-3 16 0 0,2-1 8 0 0,-1-2 456 0 0,1-1 88 0 0,1-1 16 0 0,3 0 8 0 0,-1 1-504 0 0,1 1-104 0 0,1 0-16 0 0,2-1-8 0 0,-1 4-232 0 0,1-1-48 0 0,5 2 0 0 0,-2 1-8 0 0,-2 2-24 0 0,-2 1 0 0 0,1 2 0 0 0,0 1 0 0 0,-1 2-152 0 0,0 1-32 0 0,-1 2-8 0 0,-3 1 0 0 0,0-1-128 0 0,-1 3 0 0 0,-2 1 0 0 0,-2 1 0 0 0,-1 3 80 0 0,0 0-16 0 0,-3 2 0 0 0,0 2 0 0 0,-2-1-64 0 0,0 0 0 0 0,-2-1 0 0 0,1-1 0 0 0,-1 0 0 0 0,-1-2-88 0 0,0-1 24 0 0,1-3 0 0 0,0 1 64 0 0,0-3 0 0 0,0-1 64 0 0,1-1-64 0 0,-1 1 88 0 0,0-3-24 0 0,2 0 0 0 0,0-1 0 0 0,1-1 72 0 0,0 0 16 0 0,2-1 0 0 0,-1-1 0 0 0,3 0-64 0 0,-1-1-16 0 0,0 1 0 0 0,2-3 0 0 0,0 1-216 0 0,2-2-48 0 0,1 1 0 0 0,2 2-8608 0 0</inkml:trace>
  <inkml:trace contextRef="#ctx0" brushRef="#br0" timeOffset="48">2409 377 3223 2887 3090,'-1'-3'136'0'0,"1"1"40"0"0,0 0-176 0 0,0 0 0 0 0,0 1 0 0 0,0 0 0 0 0,0 0 584 0 0,0-1 88 0 0,1 0 8 0 0,-1-2 8 0 0,2-1 944 0 0,0 1 184 0 0,1 1 40 0 0,-1-2 0 0 0,1 2-608 0 0,0 0-128 0 0,0-1-32 0 0,2 1 0 0 0,0 0-352 0 0,-2 2-80 0 0,3-1-16 0 0,-2 0 0 0 0,3 1-256 0 0,-3 0-48 0 0,-1 0-16 0 0,1 1 0 0 0,-1 1-152 0 0,0-1-32 0 0,0 1-8 0 0,0 0 0 0 0,-1 1 0 0 0,1-1-8 0 0,-2 1 0 0 0,0 0 0 0 0,0-1-120 0 0,-1 0 0 0 0,1 1 0 0 0,-1-1 0 0 0,0 0 0 0 0,-1 0 0 0 0,0 0 0 0 0,0-1 0 0 0,0 3 96 0 0,-2-2-24 0 0,-1 0-8 0 0,1 1 0 0 0,-1 1-64 0 0,-3-1 0 0 0,1 2 0 0 0,-2-1 0 0 0,0 1 0 0 0,0 1 0 0 0,-2-1 0 0 0,2 0 0 0 0,1 1 0 0 0,-1 0 0 0 0,2 0 0 0 0,1-1 0 0 0,0 0 0 0 0,3 0 0 0 0,0 0 0 0 0,1 0 0 0 0,0 0 0 0 0,2-2 0 0 0,1 3 0 0 0,1 0 0 0 0,0-1 0 0 0,2 0 0 0 0,1 2 0 0 0,1 0 0 0 0,0 1 0 0 0,1-1 0 0 0,-2 0 0 0 0,1 2 0 0 0,1-1 0 0 0,-1 1 0 0 0,0 0 0 0 0,-1 0 0 0 0,0 0 0 0 0,-3 1 0 0 0,1 0 0 0 0,-2-2 0 0 0,0 2 0 0 0,-2-1 0 0 0,-1 0 0 0 0,0 1 0 0 0,-1 0 0 0 0,-1-2 0 0 0,-1-1 0 0 0,0-1 0 0 0,0 0 0 0 0,-2-2 0 0 0,1 0 0 0 0,-1 0 0 0 0,0-2 0 0 0,0 1 0 0 0,-1-2 0 0 0,2-2 0 0 0,-1 1 0 0 0,-1-1 0 0 0,1 0 0 0 0,-1-1 0 0 0,1 0 0 0 0,-1-1 0 0 0,1 1 0 0 0,-1-1 0 0 0,2-2 0 0 0,0 2 0 0 0,1-1 0 0 0,-1 1 0 0 0,3 1 0 0 0,0-1 0 0 0,0 1 0 0 0,2 1 0 0 0,1 0-416 0 0,0 2-32 0 0,2-1 0 0 0,1 1-5456 0 0,4-1-1096 0 0</inkml:trace>
  <inkml:trace contextRef="#ctx0" brushRef="#br0" timeOffset="49">2614 417 2759 2895 3094,'1'-4'248'0'0,"-1"1"-248"0"0,0 0 0 0 0,0 0 0 0 0,0 2 752 0 0,0 1 104 0 0,0-2 16 0 0,0 1 8 0 0,-1 1 1056 0 0,0-1 208 0 0,-1 0 48 0 0,0 1 8 0 0,0 2-1048 0 0,-1 1-200 0 0,2 1-48 0 0,-2 0-8 0 0,2 3-464 0 0,-1 0-96 0 0,2 3-16 0 0,-1-1-8 0 0,0 1-176 0 0,1 0-32 0 0,1 0-8 0 0,-1 0 0 0 0,1-1 16 0 0,1 0 0 0 0,1-2 0 0 0,-1 0 0 0 0,2-2-16 0 0,0 1-8 0 0,1-3 0 0 0,-1-1 0 0 0,0 1-88 0 0,1-3 96 0 0,1 0-96 0 0,0-1 96 0 0,1-1-8 0 0,-2-1 0 0 0,2-1 0 0 0,-2 0 0 0 0,2-1-24 0 0,0-1-64 0 0,-1 0 96 0 0,-2-1-32 0 0,1-1-64 0 0,-1 0 96 0 0,1-1-96 0 0,-1 0 96 0 0,-1 0-96 0 0,-1 1 0 0 0,0 0 72 0 0,0 3-72 0 0,-2 1 0 0 0,1 0 0 0 0,-1 1 0 0 0,0 1 64 0 0,0 0-64 0 0,0 0 0 0 0,-1 2 0 0 0,1-1 0 0 0,0 1 0 0 0,-1 0 0 0 0,0 0 0 0 0,0 1 64 0 0,0 0-64 0 0,0 0 0 0 0,1-1 0 0 0,0 0 0 0 0,0 0 0 0 0,0 0 0 0 0,0 0 0 0 0,-1 18 0 0 0,2-14 0 0 0,0 1 0 0 0,1 1 0 0 0,0 1 0 0 0,0-3 0 0 0,1 0 0 0 0,1 2 0 0 0,2-2 0 0 0,-3 1 0 0 0,0-2 0 0 0,2 1 0 0 0,0 0 0 0 0,0-2 0 0 0,0 1 0 0 0,0-1 0 0 0,1-1 0 0 0,-1 0 120 0 0,1-1-16 0 0,1 0 0 0 0,-1-1 0 0 0,1-1-104 0 0,0 1 0 0 0,-1-2 64 0 0,1-1-64 0 0,0 1 64 0 0,0-2-64 0 0,-1-1 88 0 0,1 2-88 0 0,-3 0 0 0 0,2-2 0 0 0,0-1 0 0 0,1-1 0 0 0,-1-1 0 0 0,1 0 0 0 0,0-3 0 0 0,-1 1 0 0 0,0-1 0 0 0,-1-1 0 0 0,1 2 0 0 0,-2 0 0 0 0,-1 0 0 0 0,-1 1 0 0 0,-1 1 0 0 0,1 1 0 0 0,-2 1 0 0 0,0-1 0 0 0,-2 2 0 0 0,2 0 0 0 0,-2-1 0 0 0,1 2 0 0 0,-1-1 0 0 0,2 2 0 0 0,-2-1 64 0 0,1 0-64 0 0,1 1 0 0 0,-1 0 0 0 0,0 0 72 0 0,1 0-8 0 0,0 3-64 0 0,0-1 96 0 0,0 2-96 0 0,0 0 0 0 0,0 0 0 0 0,0 0 0 0 0,-1 1 0 0 0,-1 1 0 0 0,2 0 0 0 0,0 4 0 0 0,0-2 0 0 0,-1 1 0 0 0,0 1 0 0 0,1-1 0 0 0,-1 3 0 0 0,1 1 0 0 0,0-1 0 0 0,0 0 0 0 0,1 2 0 0 0,-1-1 0 0 0,1 2 0 0 0,0 1 0 0 0,-1 0 0 0 0,2-1 0 0 0,-1-2 0 0 0,-1 2 0 0 0,0 0 0 0 0,0 2 0 0 0,0 0 0 0 0,0 0 0 0 0,0-4 0 0 0,1 2 0 0 0,0-1 0 0 0,-1 2 0 0 0,2 1 0 0 0,-1-3 0 0 0,1 0 0 0 0,-1 0 0 0 0,1-2 0 0 0,0-1 0 0 0,1 0 0 0 0,-1-1 0 0 0,1-2 0 0 0,-2 0 0 0 0,1-1 0 0 0,-1-2 0 0 0,1-1 0 0 0,0 0 0 0 0,0 0 0 0 0,-1-1 0 0 0,1-1 0 0 0,-1-2 0 0 0,1 0 0 0 0,0-2 72 0 0,0 0 48 0 0,0 0 8 0 0,0-1 0 0 0,1-2 0 0 0,-1-1-24 0 0,2-2 0 0 0,-2 2 0 0 0,2-1 0 0 0,0 1-32 0 0,1-2-8 0 0,0 1 0 0 0,2 2 0 0 0,-2 1-64 0 0,1 3 0 0 0,0-1 0 0 0,0 1 0 0 0,-2 3 0 0 0,1 1 0 0 0,-1 0 0 0 0,0 1 0 0 0,0 2 0 0 0,-2 0 0 0 0,0 0 0 0 0,1 1 0 0 0,-2 3-144 0 0,0-1 32 0 0,-1 1 8 0 0,0 0 0 0 0,0 0-64 0 0,-1 0-16 0 0,0 3 0 0 0,-2 1 0 0 0,1 0 64 0 0,0-1 16 0 0,0 0 0 0 0,-1 0 0 0 0,0-2 104 0 0,1 0 0 0 0,-1-1-80 0 0,0-1 80 0 0,1 1 0 0 0,0-1 0 0 0,0-2 0 0 0,1 0 0 0 0,1-1 0 0 0,0 0 0 0 0,0-1 0 0 0,1 0 0 0 0,0 1 96 0 0,0-2-32 0 0,2 0 0 0 0,1-1 0 0 0,-1 0 16 0 0,2-1 0 0 0,1 0 0 0 0,1 0 0 0 0,-1-1-80 0 0,2-1 80 0 0,0-1-80 0 0,0-2 80 0 0,0 2-80 0 0,-1-1 0 0 0,0 1 0 0 0,0-3 0 0 0,0 1 72 0 0,1-1-72 0 0,-1-1 80 0 0,-1 2-80 0 0,-1 0 0 0 0,1 0 0 0 0,0 0 0 0 0,0 0 0 0 0,-1 2 96 0 0,0 1-24 0 0,0 0-8 0 0,1 1 0 0 0,-1 1-64 0 0,0 0 0 0 0,-1 2 0 0 0,0 0 0 0 0,1 2 0 0 0,-2 0 0 0 0,0-1 0 0 0,0 2 0 0 0,-1 0 0 0 0,0 3 0 0 0,-1-1 0 0 0,1 2 0 0 0,-2 0-88 0 0,0 0 88 0 0,-2 0-64 0 0,0 1 64 0 0,0-1-72 0 0,-1-1 72 0 0,-1 1-80 0 0,-1 0 80 0 0,-1-1 0 0 0,-1 1 0 0 0,0-2 0 0 0,0-1 0 0 0,0 2 0 0 0,2-3 0 0 0,-1 0 0 0 0,0-1 0 0 0,0 0 0 0 0,1-1 0 0 0,0-1 0 0 0,1 0 0 0 0,-1 0 0 0 0,0-1 0 0 0,0-1 0 0 0,0-1-6432 0 0,0 1-1216 0 0</inkml:trace>
  <inkml:trace contextRef="#ctx0" brushRef="#br0" timeOffset="50">327 898 2759 3358 3030,'0'-5'248'0'0,"0"2"-248"0"0,0 1 0 0 0,0 1 0 0 0,0-1 496 0 0,0 2 48 0 0,0-1 16 0 0,0-1 0 0 0,0 1 496 0 0,0-3 104 0 0,0 1 24 0 0,0-1 0 0 0,0 2-248 0 0,0-2-40 0 0,0 3-16 0 0,0-2 0 0 0,0 2-176 0 0,1-1-32 0 0,-1 0 0 0 0,0 2-8 0 0,1 0-184 0 0,-1 0-32 0 0,1 0 0 0 0,-1 2-8 0 0,0-2-152 0 0,0 0-24 0 0,0 0-8 0 0,8 18 0 0 0,-4-9 40 0 0,0 1 8 0 0,1 2 0 0 0,0 0 0 0 0,-1 4-80 0 0,0-1-24 0 0,1 1 0 0 0,-1-2 0 0 0,2 1-40 0 0,-3-1 0 0 0,3-2-8 0 0,-1 1 0 0 0,0-1-40 0 0,1 1-8 0 0,-1-2 0 0 0,0-2 0 0 0,0-1 8 0 0,-1 1 0 0 0,1-2 0 0 0,-1 1 0 0 0,2-1-112 0 0,-1-1 72 0 0,-1-2-72 0 0,0 0 64 0 0,-1-1 24 0 0,1-1 0 0 0,-1-2 0 0 0,0-2 0 0 0,1 0 16 0 0,-1 0 8 0 0,1-1 0 0 0,0-4 0 0 0,0-1 32 0 0,2-1 8 0 0,-1-2 0 0 0,1-2 0 0 0,1 0-32 0 0,0-2-8 0 0,0 0 0 0 0,0-3 0 0 0,0-1 0 0 0,0-1 0 0 0,0 2 0 0 0,-1 1 0 0 0,-1 3-16 0 0,0 1 0 0 0,-1 1 0 0 0,-1 1 0 0 0,0 2-96 0 0,-1 1 0 0 0,-2 2 0 0 0,1 1 0 0 0,-1-1 0 0 0,0 3 0 0 0,0-1 72 0 0,0 1-72 0 0,0 0 64 0 0,-1 0-64 0 0,1 1 0 0 0,0 1 64 0 0,0-3-64 0 0,0 3 0 0 0,1-2 0 0 0,-1 1 0 0 0,0 0 0 0 0,0 2 0 0 0,1-1 0 0 0,-1 0 0 0 0,0 0 0 0 0,0 1 0 0 0,-1 0 0 0 0,1 1 0 0 0,-1 1-328 0 0,1 2-8 0 0,0 0 0 0 0,1 3-6240 0 0,0 1-1248 0 0</inkml:trace>
  <inkml:trace contextRef="#ctx0" brushRef="#br0" timeOffset="51">705 1134 1839 3270 3073,'-1'-3'160'0'0,"0"1"-160"0"0,1 0 0 0 0,0 0 0 0 0,0 2 792 0 0,0 0 120 0 0,0-1 24 0 0,1-2 8 0 0,0 2 448 0 0,0-2 88 0 0,2 0 24 0 0,-1-1 0 0 0,1 0-240 0 0,-1 2-48 0 0,1-1 0 0 0,1 1-8 0 0,0-1-384 0 0,-1 3-80 0 0,0-1-8 0 0,1-1-8 0 0,-1 2-272 0 0,0 0-48 0 0,0 0-16 0 0,0 0 0 0 0,-1 0-152 0 0,2 0-32 0 0,-2 0-8 0 0,-1 0 0 0 0,2 0 0 0 0,-1 0 0 0 0,-1 2 0 0 0,1-2 0 0 0,-2 0-136 0 0,0 0-64 0 0,1-2 64 0 0,-1 2-64 0 0,0 2 80 0 0,0-2-80 0 0,0 0 96 0 0,-1-2-96 0 0,1 2 88 0 0,0 0-88 0 0,0 0 80 0 0,0 0-80 0 0,0 0 64 0 0,-16 6-64 0 0,11-4 0 0 0,-2 1 72 0 0,0 0-72 0 0,-2 1 0 0 0,1-1 0 0 0,-2 1 0 0 0,1 1 0 0 0,2-1 0 0 0,-1 1 0 0 0,2-1 0 0 0,1-1 0 0 0,0 1 0 0 0,2-2 0 0 0,1 1 0 0 0,-1-1 0 0 0,2 0 0 0 0,0 1 0 0 0,1 1 0 0 0,1 2 0 0 0,1-2 0 0 0,2 2 0 0 0,2-1 0 0 0,-2-1 0 0 0,0-1 0 0 0,1 1 0 0 0,0 0 0 0 0,1 1 0 0 0,1-1 0 0 0,-2 1 0 0 0,1 0 0 0 0,1 2 0 0 0,-3 0 0 0 0,1 3 0 0 0,-1-3 0 0 0,-1-2 0 0 0,-2 0 0 0 0,-1 1 0 0 0,0 0 0 0 0,-1 3 0 0 0,-1-2 0 0 0,-1-5 0 0 0,-1 3 0 0 0,0 2 0 0 0,0-3 0 0 0,-2-4 0 0 0,0 1 0 0 0,1 4 0 0 0,-1-5 0 0 0,1-2 0 0 0,0 1 0 0 0,0 2 0 0 0,-1-2 0 0 0,2-5 0 0 0,-1 1 0 0 0,2 1 0 0 0,-1-1 0 0 0,1 1 0 0 0,2 2 0 0 0,-1-2 0 0 0,2 4 0 0 0,-1 0 0 0 0,1 4 0 0 0,1-4-112 0 0,2-2-16 0 0,-1-2 0 0 0,3-1 0 0 0,0 1-1024 0 0,2 1-200 0 0,0 1-48 0 0,1 0-8 0 0</inkml:trace>
  <inkml:trace contextRef="#ctx0" brushRef="#br0" timeOffset="52">891 1139 6967 3076 3011,'-2'-3'152'0'0,"1"1"32"0"0,0 0 8 0 0,0 2 0 0 0,1 0-192 0 0,-2 0 0 0 0,2 0 0 0 0,-2 0 0 0 0,0 2 1424 0 0,0-2 240 0 0,-2 2 56 0 0,2 1 8 0 0,-2 2-960 0 0,2-2-192 0 0,1 0-40 0 0,0-1-8 0 0,0 3-288 0 0,-1 0-56 0 0,1 1-16 0 0,1 0 0 0 0,0 4-16 0 0,1 0-8 0 0,0-2 0 0 0,0 1 0 0 0,1 1 40 0 0,0 0 8 0 0,2-4 0 0 0,0-1 0 0 0,0 3-80 0 0,1-2-16 0 0,-1-4 0 0 0,1-1 0 0 0,1-1-24 0 0,-1 0-8 0 0,1-1 0 0 0,-2-1 0 0 0,0 1 40 0 0,1 0 8 0 0,0 0 0 0 0,1-3 0 0 0,-1-1-8 0 0,-1 0 0 0 0,0 1 0 0 0,0-1 0 0 0,1-1 8 0 0,1-2 0 0 0,-3 1 0 0 0,-1 0 0 0 0,1 0 32 0 0,-1 1 8 0 0,-1 1 0 0 0,1 0 0 0 0,0-1-24 0 0,-2 0 0 0 0,1 0 0 0 0,-1-1 0 0 0,0 2 0 0 0,0 1-8 0 0,0 2 0 0 0,0 1 0 0 0,-1 0-48 0 0,1 1-8 0 0,0 0 0 0 0,0 0 0 0 0,0 0-64 0 0,-2 1 0 0 0,2 0 0 0 0,-1 3 64 0 0,1-1-64 0 0,0-3 0 0 0,0 0 0 0 0,0 19 0 0 0,1-13 0 0 0,1 2 0 0 0,-1-1 0 0 0,2 0 0 0 0,0 2 0 0 0,1-1 0 0 0,1-1 0 0 0,0-1 0 0 0,-1 2 0 0 0,1-2 0 0 0,0-5 0 0 0,0 0 0 0 0,2 0 0 0 0,-2 0 0 0 0,1-1 0 0 0,0 1 0 0 0,-1-1 0 0 0,2 2 0 0 0,-1-2 0 0 0,1-4 0 0 0,-2-1 0 0 0,1 0 0 0 0,0-1 0 0 0,-1 1 0 0 0,-1 1 0 0 0,2-2 0 0 0,-1-2 64 0 0,0 0-64 0 0,1-2 0 0 0,-1 0 0 0 0,2-2 0 0 0,-2-1 64 0 0,0-1-64 0 0,-1 1 0 0 0,0-1 0 0 0,-1-1 0 0 0,0 3 0 0 0,-3 0 0 0 0,1 1 0 0 0,-1 1 0 0 0,0 2 0 0 0,-1 0 0 0 0,-1 2 64 0 0,1 0-64 0 0,-1 2 0 0 0,0-1 0 0 0,-1 1 0 0 0,2 2 0 0 0,-1-1 64 0 0,1 1-64 0 0,-1 0 64 0 0,1 2-64 0 0,-1-2 72 0 0,2 2-72 0 0,-1 0 80 0 0,0 2-80 0 0,0 0 64 0 0,0 0-64 0 0,1 1 0 0 0,-1 1 72 0 0,1 2-72 0 0,0 0 0 0 0,1 2 0 0 0,0 0 0 0 0,0 1 0 0 0,0-2 0 0 0,0 3 0 0 0,-1-1 0 0 0,2 0 0 0 0,-1 0 0 0 0,1 2 64 0 0,-1-2-64 0 0,1-1 0 0 0,-1-1 0 0 0,-1-1 0 0 0,3 2 0 0 0,-2 0 0 0 0,2 3 0 0 0,-2 0 0 0 0,1-1 0 0 0,1-1 0 0 0,-1 0 0 0 0,1 0 0 0 0,-1-1 0 0 0,-1 0 0 0 0,1 1 0 0 0,0 0 0 0 0,0-1 0 0 0,-1 0 0 0 0,-1-4 0 0 0,2 0 0 0 0,-1-2 0 0 0,0-1 0 0 0,-1 1 0 0 0,1 2 0 0 0,0-2 0 0 0,0-1 0 0 0,-1-1 0 0 0,1-1 0 0 0,-1-1 0 0 0,2 0 80 0 0,-2-3 0 0 0,0 5 0 0 0,0 0 0 0 0,5-18 16 0 0,-3 10 0 0 0,0 2 0 0 0,1-3 0 0 0,1-1-96 0 0,1-1 64 0 0,2 0-64 0 0,-1 0 64 0 0,0 2-64 0 0,1 1 0 0 0,-1 1 0 0 0,1 1 0 0 0,0 3 0 0 0,-1 0 0 0 0,0 2 0 0 0,-2 1 0 0 0,0 1 0 0 0,-1 0 0 0 0,1 3 0 0 0,-1 0 0 0 0,-2 0-96 0 0,-1 1 24 0 0,0 1 0 0 0,0 1 0 0 0,-2 0-48 0 0,0 1-8 0 0,-2-1 0 0 0,2 0 0 0 0,-1 1 56 0 0,0 0 8 0 0,0 2 0 0 0,0-3 0 0 0,1-1 64 0 0,0-2 0 0 0,0 2 0 0 0,1-2-64 0 0,0 1 64 0 0,1-2 0 0 0,1 0 0 0 0,0 0 0 0 0,1 1 0 0 0,-1-1 0 0 0,3-1 0 0 0,0-2 0 0 0,0-1 0 0 0,2-2 88 0 0,1-4-88 0 0,0 0 96 0 0,-1 3-32 0 0,1 0 0 0 0,-1-5 0 0 0,2 2 0 0 0,-1 1-64 0 0,1-1 64 0 0,2-2-64 0 0,-2-1 64 0 0,0 2-64 0 0,0 1 64 0 0,-1 1-64 0 0,1 0 64 0 0,0 0-64 0 0,-2 1 80 0 0,1 3-80 0 0,-1-1 80 0 0,1 1-16 0 0,-1 1-64 0 0,2-1 96 0 0,-3 2-32 0 0,0 2-64 0 0,0-2 0 0 0,-2 3 0 0 0,0-2 64 0 0,0 3-64 0 0,-2-1 0 0 0,0 1 0 0 0,-1 1 0 0 0,0 1 0 0 0,-2-2 0 0 0,1 3 0 0 0,-1-2 0 0 0,-2 1-96 0 0,1-1 96 0 0,-1-1-96 0 0,1 2 96 0 0,-2 1-72 0 0,-1-1 72 0 0,0-3 0 0 0,-2 1 0 0 0,3 1 0 0 0,-2 1 0 0 0,2-2 0 0 0,0 0 0 0 0,1 0 0 0 0,0-2 0 0 0,-1-1 0 0 0,2-1 0 0 0,1 0 0 0 0,-1 0 0 0 0,1-4 0 0 0,0 1 0 0 0,1 3 0 0 0,1 0 0 0 0,-1 0 0 0 0,1-1 0 0 0,1 0-128 0 0,-1-2 0 0 0,3-1 0 0 0,0 1-9280 0 0</inkml:trace>
  <inkml:trace contextRef="#ctx0" brushRef="#br0" timeOffset="53">2138 4001 1375 3262 3400,'0'0'128'0'0,"-1"-2"-128"0"0,1 1 0 0 0,0 1 0 0 0,0-1 296 0 0,-1 1 40 0 0,0-2 8 0 0,0-2 0 0 0,-2 1 352 0 0,1-2 72 0 0,-1 1 8 0 0,0-1 8 0 0,1 1-32 0 0,-2 2-8 0 0,0 0 0 0 0,0 0 0 0 0,0 1 16 0 0,-1 0 0 0 0,0 2 0 0 0,-1 0 0 0 0,0 1-144 0 0,0 0-24 0 0,0 2-8 0 0,0 1 0 0 0,0-1-328 0 0,-1 1-72 0 0,1 1-16 0 0,-1 0 0 0 0,2 1-168 0 0,0-1 64 0 0,1 1-64 0 0,-1-2 0 0 0,2 1 0 0 0,2-1 0 0 0,-1-1 0 0 0,2 1 0 0 0,0-1 0 0 0,0-1 64 0 0,1 0-64 0 0,1 0 0 0 0,1 0 176 0 0,2-1 0 0 0,0 1 0 0 0,0-3 0 0 0,1 2 144 0 0,4-4 32 0 0,-2 2 8 0 0,1-1 0 0 0,0-1-128 0 0,1-2-24 0 0,-1 1-8 0 0,1-2 0 0 0,-3 1-72 0 0,1-1-8 0 0,-3 1-8 0 0,0-1 0 0 0,-2 1-112 0 0,-2-1 88 0 0,0 1-88 0 0,-2-1 80 0 0,0 0-80 0 0,-3-1 80 0 0,0 1-80 0 0,0-2 80 0 0,0 2-8 0 0,-2 1 0 0 0,0-2 0 0 0,0 3 0 0 0,-1-1-8 0 0,1 2 0 0 0,-1-1 0 0 0,1 2 0 0 0,0 0-64 0 0,0 2 80 0 0,2 0-80 0 0,-2 2 80 0 0,1-1-80 0 0,-1 2 96 0 0,2 1-96 0 0,-1 0 96 0 0,1 3-8 0 0,-1-1 0 0 0,1 1 0 0 0,0 1 0 0 0,1 0-88 0 0,0 0 80 0 0,1-2-80 0 0,1 1 80 0 0,1 1 0 0 0,0-2 0 0 0,1 0 0 0 0,1 0 0 0 0,1 0-8 0 0,2-1 0 0 0,-1-1 0 0 0,0-1 0 0 0,3-1 24 0 0,-2-1 8 0 0,2-1 0 0 0,0-1 0 0 0,-2-1 24 0 0,2-1 0 0 0,1 0 0 0 0,-2-3 0 0 0,1 0-24 0 0,0 0 0 0 0,-1-2 0 0 0,-2 0 0 0 0,0 0-104 0 0,-1 0 72 0 0,-1-1-72 0 0,-1-2 64 0 0,-1 1-64 0 0,-1 0 0 0 0,-2 1 72 0 0,1 0-72 0 0,-3 0 0 0 0,0 1 0 0 0,0 1 0 0 0,-1 1 0 0 0,0 0 0 0 0,0 1 0 0 0,-1 2 0 0 0,0 2 0 0 0,-2 0 0 0 0,1 2-120 0 0,0 0 24 0 0,0 1 0 0 0,0 1 0 0 0,1 1 8 0 0,-1 1 0 0 0,2-1 0 0 0,1 1 88 0 0,0-1 0 0 0,2 3 0 0 0,1-2 0 0 0,-1 1 0 0 0,2-1 0 0 0,0 0 0 0 0,2 0 0 0 0,0 1 0 0 0,2-1 0 0 0,-1 2 0 0 0,3-2 0 0 0,-1-1 0 0 0,0 0 72 0 0,2 1-72 0 0,0-2 80 0 0,1-1 16 0 0,0-1 0 0 0,1 0 0 0 0,-1-2 0 0 0,3-1-16 0 0,-1-1 0 0 0,-1-1 0 0 0,1 0 0 0 0,0-2-16 0 0,-2 0-64 0 0,1 0 96 0 0,-1-2-32 0 0,0 0-64 0 0,-2 0 0 0 0,0-2 0 0 0,-2 0 64 0 0,0 2-64 0 0,-2-2 0 0 0,-1 2 0 0 0,-2 0 64 0 0,0 0-64 0 0,-1 2 0 0 0,-1-3 0 0 0,-2 3 0 0 0,0 2 0 0 0,0-1 0 0 0,-1 2 0 0 0,-1 2 0 0 0,1 1-112 0 0,1 1 40 0 0,-3 4 8 0 0,1-2 0 0 0,0 3 64 0 0,0 0-80 0 0,2 2 80 0 0,-1 1-80 0 0,2-1 80 0 0,0-2 0 0 0,2 1 0 0 0,2-1 0 0 0,0 1 0 0 0,1-1 0 0 0,2 1 64 0 0,2-2-64 0 0,0 1 0 0 0,3-3 0 0 0,0 0 0 0 0,2 0 64 0 0,0-1-64 0 0,0-1 0 0 0,1-1 0 0 0,1 0 0 0 0,0 0-232 0 0,1 0-88 0 0</inkml:trace>
  <inkml:trace contextRef="#ctx0" brushRef="#br0" timeOffset="54">1678 3400 1839 3116 3172,'0'-2'160'0'0,"0"-1"-160"0"0,-1 0 0 0 0,1 1 0 0 0,0 1 544 0 0,0 0 80 0 0,-1-3 16 0 0,0-3 0 0 0,-1 0 288 0 0,0-2 56 0 0,-2 2 8 0 0,0 1 8 0 0,0 1-152 0 0,-1 3-32 0 0,-1 0-8 0 0,-1 2 0 0 0,1 2-216 0 0,-3 0-48 0 0,0 2 0 0 0,-1 1-8 0 0,2 1-248 0 0,-2 1-40 0 0,0 0-16 0 0,2 2 0 0 0,1-1-24 0 0,3 2-8 0 0,0-2 0 0 0,2 1 0 0 0,-2-1-64 0 0,4 1-8 0 0,-1 0-8 0 0,1-1 0 0 0,1 0 96 0 0,1-1 16 0 0,0 0 8 0 0,1-1 0 0 0,2-1 32 0 0,0 0 8 0 0,3-2 0 0 0,-2-1 0 0 0,4-1-32 0 0,-2-1-8 0 0,2-1 0 0 0,-1-3 0 0 0,3 1-16 0 0,-1-3-8 0 0,-1 1 0 0 0,1-2 0 0 0,-3 1-104 0 0,0-1-16 0 0,-3 1-8 0 0,2 0 0 0 0,-3-1-88 0 0,-2 0 0 0 0,0 1 0 0 0,-1 0 0 0 0,-1 0 0 0 0,-1-2 0 0 0,-1 3 64 0 0,-1-1-64 0 0,-1-1 0 0 0,-2 1 0 0 0,1 1 0 0 0,-1 1 0 0 0,0 0 0 0 0,1 2 0 0 0,-1 1 0 0 0,0 2 0 0 0,0 0 0 0 0,1 2 0 0 0,0-1 0 0 0,-1 2 64 0 0,2-1-64 0 0,-1 2 96 0 0,1 1-96 0 0,-1-1 96 0 0,2 1 40 0 0,0-1 16 0 0,2 0 0 0 0,1 0 0 0 0,0 1-56 0 0,0-2 0 0 0,3-1-8 0 0,0 1 0 0 0,1-1-88 0 0,1-1 0 0 0,1-2 0 0 0,1 1 0 0 0,-1-1-224 0 0,1-1-32 0 0,1 0 0 0 0,2-1-8 0 0,-1-1-1264 0 0,-1 0-248 0 0,0 1-48 0 0,-1-1-16 0 0</inkml:trace>
  <inkml:trace contextRef="#ctx0" brushRef="#br0" timeOffset="55">1107 3331 1375 3216 3245,'-2'2'128'0'0,"0"-2"-128"0"0,0 1 0 0 0,1 0 0 0 0,1 0 560 0 0,-3 1 88 0 0,-2 1 24 0 0,0 1 0 0 0,-3 3 288 0 0,0-1 64 0 0,1 0 16 0 0,2 0 0 0 0,0-2-144 0 0,4-1-24 0 0,0 1-8 0 0,1-1 0 0 0,1 0-96 0 0,3-2-32 0 0,0 0 0 0 0,2-1 0 0 0,1-1-192 0 0,1 0-32 0 0,0-1-16 0 0,-1 0 0 0 0,-1 0-152 0 0,0 0-32 0 0,-1-1-8 0 0,1-1 0 0 0,0 0-224 0 0,-2 1-80 0 0,-1-1 0 0 0,1 0 72 0 0,-2 0-72 0 0,-1-1 0 0 0,-1 2 0 0 0,0-1 0 0 0,-1 1 0 0 0,-1 0 0 0 0,-2-1 0 0 0,0 0 64 0 0,-3 0-64 0 0,1 0 0 0 0,-1 1 0 0 0,0 0 0 0 0,0 2 80 0 0,-1-1-80 0 0,1 2 96 0 0,-1 1-96 0 0,1 1 0 0 0,1 0 0 0 0,0 1 0 0 0,1-1 0 0 0,-2 2 80 0 0,3 0-80 0 0,-1 1 64 0 0,1-1-64 0 0,1 1 112 0 0,-1 1-16 0 0,0 0-8 0 0,1 1 0 0 0,1-2 64 0 0,1 3 8 0 0,1-1 8 0 0,0 0 0 0 0,2 0-8 0 0,0-2 0 0 0,2 1 0 0 0,-1-1 0 0 0,3-2 16 0 0,0 1 0 0 0,1 0 0 0 0,0-3 0 0 0,1 1-16 0 0,0-2 0 0 0,1 0 0 0 0,0-2 0 0 0,-1 1-56 0 0,0-3-8 0 0,-1 2-8 0 0,0-3 0 0 0,0 1-24 0 0,-2-3-64 0 0,1 1 96 0 0,-3 0-32 0 0,1-1-64 0 0,-2 0 0 0 0,-1-1 0 0 0,-1 1 0 0 0,-1 0 0 0 0,-1 0 0 0 0,-1-1 0 0 0,-2 1 0 0 0,0 0 64 0 0,-3 0-64 0 0,1 1 64 0 0,-1 1-64 0 0,-1 2 0 0 0,0 2 0 0 0,0 1 0 0 0,0 2 0 0 0,0 1 0 0 0,-1 2 0 0 0,3 0 0 0 0,0 2 0 0 0,0 0 0 0 0,-1 1-88 0 0,2 2 88 0 0,0-1-64 0 0,2 0 64 0 0,1-1 0 0 0,1 1 0 0 0,2 0 0 0 0,1-2 0 0 0,1 0 0 0 0,2-2 0 0 0,0 0 0 0 0,2-1-288 0 0,1-1-8 0 0,2-1-8 0 0,2-2-5376 0 0,1 0-1072 0 0</inkml:trace>
  <inkml:trace contextRef="#ctx0" brushRef="#br0" timeOffset="56">382 3169 2303 3358 3476,'0'-3'200'0'0,"0"1"-200"0"0,0 1 0 0 0,0-1 0 0 0,-2 1 480 0 0,2 1 48 0 0,-1-3 16 0 0,-4-2 0 0 0,-1 0 8 0 0,-1 1 8 0 0,-1 1 0 0 0,0 2 0 0 0,1 1-176 0 0,1 1-40 0 0,-1 2-8 0 0,-1 1 0 0 0,4 1-16 0 0,-2 1-8 0 0,2 0 0 0 0,-1 1 0 0 0,1 0 112 0 0,2 0 24 0 0,0 1 8 0 0,0 1 0 0 0,2-2 88 0 0,3 1 24 0 0,-1 1 0 0 0,3-2 0 0 0,0-1-72 0 0,1 1-16 0 0,2-2 0 0 0,2 0 0 0 0,0-2-40 0 0,2 0-16 0 0,0-1 0 0 0,1-3 0 0 0,0 0-144 0 0,0-2-32 0 0,1 0-8 0 0,0-3 0 0 0,-2 2-64 0 0,-1-2-16 0 0,1-1 0 0 0,-2 0 0 0 0,-2 0-72 0 0,-2-1-24 0 0,-1 3 0 0 0,-2-3 0 0 0,0 1-64 0 0,-3 0 0 0 0,-1 0 0 0 0,-2 0 0 0 0,0 0 0 0 0,-2 1 0 0 0,0 1 64 0 0,-2-1-64 0 0,-1 1 0 0 0,-2 1 0 0 0,2 1 0 0 0,0-1 0 0 0,-1 2-224 0 0,0 0 24 0 0,1 2 0 0 0,0 0 0 0 0,1 2 8 0 0,-1 0 8 0 0,0 2 0 0 0,1-1 0 0 0,0 1 88 0 0,0 1 24 0 0,1 1 0 0 0,-1 0 0 0 0,2 1 136 0 0,-1-1 32 0 0,1 1 8 0 0,1 0 0 0 0,0 1 160 0 0,2-1 32 0 0,1 1 8 0 0,0-1 0 0 0,1-1-72 0 0,1 1-8 0 0,2-1-8 0 0,-1-1 0 0 0,3 1 40 0 0,-1-1 0 0 0,1-2 8 0 0,1 1 0 0 0,1-3-88 0 0,1 0-16 0 0,3-2-8 0 0,0 0 0 0 0,0-2-16 0 0,-2-1 0 0 0,4 0 0 0 0,-2-2 0 0 0,0 0-136 0 0,1 0 80 0 0,-2-1-80 0 0,-2-2 64 0 0,-1 1-64 0 0,-1 0 0 0 0,-2-1 0 0 0,-1-1 0 0 0,-2 2 0 0 0,-1-1 0 0 0,-1 1 64 0 0,-3-1-64 0 0,0 1 0 0 0,-2 0 0 0 0,-3 0 0 0 0,1 3 0 0 0,-2 0 0 0 0,0 0 0 0 0,-1 3 0 0 0,-2 1 0 0 0,2 2 0 0 0,0 1 0 0 0,-1 2-96 0 0,2 3 96 0 0,0 1 0 0 0,1-1 0 0 0,0 4 0 0 0,1-2 0 0 0,2 2 0 0 0,1 1 0 0 0,2-1 0 0 0,3-2 0 0 0,0 0 0 0 0,1-1 0 0 0,3 1 0 0 0,1-2 0 0 0,5 2-624 0 0,1-2-64 0 0</inkml:trace>
  <inkml:trace contextRef="#ctx0" brushRef="#br0" timeOffset="57">4603 3925 6447 2744 1783,'-1'0'576'0'0,"1"-1"-464"0"0,0 0-112 0 0,-1 1 0 0 0,1 0 736 0 0,0 0 120 0 0,-1 0 24 0 0,-2 0 8 0 0,2 0-384 0 0,-3 0-80 0 0,1 1-8 0 0,0 0-8 0 0,0 0-408 0 0,1 1 0 0 0,-1-1-72 0 0,0 1 8 0 0,1-1 64 0 0,0 0 0 0 0,1 0 0 0 0,-1-1 64 0 0,2 1 320 0 0,0-1 64 0 0,0 0 8 0 0,0 0 8 0 0,0 0-80 0 0,0 0-8 0 0,0 0-8 0 0,0 1 0 0 0,2-1-232 0 0,-2 3-40 0 0,1 0-16 0 0,-1 0 0 0 0,0 1 120 0 0,1 0 24 0 0,0 3 8 0 0,0 0 0 0 0,0 1 32 0 0,0 1 8 0 0,-1 1 0 0 0,2 0 0 0 0,-2 0-176 0 0,2 2-96 0 0,-1 0 96 0 0,1 2-96 0 0,-1-1 0 0 0,0 0 0 0 0,0 1 0 0 0,1 2 0 0 0,-1 0 0 0 0,1-1 0 0 0,-1 2 0 0 0,0 0 0 0 0,2 1 64 0 0,-2 0-64 0 0,2 1 0 0 0,-1 0 0 0 0,0 1 144 0 0,-1-3-24 0 0,0 1-8 0 0,0-2 0 0 0,1 2 72 0 0,-2-1 8 0 0,0 1 8 0 0,0-2 0 0 0,0-2-80 0 0,0-1-24 0 0,0 3 0 0 0,0-1 0 0 0,0-1-96 0 0,0 0 0 0 0,0 0 0 0 0,0-2 0 0 0,0 0 0 0 0,0-2 0 0 0,0-2 0 0 0,1 3 0 0 0,-1 2 0 0 0,1 0 0 0 0,-1-2 0 0 0,0 0 0 0 0,-1 0 72 0 0,0 0-72 0 0,1 0 64 0 0,-2 0-64 0 0,1 0 128 0 0,-1-1-24 0 0,0 1 0 0 0,1 0 0 0 0,1-1 24 0 0,-1-3 0 0 0,0-1 0 0 0,1 0 0 0 0,0 1 16 0 0,0-1 8 0 0,1-1 0 0 0,0 1 0 0 0,0-2-56 0 0,-1 1 0 0 0,2-3-8 0 0,-1 2 0 0 0,0-2-88 0 0,0 1 64 0 0,1-1-64 0 0,-2 0 64 0 0,0 0-64 0 0,0 0 80 0 0,0-2-80 0 0,0 2 80 0 0,1 0-16 0 0,-1 0-64 0 0,0 0 96 0 0,0-1-32 0 0,0 1-64 0 0,1-1 0 0 0,-1 0 72 14-25,1 0-72-14 25,0 1 0 0 0,-1 0 0 0 0,0-1 0 12-25,2 1 64 1 0,-2-1-64-13 25,1 2 0 0 0,-1-1 0 0 0,0 0 0 0 0,0 2 0 12-25,0-1 0-12 25,-1-1 0 0 0,1 2 0 0 0,-2-1 0 0 0,2-1 0 13-25,-1 0 0-13 25,-1 0 0 0 0,1 0 64 0 0,1-1 8 0 0,0 0 0 0 0,0-1 0 0 0,0 0-72 0 0,0 0 80 0 0,0 0-80 0 0,0 0 80 0 0,0 0-80 0 0,0-1 0 0 0,0 0 0 0 0,1-1 0 0 0,-1 2 0 11-25,0 0 0-11 25,0 0 64 0 0,0 0-64 0 0,6-11 0 0 0,-5 7 0 0 0,1 2 0 0 0,-1 0 0 0 0,-1 0 0 0 0,1 1 0 0 0,0-1 0 0 0,-1 2 0 0 0,1-2 0 0 0,-1 2 0 0 0,0 0 0 0 0,0 0 0 0 0,0-1 0 0 0,0-1 0 0 0,0 2 0 0 0,2-2 0 0 0,-2 1 0 0 0,0 0 0 0 0,0-3 0 0 0,1 2 0 0 0,-1 1 0 0 0,0-1 0 0 0,0 0 0 0 0,1-2 0 0 0,-1 3 0 0 0,0-1 0 0 0,0-1 0 0 0,0 0 0 0 0,1 1 0 0 0,-1 1 0 0 0,1-1 0 0 0,-1 1 0 0 0,1-1 0 0 0,-1 1 0 0 0,0-1 0 0 0,0 0 0 0 0,-1 1 0 0 0,1-1 0 0 0,-1 1 0 0 0,0 0 0 0 0,0-1 0 0 0,0 0 0 0 0,-1 0 0 0 0,2 0 0 0 0,-2 0 0 0 0,1 0 0 0 0,-2 1 0 0 0,1-1 0 0 0,0 0 0 0 0,2 0 0 0 0,-2 0 0 0 0,0 1 0 0 0,2-1 0 0 0,-2 0 0 0 0,1 1 0 0 0,0 0 0 0 0,0 0 0 0 0,-1 0 0 0 0,1 1 0 0 0,0-1 0 0 0,0 1 0 0 0,-1 0 0 0 0,1 0 0 0 0,-1 0 0 0 0,0 0 0 0 0,1 0 0 0 0,-1 0 0 0 0,1 0 0 0 0,-1 0 0 0 0,0 0 0 0 0,1 0 0 0 0,-1 1 0 0 0,-1-1-72 0 0,1 0 72 0 0,-1 1 0 0 0,0 0 0 0 0,-1 1-72 0 0,1 0 72 0 0,0-2 0 0 0,0 2-72 0 0,0 0 72 0 0,-1 1-96 0 0,-1 0 96 0 0,1 1-96 0 0,0 0 96 0 0,2 0 0 0 0,-1-1-72 0 0,0 1 72 0 0,2 0 0 0 0,0-1 0 0 0,0 2 0 0 0,1 0 0 0 0,0-1-64 0 0,0 1 64 0 0,0 0 0 0 0,1 1 0 0 0,0 0 0 0 0,-1-1 0 0 0,1 1 0 0 0,0 1 0 0 0,1-2 0 0 0,-2 1 0 0 0,3 0 0 0 0,-2 0 0 0 0,1 1 0 0 0,0-1 0 0 0,0 0 0 0 0,1 1 0 0 0,1-1 0 0 0,-1 0 0 0 0,0 0 0 0 0,2-1 0 0 0,-1 0 0 0 0,2-1 0 0 0,-1 2 0 0 0,0-3 0 0 0,1 3 96 0 0,-1-2 0 0 0,1-1 0 0 0,0-1 0 0 0,0 0-24 0 0,0 0 0 0 0,0 0 0 0 0,-1-1 0 0 0,2 0-72 0 0,-3-1 64 0 0,0-1-64 0 0,1 1 64 0 0,-1 0-64 0 0,0-1 0 0 0,-1 1 0 0 0,0-2 64 0 0,-1-2-64 0 0,0 2 0 0 0,0 0 0 0 0,0-1 64 0 0,-1 0-64 0 0,-1 0 0 0 0,0-1 0 0 0,0-1 64 0 0,0-1-64 0 0,0 3 0 11-25,0-3 72-11 25,-1 0-72 0 0,-1-1 0 0 0,1 0 0 0 0,0 0 0 0 0,-1 0 64 0 0,1 1-64 0 0,0 0 0 0 0,-1 1 0 0 0,0-1 0 0 0,0 2 0 0 0,0-2 0 0 0,-1 1 0 0 0,0 0 0 0 0,1 1 0 0 0,-3 0 0 0 0,1 1-72 0 0,0-2 72 0 0,-1 0 0 0 0,1 2 0 0 0,-1 0 0 0 0,0 0 0 11-25,-1 0-80-11 25,1 1 80 0 0,0 0 0 0 0,-1 0-72 0 0,0 1 72 0 0,0 1-104 0 0,0 1 40 0 0,0-1 64 0 0,0 1-96 0 0,1 0 96 0 0,0 0-96 0 0,1 0 96 0 0,0 1-96 0 0,-1 0 96 0 0,2 0-96 0 0,-1 1 96 0 0,1 1-96 0 0,0-2 96 0 0,0 3-80 0 0,-1 0 80 0 0,1 0 0 0 0,1 1-72 0 0,1 0 72 0 0,-1 2 0 0 0,1-1 0 0 0,1 1 0 0 0,0 0 0 0 0,0 0 0 0 0,0 0 0 0 0,2 0 0 0 0,1-2 0 0 0,-1 1 0 0 0,2-2 0 0 0,-1 1 0 0 0,1-2 0 0 0,1 1 0 0 0,0-1 0 0 0,0 0 0 0 0,1 0 0 0 0,-1-1 0 0 0,1 0 0 0 0,2 0 96 0 0,-1-1-32 0 0,0-1 0 0 0,-1-1 0 0 0,0 0 0 0 0,2-1 0 0 0,-2-1 0 0 0,1 2-64 0 0,-1-2 0 0 0,0 0 64 0 0,-1-1-64 0 0,0 1 64 0 0,-1-2-64 0 0,-1 0 64 0 0,0 1-64 0 0,-2-1 0 0 0,1 0 72 0 0,-4-1-72 0 0,2 0 0 0 0,-2 1 64 0 0,0-1-64 0 0,-1 1 0 0 0,-1-1 0 0 0,0-2 0 0 0,-1 0 0 0 0,-1 1 0 0 0,-1-1 0 0 0,1 1 0 0 0,1 0 0 0 0,-1 1-96 0 0,1 1 24 0 0,0 1-8 0 0,1-1 0 0 0,0 2 0 0 0,1-1 0 0 0,-1 3 16 0 0,1 0 0 0 0,1-1 0 0 0,-1 1 0 0 0,0 1 64 0 0,1 1-80 0 0,1-1 80 0 0,-2 3-80 0 0,1 0 80 0 0,0 0 0 0 0,0 1 0 0 0,0 0-64 0 0,0 1 64 0 0,1 2 0 0 0,0 1 0 0 0,0-1 0 0 0,0-1 0 0 0,1 1 0 0 0,0-1 0 0 0,2-1 64 0 0,-1 0-64 0 0,1 0 0 0 0,0-1 0 0 0,1-1 64 0 0,1 0-64 0 0,0-1 0 0 0,0-1 0 0 0,0 0 64 0 0,3 2 0 0 0,0-2 0 0 0,-1-1 0 0 0,1 0 0 0 0,1 0-64 0 0,0-2 88 0 0,-1 0-88 0 0,0-1 96 0 0,0 0-96 0 0,0-1 0 0 0,-2 1 0 0 0,1 0 0 0 0,-2-2 0 0 0,0 0 0 0 0,-2 1 64 0 0,1-1-64 0 0,0-1 0 0 0,-1-1 0 0 0,0 2 0 0 0,-1-3 0 0 0,-1-1 0 0 0,0 1 0 0 0,0 0 0 0 0,-2 0 0 0 0,0-2 0 0 0,-1-1 0 0 0,1 1 0 0 0,-2 1 64 0 0,0 0-64 0 0,1 0 0 0 0,-2 0 0 0 0,2 1 0 0 0,-1 2 0 0 0,0 0 0 0 0,1 1 0 0 0,-1 0 0 0 0,1 1 0 0 0,-1 1 0 0 0,0 0 0 0 0,1 2 0 0 0,0 0 0 0 0,-1 1 0 0 0,0 0 72 0 0,-1 2-72 0 0,0 1 0 0 0,0 0 0 0 0,1-1 0 0 0,-1 2-64 0 0,0 1-200 0 0,1-1-40 0 0,0-1-8 0 0,2 0-8608 0 0</inkml:trace>
  <inkml:trace contextRef="#ctx0" brushRef="#br0" timeOffset="58">4937 4726 919 2719 1369,'-1'0'80'0'0,"1"0"-80"0"0,0 0 0 0 0,0 0 0 0 0,0 0 392 0 0,0 0 64 0 0,0 0 16 0 0,1 0 0 0 0,0 0 240 0 0,0 0 56 0 0,1 0 0 0 0,-2 0 8 0 0,0 0 136 0 0,0 0 24 0 0,0 0 8 0 0,14 0 0 0 0,-10 0-152 0 0,1 0-32 0 0,0 1-8 0 0,0-1 0 0 0,0-1-184 0 0,1 1-40 0 0,0-1-8 0 0,1-1 0 0 0,-2 1-136 0 0,1 1-24 0 0,0-1-8 0 0,1 1 0 0 0,-1-1-64 0 0,0 0-8 0 0,-1 1-8 0 0,0-1 0 0 0,1 0-64 0 0,-3 1-16 0 0,1-2 0 0 0,0 2 0 0 0,-1 0-192 0 0,0 0 0 0 0,1 0 0 0 0,-3-2 0 0 0,0 2 0 0 0,0-1 0 0 0,-1 1 0 0 0,0-1 0 0 0,0 1 0 0 0,0 0 0 0 0,-1 0 0 0 0,0-1 0 0 0,1 1-128 0 0,0 0 32 0 0,0 0 0 0 0,0 0 8 0 0,0 0-296 0 0,0 0-56 0 0,-11-7-8 0 0,8 6-8 0 0,-1 1-96 0 0,-1 0-24 0 0,0 0 0 0 0,-1 0 0 0 0,1 0 160 0 0,0 0 24 0 0,-1 1 8 0 0,-1 0 0 0 0,1 0 208 0 0,-1 1 48 0 0,1 0 0 0 0,-1 0 8 0 0,2 0 24 0 0,-1 0 0 0 0,1 0 0 0 0,-1 0 0 0 0,2 1-48 0 0,-2 1-8 0 0,2-2 0 0 0,-1 2 0 0 0,1-1 80 0 0,-1 1 72 0 0,0 0-104 0 0,1 0 40 0 0,0 1 200 0 0,0-1 48 0 0,0 0 8 0 0,1 1 0 0 0,0-1 224 0 0,-1 1 56 0 0,1 1 8 0 0,0-1 0 0 0,0 2-88 0 0,0-3-8 0 0,1 3-8 0 0,0-3 0 0 0,0 2-104 0 0,0-2-16 0 0,2 0-8 0 0,-1 0 0 0 0,2-1-40 0 0,-1 0-8 0 0,1-2 0 0 0,0 2 0 0 0,1-2 0 0 0,0 0 0 0 0,1 1 0 0 0,-1-2 0 0 0,1 2-8 0 0,-1-1 0 0 0,0 0 0 0 0,0-1 0 0 0,2 0-8 0 0,-2 1-8 0 0,2 0 0 0 0,-2-1 0 0 0,1 1 16 0 0,0-1 0 0 0,1 2 0 0 0,0-1 0 0 0,1 0-48 0 0,0 0-8 0 0,0 2 0 0 0,0-2 0 0 0,0 1-64 0 0,0 0-8 0 0,-1 0-64 0 0,1 1 96 0 0,-1 0-96 0 0,0 0 0 0 0,0 1 0 0 0,-1-1 0 0 0,0 2 0 0 0,-1-1 0 0 0,0 0 0 0 0,1 0 0 0 0,-2 0 0 0 0,0 1 0 0 0,0-1 0 0 0,0 0 0 0 0,0 0 0 0 0,-1 1 0 0 0,1-2 0 0 0,-1 1 72 0 0,-1 0 0 0 0,0-1 0 0 0,1 1 0 0 0,-3 0 0 0 0,2 0-8 0 0,-2-1 0 0 0,1 2 0 0 0,-2-1 0 0 0,0 1-64 0 0,0-1 64 0 0,-2 2-64 0 0,1-1 64 0 0,-1 1 16 0 0,-1 0 0 0 0,2 0 0 0 0,-1-1 0 0 0,1 0 0 0 0,-1-1 0 0 0,1 2 0 0 0,-1-2 0 0 0,0 1-80 0 0,1-1 0 0 0,0-1 0 0 0,2-1 64 0 0,-1 0-64 0 0,1 0 0 0 0,1-1 0 0 0,1-1 0 0 0,1-1-240 0 0,-1 0-16 0 0,2 0 0 0 0,-1-2 0 0 0,2 0-584 0 0,0-1-120 0 0,1-1-32 0 0,1 0-3864 0 0,0-1-776 0 0</inkml:trace>
  <inkml:trace contextRef="#ctx0" brushRef="#br0" timeOffset="59">5187 4768 9215 2630 1273,'-5'2'408'0'0,"3"-2"80"0"0,1 1-392 0 0,0 1-96 0 0,0-1 0 0 0,1 0 0 0 0,0 2-112 0 0,0 0-48 0 0,0 1 0 0 0,0 4-8 0 0,0 1-8 0 0,-1 2 0 0 0,1 2 0 0 0,-1-2 0 0 0,0 2 976 0 0,1-2 200 0 0,0 0 40 0 0,0-1 8 0 0,2 0 200 0 0,0-1 32 0 0,1-1 16 0 0,1-2 0 0 0,0-1-624 0 0,2-2-120 0 0,0 1-24 0 0,1-1-8 0 0,0-2-328 0 0,1-2-64 0 0,0-1-8 0 0,0 0-8 0 0,-1-1 24 0 0,1 0 8 0 0,0-2 0 0 0,-2-1 0 0 0,1-1 32 0 0,-1-1 8 0 0,0 1 0 0 0,-1-1 0 0 0,0 0-64 0 0,-1-1-16 0 0,-2 1 0 0 0,0 0 0 0 0,-1-1-32 0 0,-3 1-8 0 0,0 1 0 0 0,-2 0 0 0 0,-1-1-64 0 0,-2 2 0 0 0,-3-1 0 0 0,0 0 0 0 0,-2 1 0 0 0,-2 1-88 0 0,-1 2 8 0 0,-3 0 0 0 0,1 2-256 0 0,1 0-48 0 0,0 1-16 0 0,0 0 0 0 0,1 0-120 0 0,1 0-24 0 0,2-1-8 0 0,2-1-4680 0 0,1 0-936 0 0</inkml:trace>
  <inkml:trace contextRef="#ctx0" brushRef="#br0" timeOffset="60">4586 4926 2303 2869 1262,'0'-2'200'0'0,"0"1"-200"0"0,0 0 0 0 0,0 1 0 0 0,0 0 728 0 0,0-2 104 0 0,-1 2 16 0 0,0-3 8 0 0,1 0 8 0 0,-1 1 8 0 0,0-1 0 0 0,0 2 0 0 0,0 0 104 0 0,-1-1 16 0 0,2 2 8 0 0,-2 0 0 0 0,2 0-136 0 0,-1 0-32 0 0,1 0-8 0 0,0 0 0 0 0,0 0-192 0 0,0 0-40 0 0,1 2-8 0 0,-1 0 0 0 0,1 2-360 0 0,0 1-64 0 0,2 3-24 0 0,-2 0 0 0 0,1 3-48 0 0,1 0-16 0 0,-2 2 0 0 0,1 2 0 0 0,-1 4 16 0 0,0 1 0 0 0,-1 2 0 0 0,0 2 0 0 0,0 0 16 0 0,-1 0 8 0 0,1 1 0 0 0,-2-1 0 0 0,1-1 56 0 0,-1 0 16 0 0,0 0 0 0 0,0 1 0 0 0,1-3 8 0 0,-1 1 8 0 0,1 3 0 0 0,1-1 0 0 0,0 0-48 0 0,0-1-16 0 0,0 0 0 0 0,0-2 0 0 0,0 0-56 0 0,0-3-16 0 0,0 1 0 0 0,1-2 0 0 0,0 0 0 0 0,0-1 0 0 0,0 1 0 0 0,1-2 0 0 0,-1-2-64 0 0,0 0 80 0 0,1 2-80 0 0,-2-2 80 0 0,2-2-80 0 0,0 0 0 0 0,-2-2 72 0 0,2 0-72 0 0,0-1 0 0 0,-2-1 64 0 0,1-2-64 0 0,-1 0 0 0 0,2-1 0 0 0,-1-1 0 0 0,-1 0 0 0 0,0-2 64 0 0,1 1-64 0 0,-1-2 0 0 0,-1 0 0 0 0,1 0 64 0 0,0 0-64 0 0,0-1 0 0 0,0 1 0 0 0,0-1 0 0 0,0 1 0 0 0,0 0 64 0 0,0 0-64 0 0,0 0 0 0 0,0 0 0 0 0,-8-9 0 0 0,7 6 0 8-25,-1 0 64-8 25,-1 0-64 10-29,1-2 0-3 4,-1 0 0-7 25,-1 1 0 8-28,1-4-80-8 28,-3 1 80 0 0,1-2-96 0 0,-2-1 96 0 0,1 0-136 0 0,1 0 24 0 0,2 5 8 0 0,-2-2 0 9-26,0-2 8-9 26,-1-2 0 0 0,-3-2 0 0 0,0-1 0 0 0,-1 0 96 0 0,-1 0-72 0 0,1 3 72 0 0,0 0-64 0 0,-1 0 64 0 0,1 0 0 0 0,-1 1 0 0 0,0-1 0 0 0,1 1 0 0 0,0-1 0 0 0,1 0 0 0 0,1 1 0 0 0,0 0 0 0 0,0 0 0 0 0,2 2 0 0 0,-2 2 0 0 0,2-1-80 0 0,0 1 80 0 0,1 1-96 0 0,-1 0 96 0 0,2 1-104 0 0,-2-1 32 0 0,2 3 8 0 0,0-1 0 0 0,0 1 64 0 0,2 0-96 0 0,-2 0 96 0 0,1 0-96 0 0,1 2 96 0 0,0 0 0 0 0,1-2 0 0 0,-1 2-64 0 0,1-1 64 0 0,-1-1 0 0 0,2 1 0 0 0,-1 0 0 0 0,0 1 0 0 0,1-2 0 0 0,0 0 0 0 0,1 2 0 0 0,0-2 0 0 0,0 1 0 0 0,1-1 0 0 0,-1 0 0 0 0,2 1 0 0 0,0-1 0 0 0,1 1 0 0 0,1 1 0 0 0,0-1 0 0 0,0 0 0 0 0,1 1-64 0 0,1 0 64 0 0,1 0 0 0 0,1 0 0 0 0,1 0 0 0 0,1 0 64 0 0,1 0-64 0 0,0 0 0 0 0,1 0 0 0 0,1 0 0 0 0,-1 0 0 0 0,2 0 0 0 0,2 0 0 0 0,2-2 0 0 0,1 2 112 0 0,-3-1 16 0 0,-2-1 0 0 0,3 1 0 0 0,4-2-128 0 0,1 1 0 0 0,0-1 0 0 0,-1 2 0 0 0,-2-1 96 0 0,-2 1-32 0 0,-1 1-64 0 0,-3-1 96 0 0,-4 1-96 0 0,2 1 0 0 0,0 1 0 0 0,0 0 0 0 0,-1 0 0 0 0,-1-1 0 0 0,-1 1 64 0 0,0 1-64 0 0,0-1 64 0 0,-1 0-64 0 0,1 0 88 0 0,-2 0-88 0 0,-2 0 88 0 0,0 0-88 0 0,-1-2 80 0 0,-1 1-80 0 0,0 0 0 0 0,-3 0 64 0 0,1 0-64 0 0,0-1 0 0 0,-1 0 0 0 0,-1 0 64 0 0,1 1-64 0 0,-1-1 0 0 0,1 0 104 0 0,0 0-24 0 0,0 2-8 0 0,0-2 0 0 0,0 0-72 0 0,0 0 0 0 0,0 0 72 0 0,0 0-72 0 0,0 0 0 0 0,0 0 0 0 0,0 0 0 0 0,0 0 0 0 0,0 0 0 0 0,0 0 0 0 0,0 0 0 0 0,0 0 0 0 0,-12 5 0 0 0,9-2 0 0 0,-1 0 0 0 0,0 1 0 0 0,-1 0 0 0 0,1 0 0 0 0,-1 1 0 0 0,0-1-64 0 0,-1 1 64 0 0,0-1 0 0 0,2 0 0 0 0,-1 1 0 0 0,-2 0 0 0 0,1 1 0 0 0,0 1 0 0 0,0-1 0 0 0,-1 2 0 0 0,0 1 0 0 0,-1 0 0 0 0,1 2 0 0 0,-1 0 0 0 0,-1 2 0 0 0,1 0 0 0 0,-1 2 0 0 0,1-1 0 0 0,-2 1 0 0 0,2 0 0 0 0,-1 0 0 0 0,-1 0 0 0 0,0 0 0 0 0,0 0 0 0 0,-1 1 0 0 0,-1 0 0 0 0,1 1 0 0 0,-1-1 0 0 0,2-2 64 0 0,0 0-64 0 0,0-2 64 0 0,1 0-64 0 0,-1-1 64 0 0,3 0-64 0 0,-1-2 64 0 0,2-1-64 0 0,-1-1 64 0 0,2-1-64 0 0,2-2 64 0 0,0 0-64 0 0,0-1 64 0 0,-1-1-64 0 0,3-1 0 0 0,-1 0 64 0 0,2 0-64 0 0,-1-1 0 0 0,1 0 0 0 0,0 0 0 0 0,0-1 0 0 0,1 0-96 0 0,1 0-32 0 0,-1-2-8 0 0,3-2-6208 0 0,1-1-1240 0 0</inkml:trace>
  <inkml:trace contextRef="#ctx0" brushRef="#br0" timeOffset="61">5036 5452 8287 2708 1105,'-1'-1'736'0'0,"0"-1"-584"0"0,1 1-152 0 0,0 1 0 0 0,0-1 584 0 0,0 1 88 0 0,-1-2 24 0 0,1 0 0 0 0,-1 0 80 0 0,-1-1 24 0 0,0 2 0 0 0,1 0 0 0 0,0-1-128 0 0,-1 1-32 0 0,1 1 0 0 0,0 0 0 0 0,-1 0-104 0 0,1 0-24 0 0,1 0-8 0 0,0 0 0 0 0,0 1-128 0 0,0-1-24 0 0,0 0-8 0 0,0 2 0 0 0,0-1-168 0 0,1 0-32 0 0,-1 2-8 0 0,2 1 0 0 0,-1 0-72 0 0,0 2-64 0 0,0 1 96 0 0,0 0-96 0 0,1 1 128 0 0,0 1-24 0 0,-2 0-8 0 0,2 2 0 0 0,0 2-16 0 0,0-3-8 0 0,-2-1 0 0 0,2 2 0 0 0,-1 2 8 0 0,0 4 0 0 0,1 3 0 0 0,0 0 0 0 0,-1 0-80 0 0,0 1 96 0 0,0-1-96 0 0,0 0 96 0 0,-1-1-96 0 0,0-3 96 0 0,0-1-96 0 0,-1 0 96 0 0,1 2-32 0 0,-1-1 0 0 0,1-2 0 0 0,0-2 0 0 0,0-1-64 0 0,1 0 0 0 0,0-4 0 0 0,0-1 0 0 0,0-2 0 0 0,0-2 0 0 0,-1 0-96 0 0,1-1 96 0 0,-1-2-656 0 0,1-2-72 0 0,-1 0-8 0 0,0-4-7856 0 0</inkml:trace>
  <inkml:trace contextRef="#ctx0" brushRef="#br0" timeOffset="62">4993 5536 1839 2762 962,'-3'-10'80'0'0,"2"1"16"0"0,1 2-96 0 0,0 2 0 0 0,0 1 0 0 0,2 1 0 0 0,0-1 560 0 0,0-4 88 0 0,1-5 24 0 0,1-2 0 0 0,2-1 272 0 0,0 1 56 0 0,-1 3 16 0 0,0 1 0 0 0,1 1 232 0 0,0 1 56 0 0,-1 2 8 0 0,0-1 0 0 0,2 2-128 0 0,-1-1-32 0 0,1 1 0 0 0,0 1 0 0 0,0-1-512 0 0,0 3-96 0 0,2 0-32 0 0,-3 1 0 0 0,0 1-392 0 0,-1 2-120 0 0,0 2 0 0 0,-1 1 64 0 0,1 1-160 0 0,-2 1-32 0 0,-1 4-8 0 0,0 1 0 0 0,-2 1-8 0 0,0 3 0 0 0,0-1 0 0 0,-3 0 0 0 0,2 1 144 0 0,-2-2 112 0 0,0 1-16 0 0,-1-1-8 0 0,1 0 8 0 0,-1-1 0 0 0,0 1 0 0 0,0-2 0 0 0,0-1-96 0 0,-1 1 0 0 0,0 0 0 0 0,-1-1 64 0 0,0 1-64 0 0,-1 0 0 0 0,0-3 0 0 0,1 2 0 0 0,0-2 0 0 0,0 0 64 0 0,1-1-64 0 0,-1-1 0 0 0,3 0 64 0 0,0-2-64 0 0,-1 1 64 0 0,2-3-64 0 0,0 0 0 0 0,0 0 0 0 0,1-1 0 0 0,1-1 0 0 0,0 0-160 0 0,0 0-80 0 0,1-1-16 0 0,1-1-5096 0 0,2-2-1024 0 0</inkml:trace>
  <inkml:trace contextRef="#ctx0" brushRef="#br0" timeOffset="63">5203 5650 11975 2818 912,'-1'-2'528'0'0,"-1"1"112"0"0,2 0-512 0 0,-1 0-128 0 0,1 1 0 0 0,0 0 0 0 0,1-1 456 0 0,-1 1 64 0 0,0-1 16 0 0,0-1 0 0 0,0 2 40 0 0,0 0 0 0 0,0 0 8 0 0,0 0 0 0 0,0 0-240 0 0,-3 15-56 0 0,1-8 0 0 0,1 1-8 0 0,0 1-192 0 0,1 3-88 0 0,-1-1 80 0 0,1 1-80 0 0,-1 2 0 0 0,0-1 0 0 0,0 1 0 0 0,-1-1 0 0 0,2 1 0 0 0,-1-1 0 0 0,1-1 0 0 0,-1 0 0 0 0,0-1 96 0 0,1-1 16 0 0,0-1 8 0 0,0-2 0 0 0,2-1 40 0 0,-1-1 0 0 0,1-1 8 0 0,-1-1 0 0 0,1-1-96 0 0,0-1-72 0 0,1 0 96 0 0,1-1-96 0 0,0 0 136 0 0,1-1-24 0 0,0 0-8 0 0,1-1 0 0 0,2 0 40 0 0,-1-1 8 0 0,1 0 0 0 0,-2 0 0 0 0,3 0 16 0 0,-2 0 8 0 0,0 0 0 0 0,0 0 0 0 0,-1 1-8 0 0,1 0 0 0 0,-2 0 0 0 0,1 0 0 0 0,-1 1-56 0 0,-1 1-16 0 0,0 0 0 0 0,-2-1 0 0 0,1 1-96 0 0,0 0 0 0 0,-1 1 64 0 0,-1-1-64 0 0,0 1 0 0 0,0-1 0 0 0,-1 0 0 0 0,1 0 0 0 0,-1 0 0 0 0,0 2 0 0 0,0-2 0 0 0,-1 0 0 0 0,1-2 0 0 0,0 2-80 0 0,0 0 16 0 0,0 0 0 0 0,0 0-616 0 0,0 0-120 0 0,0 0-32 0 0,5-13-7512 0 0</inkml:trace>
  <inkml:trace contextRef="#ctx0" brushRef="#br0" timeOffset="64">5417 5725 4143 2691 891,'-1'0'368'0'0,"1"0"-296"0"0,0 0-72 0 0,0 0 0 0 0,1 0 152 0 0,-1-1 8 0 0,0 1 8 0 0,2-2 0 0 0,-1 2 168 0 0,1-1 32 0 0,0 1 8 0 0,-2 0 0 0 0,0 0 384 0 0,0 0 72 0 0,13-3 24 0 0,-11 3 0 0 0,2 0 8 0 0,-1 0 0 0 0,1 0 0 0 0,-1 0 0 0 0,1 0-224 0 0,0 0-48 0 0,-1 0-8 0 0,2 0 0 0 0,0 0-56 0 0,-1 0-16 0 0,2-1 0 0 0,0 0 0 0 0,0-1-96 0 0,1 1-32 0 0,0-1 0 0 0,-1-1 0 0 0,2 1-176 0 0,-1-1-40 0 0,-1 0-8 0 0,-2 0 0 0 0,2 1-160 0 0,-3 0 72 0 0,1 0-72 0 0,-1 0 0 0 0,-1 1 0 0 0,0 1 0 0 0,-1-1 0 0 0,-1 1 0 0 0,0 0 0 0 0,0 0 0 0 0,-1 0 0 0 0,-2 0 0 0 0,2 0 0 0 0,-1 0 0 0 0,2 0 0 0 0,0 0 0 0 0,0 0 0 0 0,-16 2 0 0 0,11-2-120 0 0,0 0 40 0 0,1 1-328 0 0,-1 0-64 0 0,0 0-8 0 0,-1 0-8 0 0,1-1-120 0 0,-1 2-16 0 0,2-1-8 0 0,-1 0 0 0 0,0 1 136 0 0,0-1 24 0 0,1 1 8 0 0,0-1 0 0 0,-1 2 296 0 0,2-2 56 0 0,0 1 16 0 0,-2-1 0 0 0,1 2 96 0 0,1-1 0 0 0,0 1 0 0 0,-1-1 0 0 0,0 0 0 0 0,1 2 104 0 0,-1-1-32 0 0,1-1-8 0 0,0 0 16 0 0,0 1 0 0 0,1 0 0 0 0,-1-1 0 0 0,2 0-8 0 0,-1 1 0 0 0,1-1 0 0 0,0 0 0 0 0,-1 0 32 0 0,1 1 8 0 0,0 0 0 0 0,-1 1 0 0 0,0-1 96 0 0,0 1 16 0 0,0 1 8 0 0,0-1 0 0 0,1 0 72 0 0,-1 1 16 0 0,0 0 0 0 0,1-2 0 0 0,0 1-64 0 0,1-1 0 0 0,0-2-8 0 0,0 1 0 0 0,1-2-128 0 0,-1 2-24 0 0,3-2-8 0 0,-1 0 0 0 0,0 0-16 0 0,2-2 0 0 0,0 2 0 0 0,0-2 0 0 0,0 1 88 0 0,1-2 24 0 0,0 1 0 0 0,1 0 0 0 0,1 1 16 0 0,-1-1 8 0 0,0 1 0 0 0,0-1 0 0 0,0 0 48 0 0,-1 2 0 0 0,1-1 8 0 0,0 1 0 0 0,-2 0-104 0 0,0 0-32 0 0,2 1 0 0 0,-3-1 0 0 0,2 2-128 0 0,-1 0 80 0 0,0-1-80 0 0,-1 1 64 0 0,1 0-64 0 0,-1 0 0 0 0,-1 1 0 0 0,0-2 64 0 0,0 2-64 0 0,0-3 0 0 0,0 3 72 0 0,-1-1-72 0 0,1 1 0 0 0,0-1 72 0 0,-1-1-72 0 0,1 1 0 0 0,-1 2 64 0 0,1 0-64 0 0,0 1 0 0 0,-2-1 0 0 0,0 2 64 0 0,0-1-64 0 0,0 2 0 0 0,-2 0 0 0 0,2 0 88 0 0,-2 0-88 0 0,-1-1 80 0 0,0 0-80 0 0,1-1 88 0 0,-1 0-88 0 0,0 1 96 0 0,-2-1-96 0 0,0 2 0 0 0,1-1 0 0 0,-2-1 0 0 0,1 1 0 0 0,-1-1 0 0 0,-1-1 0 0 0,0 2 0 0 0,0-2 0 0 0,0 1 0 0 0,0-2 0 0 0,0 1 0 0 0,2-1 0 0 0,-1 0 0 0 0,0-1 64 0 0,2-1-64 0 0,-1 0 0 0 0,1 0 96 0 0,1-1-32 0 0,0 0 0 0 0,1 0-64 0 0,0-1 0 0 0,0 0 0 0 0,0 1 0 0 0,1-1 0 0 0,0 1 0 0 0,-1 0 0 0 0,1 0 0 0 0,1 0-96 0 0,0-2-104 0 0,0 2-24 0 0,0-2 0 0 0,0 1 0 0 0,2-1-424 0 0,0 0-88 0 0,1-1-24 0 0,0-2-7160 0 0</inkml:trace>
  <inkml:trace contextRef="#ctx0" brushRef="#br0" timeOffset="65">5628 5747 11055 2615 840,'-7'8'488'0'0,"2"-2"104"0"0,1 0-472 0 0,1-3-120 0 0,1 0 0 0 0,2 0 0 0 0,-1-1 240 0 0,-1 3 24 0 0,-1 4 8 0 0,-1 2 0 0 0,1 2 0 0 0,1 0 0 0 0,1-1 0 0 0,1-1 0 0 0,0 0 168 0 0,1-3 32 0 0,1-1 8 0 0,2 0 0 0 0,0-1 168 0 0,1-1 40 0 0,0-2 8 0 0,1-2 0 0 0,0 0-264 0 0,1 0-48 0 0,-1-1-16 0 0,1-1 0 0 0,1 0-88 0 0,0-2-24 0 0,1-1 0 0 0,0 1 0 0 0,-2-1-72 0 0,0 0-24 0 0,0-2 0 0 0,-1 1 0 0 0,0 0-32 0 0,-1 2-16 0 0,-1-3 0 0 0,0 1 0 0 0,-2 1-112 0 0,1 0-64 0 0,-3 0 64 0 0,1-1-104 0 0,-1 1 104 0 0,0-3 0 0 0,-1 1 0 0 0,0-1 0 0 0,-1-1 0 0 0,0 1 64 0 0,0 2-64 0 0,0-3 80 0 0,-1 1-16 0 0,-2-2-64 0 0,0 1 96 0 0,2 1-32 0 0,-2 1-64 0 0,0 1 0 0 0,0 0 0 0 0,-1 2 0 0 0,1 1 0 0 0,0 0 0 0 0,-2 1-80 0 0,0 0 80 0 0,-1 1 0 0 0,0 1 0 0 0,0 0 0 0 0,-1 0 0 0 0,1 1-96 0 0,2-1-56 0 0,-2 1-8 0 0,3 0 0 0 0,0-2-480 0 0,3 2-104 0 0,0-2-24 0 0,2-2-7360 0 0</inkml:trace>
  <inkml:trace contextRef="#ctx0" brushRef="#br0" timeOffset="66">3789 4644 1839 2715 1769,'1'-1'160'0'0,"-1"-1"-160"0"0,0 1 0 0 0,0 0 0 0 0,0 1 416 0 0,-1-2 56 0 0,1 1 8 0 0,0-3 0 0 0,0 1 400 0 0,-2-1 80 0 0,2 2 24 0 0,-2 0 0 0 0,1 0-16 0 0,-1 1 0 0 0,0 0 0 0 0,1-1 0 0 0,-1 2-192 0 0,1-1-40 0 0,0 0 0 0 0,1 1-8 0 0,0 1-288 0 0,-1 2-56 0 0,1-1-16 0 0,0-2 0 0 0,1 0-272 0 0,-1 0-96 0 0,0 0 0 0 0,0 0 72 0 0,0 0-72 0 0,9 15 0 0 0,-6-9 0 0 0,1 1-88 0 0,0 3 88 0 0,0-1 0 0 0,0 1 0 0 0,1 0 0 0 0,-1 1 168 0 0,0 1 0 0 0,1 0 0 0 0,-2-1 0 0 0,0 0 56 0 0,2 0 0 0 0,0 1 8 0 0,-1-2 0 0 0,1-1-136 0 0,-1 0-24 0 0,0 0-8 0 0,0-2 0 0 0,0 1-64 0 0,0-2 0 0 0,1-1 0 0 0,-1 1 0 0 0,0-1 0 0 0,1-1 0 0 0,-2-1 72 0 0,1 0-72 0 0,-1-2 128 0 0,0 0 0 0 0,0 0-8 0 0,-1-1 0 0 0,0-1 40 0 0,1 0 16 0 0,-3-1 0 0 0,2-1 0 0 0,0-1 104 0 0,0-1 16 0 0,-1 0 8 0 0,0-2 0 0 0,1-1-64 0 0,-2-3-16 0 0,2-2 0 0 0,-1-1 0 0 0,0 2-72 0 0,-1-1-24 0 0,2-1 0 0 0,0 0 0 0 0,1-1-8 0 0,0 1-8 0 0,0 1 0 0 0,0 1 0 0 0,-1 1-40 0 0,1 0-8 0 0,0 4 0 0 0,-1-2 0 0 0,0 1-64 0 0,0 1 64 0 0,-1 1-64 0 0,0 1 64 0 0,0-1-64 0 0,-1 3 0 0 0,0-1 0 0 0,0 0 0 0 0,1 1 0 0 0,-1-1 0 0 0,0 0 64 0 0,0 2-64 0 0,0-1 0 0 0,0 0 0 0 0,0 0 0 0 0,0 1 0 0 0,0 1 0 0 0,0-1 0 0 0,0 0-80 0 0,0 1 80 0 0,0 0-544 0 0,2-1-64 0 0,0 0-16 0 0,0 1-7824 0 0</inkml:trace>
  <inkml:trace contextRef="#ctx0" brushRef="#br0" timeOffset="67">4059 4721 4143 2666 1701,'0'0'368'0'0,"-1"0"-296"0"0,1 0-72 0 0,0 0 0 0 0,0 0 640 0 0,0 0 104 0 0,-1 1 24 0 0,1-1 8 0 0,-1 0-104 0 0,1 0-32 0 0,1 0 0 0 0,-1 0 0 0 0,0 0-160 0 0,0 0-40 0 0,0 0-8 0 0,0 0 0 0 0,13 2 112 0 0,-9-3 32 0 0,-1 1 0 0 0,1-1 0 0 0,0 1-96 0 0,1-1-24 0 0,-1 0 0 0 0,0 0 0 0 0,-1 1-216 0 0,0 0-48 0 0,0 0 0 0 0,0-1-8 0 0,1 0 8 0 0,-2 1 0 0 0,1-2 0 0 0,-1 2 0 0 0,-1-2 8 0 0,2 2 8 0 0,-2-2 0 0 0,1 2 0 0 0,-1 0-120 0 0,-1 0-24 0 0,0 0-64 0 0,0 0 96 0 0,0 0-96 0 0,-1 0 0 0 0,1 0 0 0 0,0 0 0 0 0,0 0-64 0 0,0 0 64 0 0,0 0 0 0 0,0 0 0 0 0,0 0-152 0 0,-12 0 24 0 0,11 0 8 0 0,0 0 0 0 0,-1 0 0 0 0,1 0 0 0 0,-1 0 0 0 0,1 0 0 0 0,0 0 0 0 0,0 0 0 0 0,0 0 0 0 0,-1 0 0 0 0,0 0-120 0 0,1 0-24 0 0,-1 0-8 0 0,-1 0 0 0 0,0 1-112 0 0,-1 0-16 0 0,0 1-8 0 0,-1-2 0 0 0,0 2-56 0 0,1 0-16 0 0,-1 1 0 0 0,-1-1 0 0 0,2 0 248 0 0,0 0 40 0 0,0 2 16 0 0,0-3 0 0 0,0 3 88 0 0,0-1 24 0 0,1-2 0 0 0,-1 1 0 0 0,1 0 64 0 0,0 0 0 0 0,2 0 0 0 0,-1 0 0 0 0,1 0 0 0 0,0 0 0 0 0,0-1 0 0 0,0 0 0 0 0,2-1 0 0 0,0 2 0 0 0,-1-2 0 0 0,1 2 0 0 0,0-1 0 0 0,-1 0 0 0 0,2 2 0 0 0,-1-2 0 0 0,0 0 64 0 0,0-1 0 0 0,0 1 0 0 0,-1 0 0 0 0,2-1 104 0 0,-1 0 24 0 0,3 2 8 0 0,-3-2 0 0 0,3 1-8 0 0,-2 0-8 0 0,2-1 0 0 0,1 1 0 0 0,-1-1 40 0 0,0 1 16 0 0,2-1 0 0 0,-1 0 0 0 0,2 1 24 0 0,-3-1 8 0 0,2-1 0 0 0,-2 2 0 0 0,0 0-88 0 0,2 0-24 0 0,-2 1 0 0 0,0 0 0 0 0,-1 0-160 0 0,0 0 64 0 0,-1 1-64 0 0,-1 0 0 0 0,0 0 0 0 0,0 2 0 0 0,0 0 0 0 0,-1 0 64 0 0,-1 0 24 0 0,0 0 8 0 0,0 0 0 0 0,-1 1 0 0 0,1-1 16 0 0,-2 0 8 0 0,0 0 0 0 0,1-1 0 0 0,-1 0-16 0 0,-2 1 0 0 0,2-1 0 0 0,-2 0 0 0 0,1 0 24 0 0,-1 0 8 0 0,0-1 0 0 0,-2 1 0 0 0,3 0-32 0 0,0-1-8 0 0,-2-1 0 0 0,2 2 0 0 0,1-2-96 0 0,-2 1 64 0 0,3-1-64 0 0,-1 0 0 0 0,0 0 0 0 0,2 0 0 0 0,-1 0 0 0 0,0-1 0 0 0,2-1-64 0 0,-1 0-16 0 0,1 1 0 0 0,0-2 0 0 0,1 1-440 0 0,-1-3-88 0 0,3 3-24 0 0,-1-4-3792 0 0,2 1-760 0 0</inkml:trace>
  <inkml:trace contextRef="#ctx0" brushRef="#br0" timeOffset="68">4238 4758 6911 2566 1733,'-8'8'304'0'0,"4"-4"64"0"0,-1 2-296 0 0,2-2-72 0 0,1-1 0 0 0,2-1 0 0 0,0 1 408 0 0,-2 2 64 0 0,0 4 8 0 0,-2 3 8 0 0,0 1-376 0 0,2 0-112 0 0,-1-1 0 0 0,1-1 64 0 0,1-2 440 0 0,1-2 88 0 0,1 1 16 0 0,1-3 8 0 0,-1-1 296 0 0,3 0 56 0 0,0-2 16 0 0,2-1 0 0 0,0 1-376 0 0,1-2-64 0 0,0-2-24 0 0,1 1 0 0 0,0-3-232 0 0,1 0-56 0 0,0 0-8 0 0,-1-3 0 0 0,2 0 0 0 0,-3-1-8 0 0,1 1 0 0 0,-1 0 0 0 0,-1 0-32 0 0,-1 0-8 0 0,-2-1 0 0 0,-1 1 0 0 0,-1 0-96 0 0,-2 0-16 0 0,-2 3-64 0 0,-1-3 96 0 0,1 3-96 0 0,-3-1 88 0 0,-1 0-88 0 0,-1 2 80 0 0,-2-1-80 0 0,0 1 0 0 0,0 1 0 0 0,2 0 0 0 0,0 0 0 0 0,0 1 0 0 0,-1 0 0 0 0,2 1 0 0 0,0-1 0 0 0,1 1 0 0 0,0 0 0 0 0,2-1 0 0 0,1 0-344 0 0,1 0-32 0 0,1 1-8 0 0,1-1-4968 0 0,-1 1-1000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3T19:23:48.928"/>
    </inkml:context>
    <inkml:brush xml:id="br0">
      <inkml:brushProperty name="width" value="0.05292" units="cm"/>
      <inkml:brushProperty name="height" value="0.05292" units="cm"/>
      <inkml:brushProperty name="color" value="#0030AB"/>
      <inkml:brushProperty name="ignorePressure" value="1"/>
    </inkml:brush>
  </inkml:definitions>
  <inkml:trace contextRef="#ctx0" brushRef="#br0">1784 978 2759 2934 2930,'0'-1'248'0'0,"0"1"-248"0"0,0 0 0 0 0,0-2 0 0 0,0 2 448 0 0,0-1 48 0 0,0 0 8 0 0,-2-1 0 0 0,2-1 304 0 0,0 0 64 0 0,0-1 16 0 0,0 0 0 0 0,0 4-96 0 0,0-2-24 0 0,0 0 0 0 0,-1 0 0 0 0,0 0-128 0 0,0 1-32 0 0,-1 1-8 0 0,0 0 0 0 0,-2 1-88 0 0,0 0-24 0 0,-3 2 0 0 0,2-1 0 0 0,-4 3-240 0 0,1 1-56 0 0,0 0 0 0 0,-2 3-8 0 0,2 0-88 0 0,0-2-24 0 0,2 2 0 0 0,-2 0 0 0 0,1-1 24 0 0,1 1 0 0 0,1 0 0 0 0,0-1 0 0 0,0 1 56 0 0,2-1 8 0 0,0 1 8 0 0,1-2 0 0 0,0 1 56 0 0,-1 0 16 0 0,2-1 0 0 0,1 0 0 0 0,0 2 8 0 0,0-2 0 0 0,0-1 0 0 0,0 1 0 0 0,1 0-16 0 0,1 1 0 0 0,1 1 0 0 0,0 0 0 0 0,2 1-32 0 0,-2-3-8 0 0,0-1 0 0 0,1-1 0 0 0,0 2-16 0 0,2-2-8 0 0,0 0 0 0 0,2 1 0 0 0,0-1-40 0 0,2 0-16 0 0,1-2 0 0 0,0 0 0 0 0,1-3-16 0 0,-1 0-8 0 0,2 0 0 0 0,-1-3 0 0 0,-1 0 0 0 0,0-1 0 0 0,0-1 0 0 0,0 0 0 0 0,1-2-88 0 0,0-1 96 0 0,-1-1-96 0 0,1-1 96 0 0,-1 0-96 0 0,-1-1 0 0 0,-1 0 0 0 0,-1-1 64 0 0,-1 1-64 0 0,-2 0 0 0 0,-2 0 0 0 0,0-1 0 0 0,-3 2 0 0 0,2-2 0 0 0,-2 2 0 0 0,-2-1 0 0 0,0 1 0 0 0,-2 2 0 0 0,0-1 0 0 0,-1 1 0 0 0,1 1 0 0 0,-1 0 0 0 0,-1 2 0 0 0,0-2 0 0 0,-1 3 0 0 0,0-2 0 0 0,-1 2 0 0 0,0 1 0 0 0,-1-2 0 0 0,0 2 0 0 0,-1 0 0 0 0,1 0 0 0 0,-1 0 0 0 0,-1 0 0 0 0,1 1 0 0 0,1 2 0 0 0,0-2 0 0 0,0 2 0 0 0,2 0 0 0 0,-1 0 0 0 0,0 0 0 0 0,1 2 0 0 0,2 0 0 0 0,-1-1 0 0 0,1 1 0 0 0,0 1 0 0 0,2-1 0 0 0,-2 0 0 0 0,2 0-112 0 0,1-1 40 0 0,0 0 8 0 0,1 0 0 0 0,1-1-160 0 0,1 0-32 0 0,2 1-8 0 0,0-1-5848 0 0,1 0-1176 0 0</inkml:trace>
  <inkml:trace contextRef="#ctx0" brushRef="#br0" timeOffset="1">1813 1272 3703 2944 2841,'0'-3'328'0'0,"0"3"-264"0"0,0 0-64 0 0,0 0 0 0 0,1 0 0 0 0,-1 0 0 0 0,0 1 0 0 0,1-1 0 0 0,0 2 0 0 0,-1-2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0,5-14 0 0 0,-3 14 0 0 0,-2 0 0 0 0,0 0 0 0 0,1 0 0 0 0,-1 0 0 0 0,1 0 0 0 0,-1 0 0 0 0,0 0 0 0 0,1 0 0 0 0,-1-2 0 0 0,0 2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64 0 0,0 0-64 0 0,0 0 0 0 0,0 0 0 0 0,0 0 0 0 0,0 0 0 0 0,0 0 0 0 0,0 0-72 0 0,0 0 72 0 0,0 0 200 0 0,0 0 64 0 0,0 0 16 0 0,0 0 8 0 0,0 0 96 0 0,0 0 24 0 0,-1-15 0 0 0,1 15 8 0 0,1-3 136 0 0,0 2 24 0 0,-1-1 8 0 0,1-1 24 0 0,-1 1 96 0 0,0 0 16 0 0,0-1 8 0 0,0 0 8 0 0,0 2 104 0 0,0-2 24 0 0,0 1 0 0 0,0 0 8 0 0,-1 1-112 0 0,0-1-24 0 0,0 1-8 0 0,0 0 8 0 0,1 1-288 0 0,-1-1-56 0 0,1 1-8 0 0,-2 0 0 0 0,2 0-248 0 0,-1 1-48 0 0,0 0-16 0 0,1 1 16 0 0,0 1-88 0 0,0 1 0 0 0,0 1-96 0 0,-1 1 96 0 0,1 2-88 0 0,1 0 88 0 0,-1 0-96 0 0,0 2 96 0 0,0 3 0 0 0,0 2 0 0 0,0 2 0 0 0,0 2 0 0 0,0 2 72 0 0,0 0 16 0 0,0 2 0 0 0,0-1 8 0 0,0-2 56 0 0,0 0 8 0 0,-1 2 0 0 0,1-2 8 0 0,-1-3 8 0 0,1 2 0 0 0,-1 4 0 0 0,1 0 0 0 0,0-3-48 0 0,0 2 0 0 0,1 7-8 0 0,0 5 0 0 0,0-1-24 0 0,-1-2-8 0 0,1-1 0 0 0,0-4 0 0 0,1-1 0 0 0,-2-2 0 0 0,0-3 0 0 0,0 0 0 0 0,0 2-24 0 0,0-3-64 0 0,0-3 96 0 0,0 0-32 0 0,0-1 0 0 0,0-1-64 0 0,1 0 96 0 0,-1-1-32 0 0,1 0-64 0 0,-1 0 96 0 0,1-2-96 0 0,-1-2 96 0 0,1 0-96 0 0,0-1 80 0 0,-1-2-80 0 0,0-1 80 0 0,1 1-80 0 0,1-2 64 0 0,-2-1-64 0 0,0-1 64 0 0,1 0-64 0 0,-1-1 0 0 0,0 0 72 0 0,0-1-72 0 0,0 0 64 0 0,2 0-64 0 0,-2 0 64 0 0,0 0-64 0 0,0 2 64 0 0,0-1-64 0 0,0-3 64 0 0,1 1-64 0 0,-1 1 64 0 0,0 0-64 0 0,0 0 64 0 0,0 0-64 0 0,0 0 0 0 0,0 0 64 0 0,0 0-64 0 0,0 0 0 0 0,0 0 0 0 0,3-17 0 0 0,-3 14 0 0 0,0 0 0 0 0,0 0 0 0 0,-1-1 0 0 0,1 0 0 0 0,0 1 0 0 0,-1 0 0 0 0,0-2 0 0 0,-2 2 0 0 0,2 0 0 0 0,-2-1 0 0 0,2 1 0 0 0,-2 0 0 0 0,0 1-64 0 0,1 2-16 0 0,-1-1 0 0 0,0 0 0 0 0,-2 1 0 0 0,2 1-8 0 0,-2 0 0 0 0,0 3 0 0 0,1-2 0 0 0,0 1 88 0 0,-2 1-96 0 0,2-1 96 0 0,-1 1-96 0 0,1 0 96 0 0,1 0 0 0 0,1 1 0 0 0,-2-2 0 0 0,2 2 0 0 0,0-2 0 0 0,0 3 0 0 0,2 0 0 0 0,0 0 0 0 0,2 0 0 0 0,0-1 0 0 0,1 0 0 0 0,2 0 0 0 0,0 0 0 0 0,1-1 0 0 0,0 1 0 0 0,3-2 0 0 0,0 0 0 0 0,0 0 0 0 0,-1-2 0 0 0,1 2 0 0 0,0-3 72 0 0,-1-1-72 0 0,1-1 80 0 0,0-2-80 0 0,0-1 64 0 0,2 1-64 0 0,-4-2 64 0 0,2 1-64 0 0,-2-3 0 0 0,-1-1 72 0 0,-1 1-72 0 0,-1 0 0 0 0,-2 0 0 0 0,0-1 0 0 0,-4 0 0 0 0,2 0 0 0 0,-2 1 0 0 0,-1-3 0 0 0,-1 2 0 0 0,-1 0 0 0 0,-1 2 0 0 0,2 3-64 0 0,-1 0 64 0 0,1 1-72 0 0,-1 1 72 0 0,-1 1-80 0 0,-2 1 80 0 0,0 1-72 0 0,0 1 72 0 0,0 1-64 0 0,0 0 64 0 0,-1 1 0 0 0,1 2 0 0 0,1-2 0 0 0,-1 2 0 0 0,1-1 0 0 0,1 0 0 0 0,-1 1 0 0 0,3 0 0 0 0,0 0 0 0 0,1 0 0 0 0,0-1 0 0 0,2-1 0 0 0,0 2 0 0 0,2 0 0 0 0,1-1 0 0 0,1 2 64 0 0,-1-2-64 0 0,2 0 0 0 0,0 0 0 0 0,0 0 0 0 0,0 0 0 0 0,2 1 0 0 0,-2 0 0 0 0,1-2 0 0 0,0 1 0 0 0,0-1 0 0 0,0-1 0 0 0,1-2 0 0 0,2-1 64 0 0,-1 0-64 0 0,0 0 80 0 0,2-3-80 0 0,0-1 80 0 0,0 0-80 0 0,0-1 80 0 0,-1-3-80 0 0,0 0 64 0 0,-2 1-64 0 0,1-2 0 0 0,-2 0 72 0 0,-3 2-72 0 0,0-2 0 0 0,-1 3 0 0 0,-1-2 0 0 0,-1 2 0 0 0,-1-3 0 0 0,-3 2 0 0 0,0 0 0 0 0,-1-1 0 0 0,-2 3 0 0 0,1 0 0 0 0,-1 2 0 0 0,0 3 0 0 0,-2 0 0 0 0,0 1-80 0 0,2 1 80 0 0,0 1-80 0 0,0 0 80 0 0,-1 1-80 0 0,-3 2 80 0 0,1 1 0 0 0,1 1 0 0 0,-1-1-64 0 0,1 0 64 0 0,1 1 0 0 0,2-1 0 0 0,0 1 0 0 0,1 0 0 0 0,2 0 0 0 0,0 0 0 0 0,2 0 0 0 0,1 0 0 0 0,1-1 0 0 0,0 1 0 0 0,1-4 0 0 0,1 1 0 0 0,-1 0 0 0 0,2-1 0 0 0,1 2 0 0 0,1-1 0 0 0,0-1 0 0 0,0 1 0 0 0,0-1 64 0 0,1-2-64 0 0,0 2 88 0 0,1-2-16 0 0,1-2 0 0 0,0 0 0 0 0,0 0-72 0 0,-1-2 64 0 0,1-2-64 0 0,0 0 64 0 0,0 0-64 0 0,-1-2 64 0 0,0 0-64 0 0,0-1 64 0 0,-2 1-64 0 0,1-3 0 0 0,-1-1 0 0 0,-1 1 0 0 0,-1 2 0 0 0,-2-2 0 0 0,-1-1 64 0 0,0 1-64 0 0,-2 0 0 0 0,-1 2 0 0 0,-1 0 0 0 0,0 2 0 0 0,1 2 0 0 0,-3 0 0 0 0,0 1 0 0 0,-1 0 0 0 0,0 2 0 0 0,-1 0 0 0 0,0 2-80 0 0,1 0 80 0 0,1 1-72 0 0,0-1 72 0 0,-1 3-64 0 0,0-1 64 0 0,0 0 0 0 0,1-1 0 0 0,-1 2 0 0 0,2 1-64 0 0,0-2 64 0 0,0 2 0 0 0,2 0 0 0 0,0 0 0 0 0,1 2 0 0 0,2-1 0 0 0,0 2 0 0 0,2-3 0 0 0,1 2 0 0 0,0-1 0 0 0,2-1 0 0 0,0 0 0 0 0,1-1 0 0 0,2 0 0 0 0,0-3 0 0 0,0 1 0 0 0,1-3 0 0 0,-1 0 0 0 0,0 0 0 0 0,1-3 0 0 0,-2 1 0 0 0,1-3 0 0 0,-2 2 64 0 0,2-3-64 0 0,-3 0 0 0 0,1-1 72 0 0,0 0-72 0 0,-3-2 0 0 0,0 2 0 0 0,-1-3 0 0 0,0 1 0 0 0,-2-2 0 0 0,0 1 0 0 0,-2 2 0 0 0,0 0 0 0 0,1 1 0 0 0,-3 2 0 0 0,0 0 0 0 0,0 2 0 0 0,-2 0 0 0 0,2 3 0 0 0,-1 0-72 0 0,-1 3 72 0 0,0-1-64 0 0,-1 2 64 0 0,3 1-80 0 0,-3 2 80 0 0,1 3-80 0 0,1 1 80 0 0,0-2 0 0 0,-1-1 0 0 0,2-1 0 0 0,0 2 0 0 0,0-2 0 0 0,2 0 0 0 0,2-1 0 0 0,0 0 0 0 0,0-2 0 0 0,0 0 0 0 0,2-2 0 0 0,-1 0 0 0 0,2-1 0 0 0,-1 0 0 0 0,1-2 0 0 0,1 0 0 0 0,1-1 0 0 0,0 1 0 0 0,0-2 64 0 0,1 0-64 0 0,1-1 0 0 0,-1 1-88 0 0,0 0 88 0 0,1-2-280 0 0,-1 1-8 0 0,1 1 0 0 0,1 0-5888 0 0,-1 0-1184 0 0</inkml:trace>
  <inkml:trace contextRef="#ctx0" brushRef="#br0" timeOffset="2">1796 2151 1375 2906 2723,'1'0'128'0'0,"-1"-1"-128"0"0,0 1 0 0 0,0 0 0 0 0,0 1 520 0 0,-1-1 88 0 0,1 0 8 0 0,-1 1 8 0 0,1-1 208 0 0,-3 1 32 0 0,3-1 16 0 0,0 0 0 0 0,0 0 152 0 0,0 0 32 0 0,0 0 8 0 0,0 0 0 0 0,0 0-40 0 0,0 0-8 0 0,0 0 0 0 0,0 0 0 0 0,0 0-264 0 0,0 0-56 0 0,-11 10-16 0 0,9-8 0 0 0,0 2-296 0 0,0 0-56 0 0,-1 0-16 0 0,-1 1 0 0 0,2 0-112 0 0,-3 1-24 0 0,0 0-8 0 0,-2 3 0 0 0,-2 1-80 0 0,-1 0-24 0 0,1 1 0 0 0,-2 0 0 0 0,-4 3-72 0 0,0 2 96 0 0,2-3-96 0 0,-3 1 96 0 0,-3 5-96 0 0,-2 1 96 0 0,-4 4-96 0 0,-1 1 96 0 0,2-3-96 0 0,-2 1 0 0 0,1 4 72 0 0,-1-3-72 0 0,1-6 80 0 0,2 1-16 0 0,4 0-64 0 0,-2-2 96 0 0,1-3-8 0 0,-1-2-8 0 0,3 0 0 0 0,1-1 0 0 0,2-1 16 0 0,3-1 8 0 0,3-2 0 0 0,-1 0 0 0 0,0-1 16 0 0,0 2 0 0 0,3-3 0 0 0,-1 2 0 0 0,-1-1-24 0 0,1 0-8 0 0,1 1 0 0 0,0-2 0 0 0,1 0-88 0 0,0 0 64 0 0,3-2-64 0 0,-1 0 64 0 0,3-1-64 0 0,-2 0 0 0 0,2 0 72 0 0,-1-1-72 0 0,1 1 0 0 0,0-1 64 0 0,0 1-64 0 0,1-2 0 0 0,0 0 0 0 0,-1 1 0 0 0,0-1 0 0 0,0 0 0 0 0,0 1 0 0 0,1-1 0 0 0,0 0 0 0 0,0 0 64 0 0,0 0-64 0 0,0 0 0 0 0,0 0 0 0 0,0 0 0 0 0,0 0 0 0 0,0 0 0 0 0,0 0 0 0 0,0 0 0 0 0,0 0 0 0 0,0 0 0 0 0,0 0 0 0 0,0 0 64 0 0,6-17-64 0 0,-5 14 0 0 0,1-1 0 0 0,-1 1 0 0 0,0 0 0 0 0,-1 1 0 0 0,2-1 0 0 0,-2-1 0 0 0,1 0 0 0 0,-1-1 0 0 0,0 2 0 0 0,-1-1 0 0 0,1 0 0 0 0,-2 0 0 0 0,2 3 0 0 0,-2-2 0 0 0,0 0 0 0 0,-1-1 0 0 0,1 1 0 0 0,-1 1 0 0 0,0 2-96 0 0,-1-1 32 0 0,-1 1 0 0 0,2 0 0 0 0,-2 1-8 0 0,1 1 0 0 0,1 0 0 0 0,-1 1 0 0 0,-1 1 72 0 0,-1 0 0 0 0,0 2-72 0 0,-1 1 72 0 0,0 0 0 0 0,0 1 0 0 0,2 0 0 0 0,-2 2 0 0 0,2-1 0 0 0,0 0 0 0 0,3 1 0 0 0,-1-2 0 0 0,3 0 0 0 0,0-3 0 0 0,2 1 0 0 0,1 0 0 0 0,2-2 0 0 0,1 0 0 0 0,1-2 72 0 0,1-1-72 0 0,1-1 104 0 0,1-2-8 0 0,0 0-8 0 0,-1-2 0 0 0,-2 2-24 0 0,1-2 0 0 0,0-1 0 0 0,0-2 0 0 0,0 1-64 0 0,-1-1 0 0 0,-2-1 0 0 0,0 1 64 0 0,-1 1-64 0 0,-2-2 0 0 0,-1 0 0 0 0,-2 0 0 0 0,-1 1 0 0 0,1 0 0 0 0,-3 3 0 0 0,0-1 0 0 0,-2 0 0 0 0,0 2 0 0 0,-1 0 0 0 0,-2 3 0 0 0,1 1 0 0 0,0 1 0 0 0,0 1 0 0 0,-2 3 0 0 0,2 0 0 0 0,-2 3 0 0 0,1 0 0 0 0,-1 2 0 0 0,3-1 0 0 0,1 0 0 0 0,-1 2 0 0 0,1-1 0 0 0,2 0 0 0 0,1-2 0 0 0,2 1 0 0 0,1-1 0 0 0,0-4 0 0 0,1 1 0 0 0,1-2 0 0 0,2-1 0 0 0,0-1 0 0 0,3-1 0 0 0,-1-1 0 0 0,1-3 0 0 0,2-1 0 0 0,2-1 64 0 0,-1-3 0 0 0,0 2 0 0 0,-3 0-64 0 0,2-1 80 0 0,0 0-80 0 0,0-2 80 0 0,0-1-80 0 0,-2 0 0 0 0,1-1 0 0 0,-2 2 0 0 0,0 1 0 0 0,-3 0 0 0 0,-1 0 0 0 0,-1-2-88 0 0,-1 2 88 0 0,0-2-104 0 0,-2 1 40 0 0,-1 2 64 0 0,0 1-80 0 0,-2 1 80 0 0,0 1 0 0 0,-1 0-72 0 0,0 4 72 0 0,-2 0 0 0 0,0 2 0 0 0,-1 0-64 0 0,2 2 64 0 0,-2 1 0 0 0,1 1 0 0 0,0 1 0 0 0,0 0 0 0 0,1 2 0 0 0,1-1 0 0 0,3 0 0 0 0,1-1 0 0 0,1-2 0 0 0,2 1 0 0 0,2-2 0 0 0,2-1-256 0 0,0-1 0 0 0,3-1-8 0 0,2-2-8896 0 0</inkml:trace>
  <inkml:trace contextRef="#ctx0" brushRef="#br0" timeOffset="3">1080 2773 2759 3213 2662,'0'-1'120'0'0,"-1"-1"32"0"0,1 2-152 0 0,-2-1 0 0 0,2 1 0 0 0,-1 0 0 0 0,1 0 704 0 0,0-2 120 0 0,-2 2 16 0 0,0 0 8 0 0,1-2 240 0 0,-2 1 40 0 0,1 1 16 0 0,0-1 0 0 0,1 2-224 0 0,-1-2-48 0 0,2 1-8 0 0,-3 0 0 0 0,2 0-160 0 0,-1 0-32 0 0,0 1 0 0 0,-2 1-8 0 0,1 1-248 0 0,0 0-40 0 0,-3 2-16 0 0,-1 0 0 0 0,2 0-104 0 0,-4 3-16 0 0,1-1-8 0 0,-1 3 0 0 0,1-2 0 0 0,-2 3 0 0 0,-1 1 0 0 0,-2 0 0 0 0,-1 2-48 0 0,-1 0-16 0 0,1 0 0 0 0,-1-2 0 0 0,0 0-40 0 0,-1 2 0 0 0,-2 1-8 0 0,0-1 0 0 0,0-1-48 0 0,-1 2-8 0 0,-2 0 0 0 0,-1 1 0 0 0,-1 3-64 0 0,0-3 96 0 0,5-5-96 0 0,0 2 96 0 0,-1 2 8 0 0,-1-1 8 0 0,0-1 0 0 0,1-1 0 0 0,0-1-112 0 0,3 0 0 0 0,-1 0 0 0 0,1-4 0 0 0,4 1 72 0 0,1-3-72 0 0,1 1 64 0 0,1-1-64 0 0,1-1 88 0 0,2 0-24 0 0,0-1-64 0 0,-1 2 96 0 0,2-1-96 0 0,0-2 72 0 0,0 2-72 0 0,-1-1 64 0 0,3 0-64 0 0,-1 0 0 0 0,0-1 0 0 0,0 0 0 0 0,1 1 0 0 0,-1 0 0 0 0,1-2 64 0 0,-1 1-64 0 0,1 0 0 0 0,1-1 0 0 0,-1 1 72 0 0,0 0-72 0 0,2-1 64 0 0,-1-1-64 0 0,1 1 80 0 0,1-1-80 0 0,-1 0 72 0 0,1 0-72 0 0,0 0 64 0 0,1-1-64 0 0,0 1 0 0 0,0-2 0 0 0,-1 2 64 0 0,0 0-64 0 0,0 0 0 0 0,10-17 0 0 0,-7 10 0 0 0,1 1 0 0 0,-2 2 0 20-26,-1-1 0-2-2,0 1 0 0 3,0 1-88-18 25,-2 1 88 0 0,-1 1-80 0 0,0 0 80 17-28,-1 2-80-17 28,-1 1 80 0 0,0 0-104 0 0,-1 3 40 0 0,-1 1 64 0 0,-2 0-104 0 0,0 3 40 0 0,1 1 64 0 0,-1 0-104 0 0,3 0 32 16-25,-2 1 8-16 25,3-2 0 0 0,-1 0 0 0 0,0 1 64 0 0,2-1 0 0 0,-1-1 0 0 0,3 0 0 0 0,0-2 0 0 0,1-2 0 0 0,0 2 0 0 0,2-3 0 0 0,0-1 0 0 0,3 1 0 0 0,-2-3 0 0 0,2 0 64 0 0,1 0-64 0 0,1-3 64 0 0,1-2-64 17-28,0-1 64-17 28,4-2 0 0 0,-3-2 0 0 0,0 1 0 0 0,-2 1 0 0 0,0 0-64 0 0,-4-1 0 0 0,0 2 0 0 0,-3 1 0 0 0,0 0 0 0 0,-1 2 0 0 0,-2 1 0 0 0,-1 0 0 0 0,0 2 0 0 0,0 1 0 0 0,-3 1 0 0 0,2 2 0 0 0,-2 1 0 0 0,0-1 0 0 0,1 3 0 0 0,1 0 64 0 0,0-1-64 0 0,2 0 0 0 0,-1 1 0 17-26,1-2 0-17 26,2 2 0 0 0,-1 0 0 0 0,1 0 0 0 0,1-2 0 0 0,1 1 0 0 0,0-1 0 0 0,1 0 0 0 0,0-2 0 0 0,1-2 0 0 0,0 2 0 0 0,1-2 0 0 0,-1-2 0 0 0,2 0 0 0 0,-1 0 88 0 0,0-2-88 0 0,0 1 96 0 0,0-2-96 0 0,2 0 0 0 0,-2-2 72 15-28,1 1-72-15 28,-1-2 0 0 0,1 2 72 0 0,-2-2-72 0 0,-1 1 0 0 0,1 1 64 0 0,-3 2-64 0 0,2-2 0 0 0,-2 3 0 0 0,-2 0 0 0 0,2 2 0 0 0,0 0 0 0 0,0 0 0 0 0,-1 1 0 0 0,-1 0 0 0 0,1 2 0 0 0,0 0 0 0 0,0 1 0 0 0,-1 0-88 0 0,1 1 88 0 0,-2 1-104 0 0,1 1 104 0 0,0 0-72 0 0,-1 1 72 0 0,-1-2-64 0 0,1 2 64 0 0,-1-1 0 0 0,0 0 64 0 0,2 1-64 0 0,-2-1 0 0 0,1-1 0 0 0,0 3 0 0 0,1-4 64 0 0,0-1-64 0 0,2 1 0 0 0,0-2 64 0 0,0 1-64 0 0,2-2 0 0 0,1-1 72 0 0,2-1-72 0 0,0 0 0 0 0,1-3 72 0 0,1-1-72 0 0,2-1 0 0 0,0-2 72 0 0,-1 3-72 0 0,-2-3 0 0 0,1 2 0 0 0,0 0 0 0 0,-1-1-288 0 0,-2 2-16 0 0,-2 0-8 0 0,0 1 0 0 0,1 1-976 0 0,-3 0-200 0 0,0 2-40 0 0,0-1-5816 0 0</inkml:trace>
  <inkml:trace contextRef="#ctx0" brushRef="#br0" timeOffset="4">1149 2756 2759 3270 2745,'-1'0'248'0'0,"0"0"-248"0"0,1 0 0 0 0,0 0 0 0 0,0 1 512 0 0,0-1 64 0 0,-1-1 0 0 0,0 1 8 0 0,1-2 360 0 0,0 2 72 0 0,0-1 8 0 0,0 1 8 0 0,0 0-168 0 0,0 0-40 0 0,0 0-8 0 0,0 0 0 0 0,0 0-8 0 0,0 0 0 0 0,0 0 0 0 0,0 0 0 0 0,0 0-72 0 0,0 0-24 0 0,-5 17 0 0 0,4-8 0 0 0,1 3-280 0 0,-2 1-56 0 0,1 3-16 0 0,1 0 0 0 0,-1 4-48 0 0,0 2-16 0 0,1-2 0 0 0,0 1 0 0 0,2-1-40 0 0,-2 0-16 0 0,1 0 0 0 0,1 0 0 0 0,-2 2-80 0 0,0 0-24 0 0,1 2 0 0 0,-1-1 0 0 0,0 1-32 0 0,1-2-8 0 0,-1 2 0 0 0,0-2 0 0 0,0-2-8 0 0,0 0-8 0 0,0 1 0 0 0,0 0 0 0 0,-1-1 0 0 0,0-1 0 0 0,1-1 0 0 0,0 0 0 0 0,-3-1 0 0 0,3-1 0 0 0,-1-1 0 0 0,-1-1 0 0 0,1-1-80 0 0,0-2 96 0 0,1 1-96 0 0,-2-1 96 0 0,2 0-32 0 0,0-4-64 0 0,0 0 96 0 0,0-3-32 0 0,0 0-64 0 0,0-2 64 0 0,0-1-64 0 0,0-1 64 0 0,2 0-64 0 0,-2 0 64 0 0,1-1-64 0 0,0-3 64 0 0,1 2-64 0 0,-1-2 96 0 0,2-1-96 0 0,-2-1 96 0 0,0 1-96 0 0,1-2 0 0 0,-1 1 72 0 0,0-1-72 0 0,-1 1 0 0 0,0-2 0 0 0,0 2 0 0 0,0 0 0 0 0,0-1 0 0 0,-1 1 0 21-26,0 0 0-4 0,-1 1 0-17 26,0 1 0 19-28,-1 0 0-1 0,1 2 0-1 2,-1 0-64-17 26,-2 1-16 18-28,0 1 0-18 28,0 3 0 0 0,0 2 0 0 0,-2 0 0 0 0,1 2 0 0 0,-1 2 0 0 0,0 0 0 0 0,0 1 80 0 0,2-1 0 0 0,0-1-72 0 0,0 1 72 0 0,1 2 0 0 0,-1 1 0 0 0,3 1 0 0 0,-1 0 0 0 0,3-4 0 0 0,3 0 0 0 0,-1-2 0 0 0,1-1 0 0 0,0-2 0 0 0,3 1 0 0 0,0-2 0 0 0,-1-1 0 0 0,2-2 0 0 0,-1 0 0 17-27,-1-2 0-17 27,2 0 64 0 0,0-4-64 0 0,1 1 96 0 0,0-1-96 0 0,-1-3 96 0 0,-1 2-96 0 0,0-1 0 0 0,-2 1 72 0 0,-1 1-72 0 0,0 1 0 0 0,-2-1 0 0 0,0 1 0 0 0,-2 1 0 0 0,1 1 0 0 0,0 1 0 0 0,-3 1 0 0 0,0 1 0 0 0,1 0 0 0 0,-1 1 0 0 0,-1 1 0 0 0,0 2 0 0 0,0 2 0 0 0,-1 0 0 0 0,1 0 0 0 0,1-2 0 0 0,2 1 0 0 0,-1-2 0 0 0,2 1 0 0 0,2-1 0 0 0,-1-2 0 0 0,2 1 0 0 0,1-1 0 0 0,1-2 0 0 0,1-1 0 0 0,2-1 0 0 0,-1-2 0 0 0,1 0 0 0 0,1-1-96 0 0,1-1 16 0 0,-2-2 8 0 0,1 0 0 0 0,-3 2-24 0 0,-1 0 0 0 0,-1 2 0 0 0,-2 0 0 0 0,-1 0 96 0 0,-2 0-104 0 0,-1 1 40 0 0,-2 0 64 0 0,-2 1 0 0 0,-2 0 0 0 0,-2 2 0 0 0,0 0 0 0 0,-2 1 0 0 0,1 1 0 0 0,0 0 0 0 0,-1 2 0 0 0,1-1 0 0 0,2 2 0 0 0,2-2 0 0 0,2 0 0 0 0,3-1 0 0 0,1-1 0 0 0,2 0 0 0 0,1-1 0 0 0,4-2-416 0 0,1-2-40 0 0,2-3-16 0 0,1-2-8616 0 0</inkml:trace>
  <inkml:trace contextRef="#ctx0" brushRef="#br0" timeOffset="5">1222 2730 5063 3212 2783,'-3'-2'224'0'0,"1"0"48"0"0,0 1-272 0 0,1 0 0 0 0,1 1 0 0 0,-1-2 0 0 0,1 2 952 0 0,-1 0 136 0 0,0-1 24 0 0,0 1 8 0 0,0 0 120 0 0,0 0 24 0 0,0 2 8 0 0,1-1 0 0 0,0 1-472 0 0,0 2-96 0 0,1-1-24 0 0,1 3 0 0 0,-1 0-112 0 0,2 2-24 0 0,0 0-8 0 0,2 1 0 0 0,0 1-192 0 0,2 1-40 0 0,1 2-8 0 0,2 1 0 0 0,1 1-40 0 0,1 4-16 0 0,1-1 0 0 0,0 2 0 0 0,-1 1-48 0 0,0-1 0 0 0,1 0-8 0 0,0 0 0 0 0,-2-1-56 0 0,0 1-16 0 0,1 1 0 0 0,1 0 0 0 0,-2 1-16 0 0,1 0 0 0 0,-1-2 0 0 0,-1 1 0 0 0,0-3-16 0 0,0 1-8 0 0,1 2 0 0 0,1 0 0 0 0,0 0 16 0 0,-1-2 0 0 0,1 1 0 0 0,-1-4 0 0 0,0 1 8 0 0,-2-2 8 0 0,1 0 0 0 0,0-1 0 0 0,0 1 0 0 0,-1-4 0 0 0,-2-1 0 0 0,3 0 0 0 0,-2 2-16 0 0,2 1-8 0 0,0-2 0 0 0,-2-1 0 0 0,1 0-80 0 0,-1-1 80 0 0,0 0-80 0 0,-1-2 80 0 0,0 0-80 0 0,-2-1 0 0 0,-1-2 72 0 0,0-1-72 0 0,-1-1 64 0 0,-1-1-64 0 0,0 1 64 0 0,-1-1-64 0 0,0 1 0 0 0,1-2 64 0 0,-1 0-64 0 0,0 1 0 0 0,-1-1 64 0 0,0 1-64 0 0,0-1 64 0 0,1 2-64 0 0,-1-2 0 0 0,0 0 64 0 0,0 0-64 0 0,0 0 0 0 0,0 0 0 0 0,0 0 0 0 0,0 0 0 0 0,0 0 64 18-25,0 0-64-18 25,0 0 0 0 0,0 0 0 0 0,0 0 0 0 0,0 0 0 0 0,0 0 0 0 0,0 0 0 0 0,0 0 0 0 0,0 0 0 18-25,0 0 0-18 25,0 0 0 0 0,0 0 0 0 0,0 0 0 0 0,0 0 0 0 0,0 0 0 0 0,0 0 0 0 0,0 0 0 0 0,0 0 0 0 0,0 0 0 0 0,-5-18 0 0 0,5 11 0 0 0,0 0 0 0 0,-1 1 0 0 0,-1 1 0 0 0,0 0-64 0 0,-1 1 0 20-25,-2 1 0-20 25,0-1 0 0 0,-1 3-32 0 0,1 0-8 0 0,2 0 0 0 0,-2 2 0 0 0,0 1 8 0 0,0 1 0 0 0,-2 1 0 0 0,1 2 0 0 0,-2 2 96 0 0,2 1-72 0 0,2-2 72 0 0,0 1-64 0 0,0 0 64 0 0,0 3 0 0 0,2-1 0 0 0,1 1 0 0 0,1 1 0 0 0,1-2 0 0 0,2-1 0 0 0,2-2 0 0 0,1 1 0 0 0,3-4 0 0 0,-3 0 0 0 0,3-2 0 0 0,2-1 0 0 0,1-2 0 0 0,3-2 0 0 0,-2-2 0 18-25,0 1 0-18 25,0-3 0 0 0,-2-2 0 0 0,-1 1 0 16-27,-3 1 0-16 27,-1 0 0 0 0,-1 1 0 0 0,-2 0-64 0 0,-1 1 64 0 0,-1 0-64 0 0,-1-1 64 0 0,-1 2-64 20-26,-1 0 64-20 26,0-1 0 0 0,-1 4 0 0 0,-2-1 0 0 0,1 2 0 0 0,-1 0 0 0 0,0 2 0 16-28,-2 1 0-16 28,1 0 0 0 0,-1 2 0 0 0,-1 1 0 0 0,1 2 0 0 0,0 1 0 0 0,1-1 0 0 0,0 1 0 0 0,2-1 64 0 0,0 0-64 0 0,3-1 0 0 0,1-1 0 0 0,0-2 64 0 0,3 1-64 0 0,1-2 0 0 0,0 0 0 0 0,2-2 64 0 0,3-1-64 0 0,0-3 0 0 0,2 0 0 0 0,1-4 0 0 0,1 1 0 0 0,-1-2 0 0 0,1-2 0 0 0,0 0 0 0 0,-1-1 0 0 0,-2 0-64 0 0,-2 1 64 0 0,-1 1-96 0 0,-1 1-8 0 0,-3 0-8 0 0,-1 0 0 0 0,-2 1 0 0 0,-2-1 32 0 0,-4 1 8 0 0,1 2 0 0 0,-2 2 0 0 0,1 0 72 0 0,-2 2 0 0 0,-5 2 0 0 0,-3 2 0 0 0,-1 1 160 0 0,0 2-8 0 0,0 2 0 0 0,1-2 0 0 0,3 1-8 0 0,2 0 0 0 0,-1 0 0 0 0,3-2 0 0 0,3 2-32 0 0,0-1-8 0 0,3-2 0 0 0,2 1 0 0 0,1-1-104 0 0,1 1 0 0 0,1-4 0 0 0,3 1 0 0 0,1-2-264 0 0,3-2-56 0 0,2 0 0 0 0,6-3-9664 0 0</inkml:trace>
  <inkml:trace contextRef="#ctx0" brushRef="#br0" timeOffset="6">1931 2161 2303 3158 3177,'-2'1'200'0'0,"-1"0"-200"0"0,2-1 0 0 0,-1 0 0 0 0,2 0 592 0 0,-2 0 80 0 0,0 1 8 0 0,-2 0 8 0 0,-1 1 224 0 0,1-1 48 0 0,-1 0 0 0 0,2 0 8 0 0,2-1-80 0 0,1 1-24 0 0,0-1 0 0 0,3-1 0 0 0,1 1-256 0 0,0-1-48 0 0,1 1-16 0 0,3 0 0 0 0,-1 0-72 0 0,0 1-24 0 0,2 1 0 0 0,0 0 0 0 0,1 1 16 0 0,0 2 0 0 0,2 0 0 0 0,2 1 0 0 0,1 2-136 0 0,1-1-24 0 0,2 3-8 0 0,2-2 0 0 0,2 3-40 0 0,1-1 0 0 0,1 0-8 0 0,0-1 0 0 0,-3-1-56 0 0,3 0-16 0 0,4 3 0 0 0,-2-1 0 0 0,-3-1-16 0 0,1 2-8 0 0,4 1 0 0 0,1 3 0 0 0,0-1-32 0 0,-1 1-8 0 0,1-1 0 0 0,-2-1 0 0 0,0 0-16 0 0,0 1 0 0 0,0-1 0 0 0,0 0 0 0 0,0-1-8 0 0,-1-1-8 0 0,-2 1 0 0 0,1-1 0 0 0,0-2-16 0 0,-1 0 0 0 0,0 0 0 0 0,-2-1 0 0 0,1 0-64 0 0,-4-1 0 0 0,-1-1 72 0 0,-1 0-72 0 0,0-2 64 0 0,1 1-64 0 0,-4-1 80 0 0,-1 0-80 0 0,2-2 64 0 0,-2 0-64 0 0,-2-1 0 0 0,1-1 72 0 0,-4 2-72 0 0,0 0 96 0 0,0-2-96 0 0,-3 2 96 0 0,-1-1-96 0 0,0 0 0 0 0,-1 1 72 0 0,0-2-72 0 0,-1 2 0 0 0,1-1 0 0 0,-1 1 0 0 0,0 0 64 0 0,-1 0-64 0 0,1 0 0 0 0,-1 0 64 0 0,1 0-64 0 0,1-1 0 0 0,-2 1 0 0 0,2-1 0 0 0,0 1 64 0 0,-2-1-64 0 0,1 0 0 0 0,1 1 0 0 0,-1-1 64 0 0,0 1-64 0 0,0-2 64 0 0,0 3-64 0 0,0-1 64 0 0,-2-2-64 0 0,2 1 64 0 0,-1 0-64 0 0,0 1 64 0 0,0-2-64 0 0,0 0 0 0 0,-1 0 0 0 0,0 0 0 0 0,0 0 0 0 0,2 0 0 0 0,-2-2 0 0 0,0 0 0 0 0,0 0 0 0 0,-2-1 0 0 0,2 0 0 0 0,-2-1 64 0 0,0 1-64 0 0,-1-1 0 0 0,-2 0 0 0 0,0 0 0 0 0,0 0 0 0 0,-2 2 0 0 0,-2 2 0 0 0,-1 0 0 0 0,1 2 0 0 0,-2 0 0 0 0,-1 3 0 0 0,0 1 0 0 0,1-1 0 0 0,0 2 0 0 0,0 0 0 0 0,2 1-64 0 0,2 0 64 0 0,1-1 0 0 0,3 0 0 0 0,-1 1 0 0 0,3-1 0 0 0,1-1 0 0 0,0-1 0 0 0,0-1 0 0 0,1 0 0 0 0,3 1 0 0 0,0 0 0 0 0,1-2 0 0 0,2 1 0 0 0,1-1 0 0 0,0-1 0 0 0,2-1 0 0 0,0-1 0 0 0,-1 0 0 0 0,2-2 0 0 0,-1-1 64 0 0,1-1-64 0 0,-2-1 0 0 0,1-1 0 0 0,-1 0 0 0 0,-1-3 0 0 0,-3 2 0 0 0,0 1 0 0 0,-1-1 0 0 0,-1 0 0 0 0,-2-1 0 0 0,0 1 0 0 0,-2 0 0 0 0,0 1 0 0 0,-1-1 0 0 0,-1 2 0 0 0,-2 1 0 0 0,1 1 0 0 0,-3 0 0 0 0,2 2 0 0 0,-3 0 0 0 0,-2 2 0 0 0,1 2 0 0 0,0 1 0 0 0,0-1-64 0 0,2 2 64 0 0,-3 0 0 0 0,2 4 0 0 0,-2-2 0 0 0,2 2 0 0 0,1 1 0 0 0,1-1 0 0 0,3-2 0 0 0,1 0 0 0 0,0 1 0 0 0,2-3 0 0 0,0 1 0 0 0,2-1 0 0 0,0 0 0 0 0,1 0 0 0 0,0-2 0 0 0,3-1 0 0 0,0 0 0 0 0,2 0 0 0 0,0-2 0 0 0,0-2 0 0 0,2 0 0 0 0,0-1 0 0 0,-3-1 0 0 0,1 1 0 0 0,1-2 0 0 0,1-2 0 0 0,1-2 64 0 0,0-1-64 0 0,-2 1 0 0 0,-2 0 0 0 0,-2 0-64 0 0,-2 2 64 0 0,-1 1-104 0 0,-2-1 40 0 0,-2 1 64 0 0,-2 2-80 0 0,-1 0 80 0 0,-1 2 0 0 0,-3 2-72 0 0,3 0 72 0 0,-1 1 0 0 0,-2 1 0 0 0,-1 1 0 0 0,1 1 0 0 0,0 2 88 0 0,-1-1-88 0 0,1 1 96 0 0,4-1-24 0 0,-1-1 0 0 0,2 2 0 0 0,1-3 0 0 0,3 1-72 0 0,0 0 0 0 0,0-1 72 0 0,3-1-72 0 0,0 0 0 0 0,2 0 0 0 0,0-1 0 0 0,0 0 0 0 0,2-1 0 0 0,0 0 64 0 0,0-1-64 0 0,-1-1 0 0 0,1 1 0 0 0,-2-1 64 0 0,-2 0-64 0 0,0 1 0 0 0,-1-1 0 0 0,1 1 0 0 0,-3-1 0 0 0,3 1 0 0 0,-3 0 0 0 0,1 0 0 0 0,0 0 0 0 0,0 0 0 0 0,0 1 0 0 0,-1 0 0 0 0,0-2 0 0 0,1 1 0 0 0,1 1 0 0 0,-2 0 0 0 0,1-1 0 0 0,-1 1 0 0 0,0 0 0 0 0,0 0-64 0 0,0 0 64 0 0,0 0-64 0 0,0 0 64 0 0,0 0-104 0 0,0 0 40 0 0,0 0 64 0 0,0 0-112 0 0,0 0 40 0 0,0 0 8 0 0,0 0 0 0 0,0 0-24 0 0,0 0 0 0 0,0 0 0 0 0,0 0 0 0 0,0 0-64 0 0,0 0-8 0 0,0 0-8 0 0,0 0 0 0 0,0 0-456 0 0,0 0-88 0 0,0 0-24 0 0,0 0 0 0 0,0 0-960 0 0,0 0-192 0 0</inkml:trace>
  <inkml:trace contextRef="#ctx0" brushRef="#br0" timeOffset="7">2970 2663 919 2987 3505,'0'-1'80'0'0,"0"1"-80"0"0,0-1 0 0 0,0 0 0 0 0,0 1 632 0 0,-2 0 104 0 0,2 0 32 0 0,0-1 0 0 0,0 1 512 0 0,-2-1 96 0 0,0 1 32 0 0,2 0 0 0 0,0 0-280 0 0,0 0-48 0 0,0 0-16 0 0,-12 14 0 0 0,9-8-496 0 0,1 0-104 0 0,-1 5-16 0 0,0 2-8 0 0,-2 3-56 0 0,0 3-16 0 0,0 4 0 0 0,-3 4 0 0 0,0 3 40 0 0,-2 2 8 0 0,-1 3 0 0 0,-1-2 0 0 0,1-7 32 0 0,-2 2 0 0 0,-1 3 8 0 0,-4 0 0 0 0,3 1-120 0 0,-2-2-24 0 0,2 1-8 0 0,0-3 0 0 0,2-1-48 0 0,0-3-16 0 0,4-1 0 0 0,-1-2 0 0 0,3-5-128 0 0,1 0-24 0 0,2-4-8 0 0,0-2 0 0 0,2-1-16 0 0,0-2 0 0 0,1-3 0 0 0,0 0 0 0 0,1-2 0 0 0,0 0-64 0 0,0 0 96 0 0,0-4-32 0 0,0 0 0 0 0,0 0-64 0 0,1 1 96 0 0,-1-2-32 0 0,0-1 24 0 0,0 4 0 0 0,0 0 0 0 0,0 0 0 0 0,1-18-88 0 0,-1 14 0 0 0,0-2 0 0 0,-1 0 0 0 0,0 2 0 0 0,-1-2 0 0 0,0-1 0 0 0,-1 1 0 0 0,0 2 0 0 0,-1 1 0 0 0,1-2 0 0 0,-2 4 0 0 0,1-1 0 0 0,0 1 0 0 0,-2 0 0 0 0,0 1 0 0 0,0 1 0 0 0,-2 2 0 0 0,2 1-64 0 0,-4 1 64 0 0,2 1-64 0 0,-3 4 64 0 0,1-3-80 0 0,0 4 80 0 0,1-1 0 0 0,-1 1 0 0 0,1 1 0 0 0,1-1 0 0 0,0 0 0 0 0,1 0 0 0 0,1 2 0 0 0,-1-2 0 0 0,4 2 0 0 0,1-3 0 0 0,0-1 0 0 0,2-2 0 0 0,2-1 0 0 0,-1-1 0 0 0,3 1 0 0 0,2-3 0 0 0,1 0 0 0 0,0-1 0 0 0,3-2 0 0 0,-1 0 0 0 0,0-1 0 0 0,0-2 104 0 0,0 0-32 0 0,0 0-8 0 0,1-1-64 0 0,0-2 64 0 0,-3 1-64 0 0,-1 1 64 0 0,0-2-64 0 0,-1 0 0 0 0,-1 1 0 0 0,-1 0 0 26-21,-1-1 64-26 21,-2 0-64 27-19,0 0 0-27 19,-1 0 64 0 0,-2 3-64 0 0,0 1 0 0 0,1-2 0 0 0,-3 4 0 0 0,0-2-64 26-21,-1 4 64-26 21,1-1 0 0 0,-1 2 0 0 0,-1 2 0 0 0,1 0 0 0 0,-1 0-72 0 0,0 3 72 0 0,-1 0 0 0 0,1 0 0 0 0,2-2 0 0 0,2 1 0 0 0,-1 0 0 0 0,1 0 0 0 0,1 0 0 0 0,1 0 0 0 0,1 0 0 25-21,0-2 0-25 21,3 0 0 0 0,-1-1 0 0 0,2-2 0 0 0,1 0 0 0 0,2 0 0 0 0,-1-2 0 0 0,1 0 0 0 0,0-2 0 0 0,2-1 0 0 0,1-1 0 0 0,3-1 80 0 0,-2-1-80 0 0,-1 0 80 25-19,-1 1-80-25 19,-3 1 0 0 0,1-2 0 0 0,1 0 0 0 0,-3-1 0 0 0,1 0 0 0 0,-2 0 0 0 0,-2 0-72 0 0,-2-1 72 0 0,0 4-64 0 0,-2-1 64 0 0,-1 0 0 0 0,0 0-72 0 0,-3-3 72 0 0,-1-1 0 0 0,0 1 0 0 0,-1-1 0 0 0,-1 3-72 0 0,0 2 72 0 0,3 3-80 0 0,-2 1 80 0 0,1 1-72 0 0,0 1 72 0 0,1 0-64 0 0,-1 3 64 0 0,1 1 0 0 0,1 1-64 0 0,1 0 64 0 0,-1 0 0 0 0,2 3 0 0 0,1-2 0 0 0,-1-3 0 0 0,3 1-64 0 0,0-1 64 0 0,0 0-104 0 0,3-2 40 0 0,-1 0 64 0 0,1-1-328 0 0,0 0-8 0 0,1-1 0 0 0,0 0 0 0 0,1-1-816 0 0,0 0-168 0 0,1 0-32 0 0,-1-1-8 0 0,1 1-480 0 0,1-1-96 0 0</inkml:trace>
  <inkml:trace contextRef="#ctx0" brushRef="#br0" timeOffset="8">2639 3442 1375 3063 3041,'-1'-2'64'0'0,"0"2"8"0"0,1 0-72 0 0,-1-1 0 0 0,1 1 0 0 0,0 0 0 0 0,0 0 544 0 0,0 0 96 0 0,0-1 24 0 0,-1 0 0 0 0,1 0 104 0 0,0 1 16 0 0,0 0 8 0 0,0 0 0 0 0,0 0-240 0 0,0 0-40 0 0,0 0-16 0 0,0 0 0 0 0,12-11-56 0 0,-11 9-16 0 0,0 0 0 0 0,1 1 0 0 0,-1-1 136 0 0,0 1 24 0 0,1 0 8 0 0,-1-1 0 0 0,-1 2 104 0 0,1-2 16 0 0,-1 2 8 0 0,0-1 0 0 0,0 1-40 0 0,0 0-8 0 0,0-1 0 0 0,0 0 0 0 0,0 1-240 0 0,1 0-48 0 0,-1 0-16 0 0,0 0 0 0 0,0-1-176 0 0,0 1-40 0 0,0 0-8 0 0,0 0 0 0 0,0 0-8 0 0,0 0 0 0 0,0 0 0 0 0,0 0 0 0 0,0 0-8 0 0,0 0-8 0 0,0 0 0 0 0,0 0 0 0 0,0 0-32 0 0,0 0-8 0 0,0 0 0 0 0,0 0 0 0 0,0 0-16 0 0,0 0-64 0 0,0 0 96 0 0,0 0-32 0 0,0 0-64 0 0,0 0 64 0 0,0 0-64 0 0,0 0 64 0 0,0 0-64 0 0,0 0 80 0 0,0 0-80 0 0,0 0 80 0 0,0 0-80 0 0,0 0 0 0 0,0 0 0 0 0,0 0 64 0 0,0 0-64 0 0,0 0 0 0 0,0 0 0 0 0,0 0 64 0 0,0 0-64 0 0,0 0 0 0 0,0 0 72 0 0,0 0-72 0 0,0 0 0 0 0,0 0 72 0 0,0 0-72 0 0,0 0 0 0 0,0 0 64 0 0,0 0-64 0 0,-12 9 0 0 0,10-7 0 0 0,1 0 0 0 0,-1 1 0 0 0,1 0 64 0 0,-1 0-64 0 0,-1 2 0 0 0,1-1 0 0 0,-1 2 64 0 0,0-1-64 0 0,1 2 0 0 0,-3 2 0 0 0,0 2 64 0 0,-1 0-64 0 0,1-1 0 0 0,-2 1 0 0 0,1 1 64 0 0,-2-1-64 0 0,0 5 0 0 0,-2 1 64 0 0,0 0-64 0 0,-1 2 0 0 0,1-1 80 0 0,-2 2-80 0 0,1 0 64 0 0,0-2-64 0 0,0 0 96 0 0,1-2-32 0 0,-3 1 0 0 0,1 0 0 0 0,0-1 0 0 0,1-1 0 0 0,1 0 0 0 0,-2 1 0 0 0,-1 1 0 0 0,-1 3-64 0 0,-1 2 96 0 0,0 1-32 0 0,1-3 0 0 0,-2 2-64 0 0,3-1 96 0 0,-2-2-32 0 0,1-2 0 0 0,2 0-64 0 0,0-2 96 0 0,2-2-32 0 0,0-1 16 0 0,2-1 0 0 0,1 0 0 0 0,0-1 0 0 0,0 1-80 0 0,2-3 80 0 0,-1 0-80 0 0,2 0 80 0 0,-1-1-80 0 0,0 1 0 0 0,2-1 0 0 0,-1-2 64 0 0,1 1-64 0 0,-1-1 0 0 0,1-1 0 0 0,0 0 64 0 0,1-1-64 0 0,-2-1 0 0 0,3 1 0 0 0,0-2 64 0 0,-1 0-64 0 0,2 0 0 0 0,-1-1 0 0 0,1 0 64 0 0,1-1-64 0 0,-1 0 0 0 0,0-1 0 0 0,1 0 0 0 0,-1 2 0 0 0,0 0 64 0 0,5-13-64 0 0,-2 7 64 0 0,-1-1-64 0 0,1-2 0 0 0,0 2 0 0 0,0-1 0 24-25,-1 0 0-3 3,-1 1 0 1-2,0 1-88-22 24,-1 0 88 0 0,0 2-96 21-23,-2 0 16-21 23,1 0 8 0 0,-3 1 0 22-24,2 1-24-22 24,-1 2-8 0 0,-3 0 0 0 0,2 0 0 0 0,0 1 8 0 0,-2 2 0 0 0,-1 0 0 0 0,-1 2 0 0 0,3 0 32 0 0,-4 2 64 0 0,-1 2-104 0 0,1-1 40 0 0,1 0 64 0 0,-1 1 0 0 0,2 2 0 0 0,-3 1 0 0 0,4-3 0 0 0,-1 1 0 0 0,3-1 0 0 0,0 1 0 0 0,0-3 0 0 0,3 1 0 0 0,-1-2 0 0 0,2 2 0 0 0,0-2 0 0 0,2-1 0 0 0,0-1 0 20-25,1-1 0-20 25,2 0 64 0 0,0-2-64 0 0,2 1 64 0 0,0-4-64 0 0,0 1 96 0 0,0-2-24 0 0,1 0 0 0 0,0-3 0 0 0,0 0-72 0 0,-2 0 96 0 0,1 1-96 0 0,-1-1 96 0 0,-1 0-96 0 0,-3 0 0 0 0,1 0 0 0 0,-2-1 0 0 0,0 2 0 0 0,-2-1 0 0 0,0 2 0 0 0,-2 1 0 0 0,1 0 0 0 0,-1 1 0 0 0,-2 1-64 0 0,2 1 64 0 0,0 0-88 0 0,-1 1 24 0 0,0 2 0 0 0,0 0 0 0 0,-1 1 64 0 0,1 0-80 0 0,0 1 80 0 0,3-1-80 0 0,-1-2 80 0 0,1 2 0 0 0,0-2 0 0 0,1 0 0 0 0,1 1 0 0 0,0 0 0 0 0,1-2 0 0 0,1 1 0 0 0,-1-1 0 0 0,2 1 0 0 0,-2-1 0 0 0,1-1 0 0 0,1 0-128 0 0,-2 1 24 0 0,0-1 0 0 0,2 0 0 0 0,-1 0-56 0 0,0-1-16 0 0,0 1 0 0 0,-1 0 0 0 0,0-1 0 0 0,0 1 0 0 0,-1 0 0 0 0,-1 0 0 19-23,2 0 8-19 23,-2-2 0 0 0,0 1 0 0 0,0-1 0 0 0,0 2 168 0 0,-2-2 0 0 0,2 0-72 0 0,0 0 72 0 0,-1 0 0 0 0,1 2 0 0 0,0 0 0 0 0,0 0 0 0 0,0 0 0 0 0,0 0 0 0 0,0 0 64 0 0,0 0-64 0 0,0 0 64 0 0,0 0 0 0 0,0 0-64 0 0,-14 6 96 0 0,12-4 0 0 0,-1 0 0 0 0,1 1 0 0 0,0 0 0 0 0,-1 1-8 0 0,-2-1-8 0 0,1 3 0 0 0,-1 1 0 0 0,-1-1-16 0 0,0 3-64 0 0,-1-1 96 0 0,2 1-32 0 0,-4 1 0 0 0,1 1-64 0 0,-1 2 96 0 0,-2 0-32 0 0,0 1 0 0 0,-1 3-64 0 0,-3 0 96 0 0,-1-1-32 0 0,2 3 16 0 0,-2-1 0 0 0,-1 2 0 0 0,-1-2 0 0 0,3-1-8 0 0,-1 0 0 0 0,0 0 0 0 0,2-1 0 0 0,-1 0-8 0 0,1 0 0 0 0,1-2 0 0 0,-1-1 0 0 0,0 2-64 0 0,2-4 64 0 0,2-2-64 0 0,0 0 64 0 0,1-1 16 0 0,0-1 0 0 0,2-1 0 0 0,-1-1 0 0 0,0 1 0 0 0,2-1 0 0 0,-2 0 0 0 0,1 1 0 0 0,2-2-8 0 0,-1 0 0 0 0,2-1 0 0 0,0 0 0 0 0,0 0-72 0 0,1 0 64 0 0,2-2-64 0 0,-1-1 64 0 0,2 0-64 19-24,0 0 0-19 24,0 0 0 0 0,0-1 0 0 0,2-1 0 0 0,-1-1 0 0 0,1 0 0 0 0,0 1 64 20-25,-1 0-64-20 25,1-2 0 21-26,1 0 0-21 26,-2 0 0 22-31,0 1 0-1 3,0 1-72-3 2,-1 1 72-18 26,0-1-80 0 0,0 0 80 0 0,-2 2-96 0 0,1 0 96 0 0,-2 2-96 18-27,1 0 24-18 27,-1 1 0 18-27,1 1 0-18 27,-3 1 0 18-28,3 3 72-18 28,-1-1-96 17-28,0 1 96-17 28,-1 0-96 0 0,3 0 96 0 0,-2 0 0 0 0,2 1 0 0 0,1-2 0 0 0,0 1 0 0 0,0-4 0 0 0,1 0 0 0 0,1-1 0 0 0,0 0 0 16-28,2-3 0-16 28,0 0 0 0 0,0-2 0 0 0,1 1 0 0 0,2-3 0 0 0,-2-2 0 17-27,1 1-64-17 27,-1-1 64 0 0,0 1-96 0 0,-1-4 96 0 0,-1 3-96 0 0,0-1 96 17-30,-2 2-104-2 3,0-1 40-15 27,-1 1 64 0 0,-1 0-96 0 0,-2 1 96 0 0,0-1-96 0 0,0 1 96 0 0,-1 1-88 0 0,1 1 88 0 0,-2 0-64 0 0,0 0 64 0 0,2 2-72 0 0,0 0 72 0 0,1 0-80 0 0,1 0 80 0 0,-1 0-104 0 0,1 0 24 0 0,0 1 8 0 0,1-1 0 0 0,0 1-232 0 0,3 0-48 0 0,1 0 0 0 0,-4-1-5712 0 0,0 0-1136 0 0</inkml:trace>
  <inkml:trace contextRef="#ctx0" brushRef="#br0" timeOffset="9">2146 4247 6911 3212 2416,'-4'-2'304'0'0,"4"1"64"0"0,-2 0-296 0 0,2 1-72 0 0,0-1 0 0 0,0 0 0 0 0,0 1 696 0 0,0-2 120 0 0,0 2 24 0 0,0-1 8 0 0,2 0-48 0 0,-2 1-16 0 0,0 0 0 0 0,0 0 0 0 0,0 0-344 0 0,0 0-72 0 0,0 0-16 0 0,0 0 0 0 0,0 0 112 0 0,0 0 16 0 0,8 16 8 0 0,-8-10 0 0 0,1 1-72 0 0,0 0-24 0 0,0 4 0 0 0,-1 0 0 0 0,1 2-112 0 0,-1 1-24 0 0,1 4-8 0 0,0-2 0 0 0,-1 4 48 0 0,-1 1 16 0 0,0 0 0 0 0,0 1 0 0 0,-1 1-24 0 0,1 0-8 0 0,-2-1 0 0 0,0 3 0 0 0,-1 6-88 0 0,1 1-8 0 0,0-2-8 0 0,0 0 0 0 0,0 1-32 0 0,-1-1-8 0 0,2-1 0 0 0,1-3 0 0 0,1-1-32 0 0,0-3-8 0 0,1-1 0 0 0,-1-3 0 0 0,3-3-96 0 0,-3-1 64 0 0,1-2-64 0 0,0 0 0 0 0,0-2 112 0 0,-1 0-24 0 0,1 1-8 0 0,-1-4 0 0 0,0 0-16 0 0,0-3 0 0 0,0-2 0 0 0,0 0 0 0 0,0-1-64 0 0,0 0 80 0 0,-1-2-80 0 0,0 0 80 0 0,0-3-8 0 0,-1 1 0 0 0,0-1 0 0 0,-1-2 0 0 0,2-1-8 0 0,-1 1-64 0 0,0-1 96 0 0,1 0-32 0 0,-1 1-64 0 0,-1 1 0 0 0,1 1 0 0 0,1 1 0 0 0,-1 2 0 0 0,0-1 0 0 0,1 2 0 0 0,-1 2 0 0 0,0-2-72 0 0,2 1-32 17-26,-2 1-8-17 26,1 1 0 0 0,-1 1 0 16-29,1 1 0 1 1,-1 0 0-17 28,1 1 0 14-27,1 0 112-14 27,0 0 0 0 0,0-1-80 0 0,3 0 80 0 0,-2-2 0 0 0,2 0-88 15-27,1 0 88-15 27,1-2-64 0 0,0 0-32 0 0,1-1 0 0 0,-1-1 0 0 0,2-1 0 0 0,0-1-8 0 0,0-1-8 0 0,-1 0 0 0 0,-2 1 0 0 0,0-1 0 0 0,-2 1 0 0 0,0 0 0 0 0,0 1 0 0 0,-2 0 40 0 0,0 0 8 0 0,-2-1 0 0 0,0 1 0 15-28,-2 0 64-15 28,-1 0 0 0 0,0 0 0 0 0,-2 2 0 0 0,1-2 88 0 0,-1 2-24 0 0,3-2 0 0 0,-1 1 0 0 0,0 0-64 0 0,2-1 64 0 0,0 1-64 0 0,2-2 64 0 0,2 0-224 0 0,2-2-40 0 0</inkml:trace>
  <inkml:trace contextRef="#ctx0" brushRef="#br0" timeOffset="10">2192 4253 3479 3280 2423,'-3'-6'72'0'0,"1"2"24"0"0,1 2 0 0 0,0-1 0 0 0,1 1-96 0 0,0 1 0 0 0,0-1 0 0 0,0 1 0 0 0,1-2 1792 0 0,-1-2 328 0 0,1 0 72 0 0,-1 1 16 0 0,2 0-600 0 0,-1 2-112 0 0,-1 2-24 0 0,2 0-8 0 0,1 2-664 0 0,-1 2-136 0 0,1 1-24 0 0,1 1-8 0 0,0 3-280 0 0,1 0-48 0 0,2 1-16 0 0,-2 1 0 0 0,4 2-160 0 0,1 1-32 0 0,1 5 0 0 0,1-3-8 0 0,2 1-16 0 0,-1 0 0 0 0,2 1 0 0 0,-2-1 0 0 0,1 0 16 0 0,0 1 0 0 0,-1-3 0 0 0,-1 1 0 0 0,3 1 8 0 0,-2 1 8 0 0,0 0 0 0 0,0-1 0 0 0,0 1 16 0 0,-2-2 0 0 0,0-2 0 0 0,1 2 0 0 0,-1 1 16 0 0,1 0 8 0 0,1 2 0 0 0,0-1 0 0 0,-1 0-64 0 0,-1-1-16 0 0,0 0 0 0 0,-1-2 0 0 0,0 0 0 0 0,-2-2 0 0 0,-1 0 0 0 0,0-3 0 0 0,-3-2-64 0 0,2 0 0 0 0,-3-3 72 0 0,-2-1-72 0 0,1 1 0 0 0,-1-4 0 0 0,0 1 0 0 0,-1-1 64 0 0,-1-1 0 0 0,1 0 8 0 0,0 0 0 0 0,0 0 0 0 0,-1 0-8 0 0,1 0 0 0 0,0 0 0 0 0,0 0 0 0 0,0 0 0 0 0,0 0-64 0 0,0 0 96 0 0,0 0-32 0 0,0 0-64 0 0,0 0 80 0 0,0 0-80 0 0,0 0 80 0 0,0 0-80 0 0,0 0 0 0 0,-14-7 0 0 0,11 4 0 0 0,2-1 0 0 0,-4 1 0 0 0,2 0-96 0 0,-1 0 96 0 0,0 2-88 0 0,-1 0 88 0 0,-1 1-64 0 0,1 2 64 0 0,0 1-88 0 0,0 1 88 0 0,-2 2-104 0 0,1 0 40 0 0,1-2-8 0 0,2 2 0 0 0,0-1 0 0 0,1 0 0 0 0,1 1 72 0 0,2-1 0 0 0,2-1 0 0 0,0-1 0 0 0,1-1-64 0 0,2 0 64 0 0,0 0-64 0 0,1-1 64 0 0,1-2-128 0 0,1 0 24 0 0,-2-2 0 0 0,0 1 0 0 0,1-1 32 0 0,-2-1 8 0 0,1 0 0 0 0,-2 1 0 0 0,0-1 64 0 0,-2 1 0 0 0,-1 1-72 0 0,0 1 72 0 0,-2 0 0 0 0,0 0 0 0 0,0 1 0 0 0,-1-1 0 0 0,0 2 0 0 0,-1 0 0 0 0,-1 1 80 0 0,2 1-80 0 0,-2-1 192 0 0,3-2-24 0 0,0 0 0 0 0,0 0 0 0 0,-9 13-56 0 0,7-10-16 0 0,2 0 0 15-26,0 0 0-15 26,1-1-96 0 0,1 1 0 0 0,1-1 0 0 0,-1-2 0 0 0,3 0-272 0 0,0-1-48 0 0,1-1-16 0 0,2-2-6320 0 0,0 0-1272 0 0</inkml:trace>
  <inkml:trace contextRef="#ctx0" brushRef="#br0" timeOffset="11">238 3523 4143 3311 2894,'-2'4'368'0'0,"1"0"-296"0"0,0-1-72 0 0,0 0 0 0 0,0-2 280 0 0,0 3 40 0 0,-2 2 0 0 0,-2 4 8 0 0,0 4-64 0 0,-2 4-8 0 0,1-2-8 0 0,1-1 0 0 0,1-2-184 0 0,1-1-64 0 0,-1-2 0 0 0,1-3 72 0 0,1 0-272 0 0,1-3-56 0 0,0-1-16 0 0,-2-2 0 0 0,-1-2 272 0 0</inkml:trace>
  <inkml:trace contextRef="#ctx0" brushRef="#br0" timeOffset="12">72 3837 5063 3401 2713,'-7'4'224'0'0,"4"-1"48"0"0,-2 1-272 0 0,2-1 0 0 0,1-2 0 0 0,0 1 0 0 0,0 1 272 0 0,0 1 0 0 0,-3 1 0 0 0,0 3 0 0 0,1 1-272 0 0,0-2-152 0 0,2-1 24 0 0,3-3 0 0 0</inkml:trace>
  <inkml:trace contextRef="#ctx0" brushRef="#br0" timeOffset="13">1088 3601 6911 3236 2716,'-8'0'608'0'0,"5"1"-480"0"0,0 1-128 0 0,0 0 0 0 0,3 0 728 0 0,-2 0 120 0 0,0 1 24 0 0,-1 3 8 0 0,-2 3-384 0 0,0 2-80 0 0,-1 1-8 0 0,3 0-8 0 0,1 1-680 0 0,0-1-136 0 0,2-2-24 0 0,-1 1-8 0 0</inkml:trace>
  <inkml:trace contextRef="#ctx0" brushRef="#br0" timeOffset="14">1027 3909 5527 3233 2584,'-2'5'488'0'0,"-1"-1"-392"0"0,1-2-96 0 0,1-1 0 0 0,1 1 896 0 0,-2 0 152 0 0,0 4 32 0 0,-2 1 8 0 0,-1 4-368 0 0,0 0-72 0 0,2-1-8 0 0,0-2-8 0 0,2-1-536 0 0,1 0-96 0 0,0-2 0 0 0,-1-1-3488 0 0,1 1-656 0 0</inkml:trace>
  <inkml:trace contextRef="#ctx0" brushRef="#br0" timeOffset="15">1724 3617 15199 2993 2676,'-7'6'672'0'0,"4"-3"144"0"0,0 1-656 0 0,1 0-160 0 0,1-2 0 0 0,1 1 0 0 0,0 1 0 0 0,0 1 0 0 0,3 5 0 0 0,0 0 0 0 0,3 2-752 0 0,1 0-184 0 0,3-3-40 0 0,0-1-8 0 0</inkml:trace>
  <inkml:trace contextRef="#ctx0" brushRef="#br0" timeOffset="16">1780 3830 1839 3101 2770,'-6'6'160'0'0,"1"-4"-160"0"0,2 2 0 0 0,0-1 0 0 0,1 1 1544 0 0,1-2 280 0 0,0-1 48 0 0,0 3 16 0 0,-1 3-544 0 0,1 1-112 0 0,-1 1-16 0 0,2-2-8 0 0,2 1-936 0 0,0-3-184 0 0,2 0-88 0 0,2-3-5776 0 0</inkml:trace>
  <inkml:trace contextRef="#ctx0" brushRef="#br0" timeOffset="17">1401 4766 8287 3316 2205,'-1'1'736'0'0,"0"0"-584"0"0,0 0-152 0 0,1 0 0 0 0,0 1 272 0 0,-2 0 24 0 0,0 1 8 0 0,-2 3 0 0 0,-1 1 256 0 0,1 2 48 0 0,-1-2 16 0 0,0 0 0 0 0,1 2-216 0 0,-1-3-48 0 0,0 1-8 0 0,0 0 0 0 0,-2 1-416 0 0,1-1-96 0 0,1-1-8 0 0,-2-1-5392 0 0</inkml:trace>
  <inkml:trace contextRef="#ctx0" brushRef="#br0" timeOffset="18">1249 4983 919 3305 2076,'-2'2'80'0'0,"0"0"-80"0"0,1-1 0 0 0,0-1 0 0 0,0 2 776 0 0,1-1 144 0 0,-3 2 24 0 0,-1-1 8 0 0,0 3-88 0 0,-1 0-24 0 0,1-1 0 0 0,0 0 0 0 0,2 0-840 0 0,2-4-96 0 0,1 1-64 0 0,1-2 0 0 0</inkml:trace>
  <inkml:trace contextRef="#ctx0" brushRef="#br0" timeOffset="19">2118 5056 15199 3213 2184,'-7'11'672'0'0,"2"-5"144"0"0,3 1-656 0 0,-1-1-160 0 0,2-2 0 0 0,1-1 0 0 0,0 3-88 0 0,0 3-48 0 0,1 4-16 0 0,2 3 0 0 0,1 0-1416 0 0,2-1-288 0 0,4-5-64 0 0,-2 0 0 0 0</inkml:trace>
  <inkml:trace contextRef="#ctx0" brushRef="#br0" timeOffset="20">2109 5429 12895 3216 1933,'-9'8'576'0'0,"3"-4"112"0"0,2 1-552 0 0,0-3-136 0 0,2-1 0 0 0,1 0 0 0 0,0 0 280 0 0,1 1 24 0 0,-2 1 8 0 0,2-1 0 0 0,2 2-1016 0 0,1-3-192 0 0,2-2-48 0 0,1-3-8 0 0,1 0 792 0 0,-1-3 160 0 0</inkml:trace>
  <inkml:trace contextRef="#ctx0" brushRef="#br0" timeOffset="21">2697 5054 14279 2926 2019,'1'2'1272'0'0,"0"-1"-1016"0"0,0 2-256 0 0,2-1 0 0 0,-1 0-880 0 0,2 0-224 0 0,2 3-48 0 0,4 1 0 0 0,5 2 64 0 0,1-1 8 0 0,-1 1 8 0 0,2-3 0 0 0</inkml:trace>
  <inkml:trace contextRef="#ctx0" brushRef="#br0" timeOffset="22">2852 5215 2759 2966 1854,'4'4'120'0'0,"-3"-1"32"0"0,2 1-152 0 0,-2-2 0 0 0,1 1 0 0 0,-1-3 0 0 0,1 2 704 0 0,0 2 120 0 0,1 0 16 0 0,2 3 8 0 0,0 1 56 0 0,-2-1 16 0 0,2-1 0 0 0,-2 1 0 0 0,0-2-344 0 0,0 1-64 0 0,-1-1-8 0 0,0 1-8 0 0,1-1-400 0 0,0 0-96 0 0,-1 0 0 0 0,2-1-4840 0 0</inkml:trace>
  <inkml:trace contextRef="#ctx0" brushRef="#br0" timeOffset="23">3993 3462 4607 2866 3137,'0'0'408'0'0,"0"0"-328"0"0,0 0-80 0 0,0 0 0 0 0,1 0 576 0 0,-1 0 96 0 0,1-1 16 0 0,-1 2 8 0 0,2 1 296 0 0,-1-1 64 0 0,2 2 16 0 0,1 0 0 0 0,2 3-48 0 0,-1 0-16 0 0,4-1 0 0 0,0 3 0 0 0,4 2-248 0 0,2 0-56 0 0,3 2 0 0 0,2 0-8 0 0,-2 1-248 0 0,0-1-40 0 0,2 3-16 0 0,1-2 0 0 0,1-1-80 0 0,-3 2-24 0 0,0 1 0 0 0,1 1 0 0 0,1 5-96 0 0,-3-2-16 0 0,1-1-8 0 0,0-2 0 0 0,0-1-32 0 0,-1 1-8 0 0,3-1 0 0 0,-1 0 0 0 0,-1-2 16 0 0,3 0 0 0 0,2-1 0 0 0,-1 1 0 0 0,-7-4-40 0 0,4 1-8 0 0,0 1 0 0 0,0 0 0 0 0,0 1-96 0 0,-4-2 72 0 0,-3-2-72 0 0,-1-1 64 0 0,-2 0-64 0 0,-3 0 0 0 0,0-1 0 0 0,-2 0 64 0 0,-1 0-64 0 0,-2-3 0 0 0,-1 1 0 0 0,1 0 0 0 0,-1 1 64 0 0,-1 1-64 0 0,1-6 0 0 0,0 3 64 0 0,0 3-64 0 0,0-4 64 0 0,1-3-64 0 0,-1 0 64 0 0,1 2-64 0 0,1 2 0 0 0,-1-2 0 0 0,1 2 64 0 0,1 2-64 0 0,-2 0 0 0 0,3 4 0 0 0,-2-2 0 0 0,1-3 0 0 0,0-1 0 0 0,0 0 0 0 0,-1 1 0 0 0,1 1 0 0 0,0-1 0 0 0,-2-2 0 0 0,1 0 0 0 0,-1-1 0 0 0,0 0 0 0 0,-1-1 0 0 0,1 0 0 0 0,-1 3 0 0 0,-1-2 0 0 0,2-2 64 0 0,-2 0-64 0 0,0-2 0 0 0,0-4 0 0 0,0-4 0 0 0,-2 0 0 0 0,1 0 0 0 0,-2 4 64 0 0,1 2-64 0 0,0 0 0 0 0,-1-2 0 0 0,-1 0 0 0 0,0-1 0 0 0,-2 3 0 0 0,0 2 0 0 0,1 1 0 0 0,1 2 0 0 0,-3-2 0 0 0,1 0 0 0 0,-2 0 0 0 0,1 4 0 0 0,-1-1 0 0 0,1 5 0 0 0,-1 0 0 0 0,0-1 0 0 0,2 3 0 0 0,2 2 0 0 0,-1 0 0 0 0,4 1 0 0 0,1 0 0 0 0,1 2 0 0 0,1-1 0 0 0,3-4 0 0 0,0-1 0 0 0,2 1 0 0 0,-1-1 0 0 0,2 1 0 0 0,1-3 0 0 0,0-3 0 0 0,2 0 0 0 0,2 0 0 0 0,0-2 0 0 0,-1-2 0 0 0,2 2 0 0 0,-1-2 0 0 0,0-2 0 0 0,0-1-72 0 0,-2-1 72 0 0,-3 0 0 0 0,0 0 0 0 0,-2 3-96 0 0,-3-3 96 0 0,0-2-96 0 0,-1 1 96 0 0,-4 2-80 0 0,0 2 80 0 0,-1-3-64 0 0,-2-1 64 0 0,-1 0-64 0 0,-2 1 64 0 0,1 4-64 0 0,-2 2 64 0 0,-2 7 0 0 0,-1-1-80 0 0,-1 1 80 0 0,-1-1 0 0 0,0 3 0 0 0,1 1 0 0 0,1 2 0 0 0,2-1 0 0 0,0 1 0 0 0,3-1 64 0 0,2-3-64 0 0,2-1 72 0 0,2 1-72 0 0,1-2 0 0 0,2 0 72 0 0,1-2-72 0 0,1 0 0 0 0,1-1 0 0 0,2 0 0 0 0,2-1 0 0 0,2-1 0 0 0,1-3 64 0 0,1 0-64 0 0,1-3 0 0 0,0-1 0 0 0,-1-1 72 0 0,-1 2-72 0 0,-2-2 0 0 0,0 0 0 0 0,-2-3 0 0 0,-1 1 0 0 0,-3 2 0 0 0,-1 1 0 0 0,-2-1 0 0 0,-1-1 0 0 0,0 1 0 0 0,-1 2 0 0 0,0-2 0 0 0,-1-3-104 0 0,1 1 40 0 0,-2 1-184 0 0,1 2-32 0 0,-1 1-8 0 0,-2-2-9032 0 0</inkml:trace>
  <inkml:trace contextRef="#ctx0" brushRef="#br0" timeOffset="24">3928 3514 2759 2916 3116,'-5'2'248'0'0,"0"1"-248"0"0,3 1 0 0 0,0 0 0 0 0,1-3 544 0 0,0 1 56 0 0,-3 4 8 0 0,-2 1 8 0 0,0 1 312 0 0,0 2 56 0 0,4 2 8 0 0,2-5 8 0 0,3-2-312 0 0,2-4-64 0 0,3-1-16 0 0,0-1 0 0 0,1-2-256 0 0,0-1-48 0 0,-1-2-16 0 0,0 1 0 0 0,-2 0-136 0 0,-3 1-32 0 0,0 2-8 0 0,-1-3 0 0 0,-2-2-112 0 0,-2 1 0 0 0,0 0 0 0 0,-1 4 0 0 0,-1 1-552 0 0,1-1-136 0 0</inkml:trace>
  <inkml:trace contextRef="#ctx0" brushRef="#br0" timeOffset="25">4763 4160 5423 2812 3391,'0'-3'480'0'0,"0"1"-384"0"0,0 0-96 0 0,0 0 0 0 0,0 2 248 0 0,0-1 24 0 0,0 1 8 0 0,0-3 0 0 0,0 1 296 0 0,0-3 64 0 0,0 1 16 0 0,0-1 0 0 0,0 0 48 0 0,0 2 0 0 0,0-2 8 0 0,0 2 24 0 0,0 1 40 0 0,0 0 16 0 0,-2 0 0 0 0,1-1 0 0 0,1 1-80 0 0,-2 0-8 0 0,2 2-8 0 0,-1 0 16 0 0,0 1-120 0 0,-1 1-24 0 0,1 1-8 0 0,-1 2 0 0 0,1 3-296 0 0,0 1-56 0 0,0 0-16 0 0,0 3 0 0 0,0 4-88 0 0,1 1-16 0 0,-1-4-8 0 0,1 3 16 0 0,1 4-16 0 0,-1 2-8 0 0,1 3 0 0 0,-1 2 0 0 0,1 1 8 0 0,-1 3 0 0 0,0 0 0 0 0,-1-1 16 0 0,1 0-32 0 0,-1-2 0 0 0,0 1-64 0 0,-1-7 96 0 0,2-4-96 0 0,-1 3 0 0 0,-1 2 0 0 0,1 2 0 0 0,0 1 0 0 0,0-2 0 0 0,0-1 96 0 0,1-2-8 0 0,0-1 16 0 0,0-1 8 0 0,1-3 0 0 0,-1-3 0 0 0,1 1-16 0 0,0-3 0 0 0,-1-2 0 0 0,0 1 0 0 0,0-1-96 0 0,0-1 88 0 0,0 0-88 0 0,0-1 80 0 0,0-2-80 0 0,0-1 96 0 0,0 0-96 0 0,1-1 96 0 0,-1-1-96 0 0,0 0 0 0 0,2-2 72 0 0,-2 0-72 0 0,1 0 0 0 0,1-2 64 0 0,-2 0-64 0 0,1-1 0 0 0,0-1 72 0 0,-1 4-72 0 0,0 0 96 0 0,0-19-96 0 0,0 14 64 0 0,-1-2-64 0 0,0-1 0 0 0,1 1 0 0 0,-2-1 0 0 0,-1 2 0 0 0,2 1 0 0 0,-1 0 0 0 0,0 0 0 0 0,-1 1 80 0 0,1 4-80 0 0,-2-1 64 0 0,2-1-64 0 0,-2 2 0 0 0,0 0-80 0 0,-2 2 80 0 0,0 0 0 0 0,0 2 0 0 0,-2 2-64 0 0,1-1 64 0 0,0 1 0 0 0,-1 0 0 0 0,2 2 0 0 0,0 0 0 0 0,0 1 0 0 0,2-2 0 0 0,0 0-64 0 0,2 2 64 0 0,0-1 0 0 0,2 0 0 0 0,0 0 0 0 0,2-1 0 0 0,1 2 0 0 0,2-2 0 0 0,-1-1 0 0 0,1-1 0 0 0,2-1 0 0 0,1 0 0 0 0,5-2 0 0 0,-2 0 0 0 0,2-2 0 0 0,0-1 0 0 0,1-2 0 0 0,-1-1 0 0 0,-1-2 0 0 0,1-1 0 0 0,-2 0 0 0 0,-1-1 0 0 0,-4 2 0 0 0,1-2 0 0 0,-2 0 0 0 0,-3-1 0 0 0,-1 2 0 0 0,-2-2 0 0 0,-1 3 0 0 0,-3-1 0 0 0,-2 1 0 0 0,1 3 0 0 0,-4-1 0 0 0,0 2 0 0 0,-1 2 0 0 0,1 0 0 0 0,1 2 0 0 0,-1 2 0 0 0,-1 1 0 0 0,-1 0 0 0 0,3 1 0 0 0,-2 1 0 0 0,2 2 0 0 0,1-1 0 0 0,2 0 0 0 0,-1 0 0 0 0,3 1 64 0 0,0 1-64 0 0,2-3 0 0 0,1-1 0 0 0,1 1 0 0 0,1-1 0 0 0,3 1 0 0 0,0-1 0 0 0,2 0 0 0 0,1-3 0 0 0,0-1 0 0 0,2-1 0 0 0,-1-3 0 0 0,1 0 0 0 0,2-1 0 0 0,-1-2 0 0 0,3-1 0 0 0,-3-1 0 0 0,1-1 0 0 0,-3-1 0 0 0,0 1 0 0 0,-4 1 0 0 0,-1 0 0 0 0,-2 0 0 0 0,-2 2 64 0 0,-1-1-64 0 0,-3 0 0 0 0,0 2 0 0 0,-1-1 0 0 0,-2 2 80 0 0,-1 2-80 0 0,0-2 64 0 0,0 3-64 0 0,0 0 0 0 0,-1 1 0 0 0,2 1 0 0 0,-1 2 0 0 0,0-1 0 0 0,1 1 0 0 0,1 0 0 0 0,1 0-112 0 0,3 0 16 0 0,0-1 0 0 0,1 1 0 0 0,2-1-120 0 0,0 0-16 0 0,3 1-8 0 0,2-2 0 0 0,0 1-776 0 0,2-2-152 0 0</inkml:trace>
  <inkml:trace contextRef="#ctx0" brushRef="#br0" timeOffset="26">4767 4914 2303 2834 3023,'0'0'200'0'0,"-1"-2"-200"0"0,0 2 0 0 0,1 0 0 0 0,-1-1 520 0 0,0 1 64 0 0,1-1 16 0 0,-3 0 0 0 0,1-1 504 0 0,1-1 104 0 0,-1 2 16 0 0,1-1 8 0 0,0 2-16 0 0,1 0 0 0 0,1 1 0 0 0,1 1 0 0 0,0-1-288 0 0,-1 2-64 0 0,3 1-16 0 0,0 2 0 0 0,1 0-120 0 0,1 3-24 0 0,1-2-8 0 0,1 3 0 0 0,-1-3-248 0 0,1 1-40 0 0,2 2-16 0 0,4 3 0 0 0,0 1-168 0 0,3 0-32 0 0,-2-1 0 0 0,4 3-8 0 0,2 1-64 0 0,2 1-16 0 0,2 4 0 0 0,0 2 0 0 0,1 0-8 0 0,0 2-8 0 0,-2-2 0 0 0,1-1 0 0 0,-6-5-24 0 0,1 0-64 0 0,-1 2 96 0 0,1 0-32 0 0,0 1 0 0 0,0 1-64 0 0,0 0 96 0 0,2 1-32 0 0,0 2 16 0 0,-2-2 0 0 0,0 2 0 0 0,-1 0 0 0 0,-1-2-8 0 0,-3 0 0 0 0,0 1 0 0 0,-3-1 0 0 0,-1-3 24 0 0,-1-1 8 0 0,1 1 0 0 0,-2-1 0 0 0,-2-4 8 0 0,-1 0 0 0 0,-1 0 0 0 0,2 3 0 0 0,-2 1-24 0 0,2-2-8 0 0,0 2 0 0 0,0-2 0 0 0,0-1 0 0 0,1 1 0 0 0,-1 0 0 0 0,1-1 0 0 0,0-1-16 0 0,0-2 0 0 0,0-1 0 0 0,0-3 0 0 0,0-1-64 0 0,-1 0 80 0 0,1-3-80 0 0,-1 2 80 0 0,0 5-80 0 0,-1-1 0 0 0,1-4 0 0 0,-2-1 64 0 0,0-1-64 0 0,0-1 0 0 0,0-2 72 0 0,-2 0-72 0 0,0 1 64 0 0,2-3-64 0 0,-2 1 64 0 0,-1-1-64 0 0,1 0 64 0 0,-1 2-64 0 0,1-2 64 0 0,0-3-64 0 0,0-2 64 0 0,-1 1-64 0 0,-1 6 64 0 0,1-4-64 0 0,0 2 0 0 0,0-1 64 0 0,-1 2-64 0 0,1-2 0 0 0,-1-4 0 0 0,0 2 0 0 0,1 1 0 0 0,0-2 0 0 0,0 3 0 0 0,-2-3 0 0 0,1-5 0 0 0,-1 1 0 0 0,0 0 0 0 0,0 0 0 0 0,-1 1 0 0 0,-2-1 0 0 0,-1 0 0 0 0,0 3 0 0 0,-2-1 0 0 0,-1 2 0 0 0,1 2-128 0 0,-1 0 24 0 0,-1 2 0 0 0,-2 2 0 0 0,3 2 8 0 0,0 3 8 0 0,-2-1 0 0 0,0 3 0 0 0,1-1 88 0 0,2 0 0 0 0,2-1 0 0 0,0 2 0 0 0,1 0 0 0 0,2-2 0 0 0,2 3 0 0 0,1-5 0 0 0,0-2 0 0 0,1 1 0 0 0,4 2 0 0 0,0-3 0 0 0,0-2 0 0 0,-1 1 0 0 0,3 1 0 0 0,0-1 0 0 0,1-2 0 0 0,0 0 0 0 0,0-2 0 0 0,0 0 0 0 0,-1-2 0 0 0,-1 1 0 0 0,-2-2 0 0 0,-1 1-64 0 0,-2-2 64 0 0,-1 2 0 0 0,-1-1 0 0 0,-2 1 0 0 0,-1-1 0 0 0,0 1-80 0 0,-3 2 80 0 0,-2 3 0 0 0,-1 5 0 0 0,-1-2-64 0 0,1-1 64 0 0,0 2 0 0 0,-1 4 0 0 0,0 0 0 0 0,1 0 0 0 0,1-1 0 0 0,3-1 0 0 0,0-1 0 0 0,3-2 0 0 0,1 0 0 0 0,0-1 0 0 0,3-1 0 0 0,2 0 0 0 0,0-1 0 0 0,0-1 0 0 0,3-1 0 0 0,2-1 0 0 0,2-3 0 0 0,0-2 0 0 0,0 2 0 0 0,0-3 0 0 0,-2 1 0 0 0,-2-1 0 0 0,-2 1 0 0 0,0 1 0 0 0,-4 0-80 0 0,0 2 8 0 0,-3 0 0 0 0,-1 2 0 0 0,-1-2 0 0 0,-1-1 72 0 0,-2 2 0 0 0,-2 3-72 0 0,-2 2 72 0 0,1 7-64 0 0,-2-2 64 0 0,1-1-80 0 0,0 1 80 0 0,2-3 0 0 0,1 1 0 0 0,1-2-64 0 0,-1-2 64 0 0,3-1 0 0 0,0 2 0 0 0,-1-1-80 0 0,2 1 80 0 0,1 2-256 0 0,1-3-8 0 0,0 1-8 0 0,2-2-6432 0 0,2 0-1288 0 0</inkml:trace>
  <inkml:trace contextRef="#ctx0" brushRef="#br0" timeOffset="27">5087 4648 1375 2577 3244,'-1'-1'128'0'0,"0"-1"-128"0"0,1 2 0 0 0,0 0 0 0 0,-1 0 600 0 0,0 0 96 0 0,1 0 16 0 0,-1-2 8 0 0,-1 1 304 0 0,-1 0 64 0 0,2 0 16 0 0,-1-1 0 0 0,1 2-128 0 0,0-1-24 0 0,1 1-8 0 0,0-1 0 0 0,0 1-232 0 0,0 0-40 0 0,1 0-16 0 0,0 0 0 0 0,0 0-104 0 0,1 0-16 0 0,0 0-8 0 0,-2 0 0 0 0,0 0-24 0 0,0 0-8 0 0,0 0 0 0 0,15 0 0 0 0,-11 0-72 0 0,2-1-8 0 0,1 0-8 0 0,1-1 0 0 0,0 0-72 0 0,1 2-16 0 0,2-1 0 0 0,0 0 0 0 0,-1-1-120 0 0,2 2-24 0 0,0-1-8 0 0,3 1 0 0 0,0-3-64 0 0,0 2-8 0 0,-2 1-8 0 0,0 0 0 0 0,-1-2-24 0 0,-1 2 0 0 0,-1 2 0 0 0,-2-2 0 0 0,-1 0-64 0 0,-2 0 0 0 0,-1 0 0 0 0,-2 0 64 0 0,0 0-64 0 0,-1 1 0 0 0,-1-1 0 0 0,-2 0 0 0 0,1-1 0 0 0,-2 1 0 0 0,1 0 0 0 0,-2 0 0 0 0,0-2-312 0 0,-2 2-24 0 0,0 0-8 0 0,0 0 0 0 0,-1-2-1312 0 0,-1 1-264 0 0</inkml:trace>
  <inkml:trace contextRef="#ctx0" brushRef="#br0" timeOffset="28">5123 4619 1839 2576 3341,'-2'2'80'0'0,"0"-1"16"0"0,1 0-96 0 0,-1 1 0 0 0,1-2 0 0 0,0 1 0 0 0,1 1 608 0 0,-3 0 96 0 0,-1 4 16 0 0,0 1 8 0 0,-2 2 240 0 0,0 0 56 0 0,1 0 0 0 0,1 1 8 0 0,-1 0-88 0 0,1 0-16 0 0,0 1-8 0 0,1-2 0 0 0,1 1-56 0 0,0-3 0 0 0,1 2-8 0 0,-1-3 0 0 0,2 1-176 0 0,0-3-32 0 0,0 1-8 0 0,0-1 0 0 0,0-1-192 0 0,-1-2-48 0 0,1 1-8 0 0,0 0 0 0 0,0-1-120 0 0,1 0-24 0 0,-1 0-8 0 0,0-1 0 0 0,0 0-48 0 0,2 0-16 0 0,-2 1 0 0 0,0 0 0 0 0,1-1-48 0 0,0 0-16 0 0,2-1 0 0 0,-2 0 0 0 0,4 0 0 0 0,-2-1 0 0 0,2 0 0 0 0,1 0 0 0 0,0 0-40 0 0,0-1-8 0 0,2 0 0 0 0,0 1 0 0 0,0 0-64 0 0,0 0 96 0 0,-1 1-96 0 0,0 1 96 0 0,1 0 8 0 0,-2 0 8 0 0,1 2 0 0 0,-2 0 0 0 0,0 1-112 0 0,0 0 0 0 0,-2 1 0 0 0,1-1 0 0 0,1 2 0 0 0,-2 0 0 0 0,2 0 0 0 0,-1 1 0 0 0,0 0 0 0 0,-1-1 0 0 0,1 1 0 0 0,-1 2 0 0 0,1-3 0 0 0,-1 1 0 0 0,0-1 0 0 0,-2 1 0 0 0,0-1 0 0 0,-2 1 0 0 0,0 0 0 0 0,-2-1 0 0 0,0 0 0 0 0,-1-1 0 0 0,-2 1 0 0 0,0 0 0 0 0,-3-1 0 0 0,-1 1 0 0 0,-1-2 0 0 0,0 2 0 0 0,1-2 0 0 0,-1 1 0 0 0,-1-1 0 0 0,1 0 0 0 0,-1 0 0 0 0,3-2 64 0 0,-1 1-64 0 0,2-2 0 0 0,2 1 0 0 0,1-2 0 0 0,-1 1 0 0 0,2-2 0 0 0,0 1 0 0 0,1 1 0 0 0,0-3 0 0 0,1 2 0 0 0,0-1 0 0 0,0-1 0 0 0,2 1 0 0 0,-1 0 0 0 0,0-1-96 0 0,2 0-24 0 0,0 1 0 0 0,0 0 0 0 0,2-2-416 0 0,2 1-80 0 0</inkml:trace>
  <inkml:trace contextRef="#ctx0" brushRef="#br0" timeOffset="29">5463 4713 10135 2423 3279,'-4'1'448'0'0,"1"0"96"0"0,0 1-440 0 0,1-1-104 0 0,0 0 0 0 0,0 1 0 0 0,0 1 1216 0 0,-2 3 216 0 0,-3 3 40 0 0,-2 3 16 0 0,1 3-272 0 0,1-1-64 0 0,1 0 0 0 0,4-2-8 0 0,1 0-664 0 0,1-3-136 0 0,2 1-24 0 0,1-2-8 0 0,2 0-160 0 0,1-1-32 0 0,1-1-8 0 0,1-2 0 0 0,2-1-16 0 0,-1-1-8 0 0,3-2 0 0 0,-1-2 0 0 0,3-1-8 0 0,0-1 0 0 0,1-3 0 0 0,-1-1 0 0 0,-1 1-16 0 0,-2 0 0 0 0,-1-1 0 0 0,0-1 0 0 0,-2 1-64 0 0,-2-2 0 0 0,-1 0 0 0 0,-1-1 64 0 0,-4 0-64 0 0,0-2 0 0 0,-2 2 0 0 0,-2 0 64 0 0,-1 0-64 0 0,-2 0 0 0 0,-2-1 72 0 0,-2 2-72 0 0,-1 1 80 0 0,0 0-16 0 0,0 3-64 0 0,1 0 96 0 0,-2 0-96 0 0,0 2 88 0 0,0 3-88 0 0,1 0 80 0 0,1 1-80 0 0,2 1 0 0 0,-1-1 0 0 0,2 1 0 0 0,2 1 0 0 0,1 0 0 0 0,1 0 0 0 0,-1 0-88 0 0,3 0-144 0 0,0 1-32 0 0,2 0-8 0 0,0-1-9416 0 0</inkml:trace>
  <inkml:trace contextRef="#ctx0" brushRef="#br0" timeOffset="30">2147 1254 3223 2773 3059,'1'0'288'0'0,"-1"-1"-288"0"0,0 0 0 0 0,0 0 0 0 0,2 0 608 0 0,-2-1 64 0 0,1 1 8 0 0,1-2 8 0 0,0-2 288 0 0,0 1 56 0 0,2-2 16 0 0,0-1 0 0 0,-2 2-96 0 0,2-1-24 0 0,-2 3 0 0 0,0-2 0 0 0,2-1-152 0 0,-1-1-32 0 0,1 2-8 0 0,0-2 0 0 0,-1 2-128 0 0,0 0-24 0 0,0 0-8 0 0,-2 1 0 0 0,1 0-120 0 0,-1 0-24 0 0,0 1-8 0 0,0 1 0 0 0,-1 1-128 0 0,0-1-24 0 0,0 0-8 0 0,0 2 0 0 0,0-1-96 0 0,0 0-16 0 0,0 1-8 0 0,-1 0 0 0 0,1 0-64 0 0,0 0-16 0 0,0 1 0 0 0,-1 0 0 0 0,1-1-64 0 0,0 0 0 0 0,0 0 72 0 0,0 0-72 0 0,0 20 0 0 0,0-14 0 0 0,0 0 0 0 0,1-1 64 0 0,-1 4-64 0 0,0 0 64 0 0,0 1-64 0 0,0 2 64 0 0,0 0-64 0 0,0 1 96 0 0,1 0-32 0 0,-1 0 0 0 0,1 1-64 0 0,-1-1 96 0 0,1 1-32 0 0,0-2 0 0 0,1-1-64 0 0,-2 0 64 0 0,1-2-64 0 0,0 0 64 0 0,0-2-64 0 0,0-1 0 0 0,1-2 0 0 0,0 0 0 0 0,0 0-80 0 0,-1-3-24 0 0,1 1-8 0 0,0-2-9336 0 0</inkml:trace>
  <inkml:trace contextRef="#ctx0" brushRef="#br0" timeOffset="31">2178 1387 5527 2773 3112,'0'0'488'0'0,"0"0"-392"0"0,0 0-96 0 0,0 0 0 0 0,0 0 1032 0 0,0 1 184 0 0,0-1 40 0 0,1 0 8 0 0,0 2 272 0 0,1 0 48 0 0,0-1 16 0 0,-2-1 0 0 0,0 0-592 0 0,0 0-112 0 0,19 3-32 0 0,-12-3 0 0 0,1 0-392 0 0,-1 0-88 0 0,2 0-8 0 0,1-3-8 0 0,-1 2-192 0 0,2-3-40 0 0,0 2-8 0 0,-1 0 0 0 0,1 1-128 0 0,-1 1 64 0 0,-2-2-64 0 0,0 2 0 0 0,-2 0 0 0 0,-1 0 0 0 0,0 0 0 0 0,-2 0 0 0 0,0 2-320 0 0,-1-2-88 0 0</inkml:trace>
  <inkml:trace contextRef="#ctx0" brushRef="#br0" timeOffset="32">2129 1897 9215 3048 3662,'0'-3'816'0'0,"2"1"-656"0"0,-1 0-160 0 0,-1 2 0 0 0,1-1 832 0 0,0-1 128 0 0,2-1 24 0 0,0-2 8 0 0,2-1 192 0 0,1-1 32 0 0,1-2 16 0 0,0 4 0 0 0,0 0-632 0 0,1 0-128 0 0,-2 2-24 0 0,0 1-8 0 0,1 2-248 0 0,-1-2-56 0 0,-1 2-8 0 0,1 2 0 0 0,-1 0-64 0 0,0 0-64 0 0,0 1 96 0 0,-1 0-96 0 0,0 2 88 0 0,0-1-88 0 0,-2 2 80 0 0,0 0-80 0 0,0 2 64 0 0,-2-1-64 0 0,-1 2 0 0 0,-2-1 72 0 0,0 3-72 0 0,-1-2 0 0 0,0 0 0 0 0,-2 1 64 0 0,0 0-64 0 0,0 0 0 0 0,0 2 0 0 0,-2-2 64 0 0,2-1-64 0 0,0 0 64 0 0,0 0-64 0 0,2-3 64 0 0,-1 1 64 0 0,3-3 0 0 0,-2 2 8 0 0,3-3 0 0 0,-1 0 24 0 0,1-2 0 0 0,1 1 0 0 0,1-2 0 0 0,0 2-8 0 0,1-2 0 0 0,2 1 0 0 0,1-1 0 0 0,-2 0 8 0 0,2 1 0 0 0,1-1 0 0 0,-1 0 0 0 0,4 0 16 0 0,0 0 8 0 0,0 0 0 0 0,0-1 0 0 0,0 0-96 0 0,1 1-24 0 0,1 0 0 0 0,2-2 0 0 0,-1 2 0 0 0,0-2-64 0 0,0 1 96 0 0,-3 1-32 0 0,0 0-64 0 0,-3 0 0 0 0,0 1 0 0 0,-2 1 64 0 0,0-2-64 0 0,-1 2 0 0 0,-2-2 0 0 0,1 2 0 0 0,-1-1 0 0 0,-1 0-96 0 0,0 0 32 0 0,0 1 64 0 0,2-1-336 0 0,-2 0-8 0 0,0 1 0 0 0,0-2 0 0 0,0 2-168 0 0,1-1-40 0 0,-1-1-8 0 0,0 0-8560 0 0</inkml:trace>
  <inkml:trace contextRef="#ctx0" brushRef="#br0" timeOffset="33">873 2400 4607 3091 3505,'0'0'408'0'0,"-2"-2"-328"0"0,1 2-80 0 0,1 0 0 0 0,0-2 528 0 0,0 2 88 0 0,0-1 24 0 0,-2-1 0 0 0,2-1 192 0 0,0-1 48 0 0,-1 1 8 0 0,2-1 0 0 0,1-2 16 0 0,-1 1 8 0 0,2 1 0 0 0,1-2 0 0 0,0 1-80 0 0,1 0-8 0 0,-1 1-8 0 0,1-1 0 0 0,-1 1-128 0 0,1 1-24 0 0,0-1-8 0 0,3 0 0 0 0,-3 2-240 0 0,0-1-40 0 0,1 2-16 0 0,0 1 0 0 0,1 0-200 0 0,-2 2-48 0 0,3 0-8 0 0,-3 2 0 0 0,-1-1-104 0 0,0 3 0 0 0,0-1 0 0 0,-1 3 0 0 0,0 0 0 0 0,-3 2-96 0 0,1 1 96 0 0,-2 0-104 0 0,1 1-48 0 0,-3-1-8 0 0,0 1 0 0 0,-1-1 0 0 0,0-1 72 0 0,0-1 16 0 0,-2-2 0 0 0,2 0 0 0 0,0-2 72 0 0,0 1 0 0 0,2 0 0 0 0,-1-4 0 0 0,1-2 0 0 0,0-2 72 0 0,2 1-8 0 0,-1-1-64 0 0,1 0 256 0 0,1 0 0 0 0,-1 0 0 0 0,2 0 0 0 0,0 1-128 0 0,2 0-24 0 0,1-1-8 0 0,0 0 0 0 0,3 1-96 0 0,0 0 72 0 0,0 1-72 0 0,0 0 64 0 0,2 2-64 0 0,-1 0 0 0 0,-1 1 72 0 0,1 0-72 0 0,-3 1 0 0 0,1 1 0 0 0,-1 1 0 0 0,-3-1 0 0 0,0 1 0 0 0,-1 0 0 0 0,-2 1 0 0 0,0 0 0 0 0,-3-1 0 0 0,1 1 0 0 0,-1-1 0 0 0,-2 1 64 0 0,0-1-64 0 0,-2-1 0 0 0,0 1 0 0 0,0-1 64 0 0,-1-1-64 0 0,1 1 0 0 0,0-3 0 0 0,-2 2 64 0 0,1-4-64 0 0,0 2 0 0 0,1-2 0 0 0,0 0 0 0 0,-3 0 0 0 0,2 0 0 0 0,-1-2 0 0 0,1 2 64 0 0,0 0-64 0 0,0-1 0 0 0,3 0 64 0 0,-1 1-64 0 0,2-2 0 0 0,-1 2 0 0 0,3-2 0 0 0,0 2 0 0 0,0 2 0 0 0,2-2 0 0 0,0 0 0 0 0,0 0 0 0 0,2 0 0 0 0,0 0-160 0 0,0 2 32 0 0,3 0-6096 0 0,-5-2-1224 0 0</inkml:trace>
  <inkml:trace contextRef="#ctx0" brushRef="#br0" timeOffset="34">3134 2404 7831 2519 3027,'5'-2'696'0'0,"-4"0"-560"0"0,-1 0-136 0 0,-1 2 0 0 0,1 0 960 0 0,0-2 168 0 0,0 1 32 0 0,1-4 8 0 0,-1 2 296 0 0,2-1 56 0 0,-1 1 16 0 0,-1 0 0 0 0,1 1-736 0 0,-1 1-136 0 0,0 0-32 0 0,-1 3-8 0 0,0 0-368 0 0,-1 1-80 0 0,1 2-16 0 0,-3 0 0 0 0,4-5-64 0 0,-8 17-8 0 0,4-9-8 0 0,-1 2 0 0 0,0 1-80 0 0,0-1 64 0 0,1 1-64 0 0,0-1 64 0 0,0 1-64 0 0,1-1 80 0 0,0-2-80 0 0,1 0 80 0 0,0-1-16 0 0,1-1-64 0 0,0-1 96 0 0,1 0-32 0 0,0-1 32 0 0,1-1 8 0 0,1-1 0 0 0,1 2 0 0 0,0-3 8 0 0,-1 0 0 0 0,3-1 0 0 0,-1 1 0 0 0,3 0 16 0 0,-2 0 8 0 0,3-1 0 0 0,0 0 0 0 0,0 1-24 0 0,3 0-8 0 0,-1-1 0 0 0,0 1 0 0 0,2-1-104 0 0,-1 0 72 0 0,2 0-72 0 0,-2 0 64 0 0,0 0-64 0 0,-1-1 0 0 0,0 1 0 0 0,-4-1 0 0 0,0 0-88 0 0,0 0-32 0 0,-2-1-8 0 0,0 0 0 0 0,-1 2-400 0 0,0-2-80 0 0,-2-1-24 0 0,0 2-8712 0 0</inkml:trace>
  <inkml:trace contextRef="#ctx0" brushRef="#br0" timeOffset="35">3300 2416 3223 2458 3088,'0'0'288'0'0,"-1"0"-288"0"0,1 0 0 0 0,0 0 0 0 0,0 1 1440 0 0,-2 0 240 0 0,1 1 48 0 0,0 0 0 0 0,-1 1 192 0 0,-2 3 40 0 0,1 0 8 0 0,2 0 0 0 0,-1 2-880 0 0,1 0-184 0 0,0 1-32 0 0,1 1-8 0 0,0 0-472 0 0,0 3-96 0 0,1 1-16 0 0,-1-2-8 0 0,0 1-144 0 0,0-2-24 0 0,0 1-8 0 0,-1-1 0 0 0,1-1 16 0 0,0 1 0 0 0,-1-1 0 0 0,0 0 0 0 0,1 1-16 0 0,-1-1 0 0 0,1-1 0 0 0,0-1 0 0 0,-1-1-96 0 0,1 0 88 0 0,0 1-88 0 0,-1-2 80 0 0,1 1-80 0 0,-1-1 0 0 0,1-2 0 0 0,0 1 64 0 0,0 0-64 0 0,0-3 0 0 0,0 2 0 0 0,0 0 0 0 0,1-1 0 0 0,0 0 0 0 0,0-3 0 0 0,-1 2 0 0 0,2-2 0 0 0,-1 0-96 0 0,1-1 32 0 0,1 0 64 0 0,0-2-392 0 0,1-1-24 0 0</inkml:trace>
  <inkml:trace contextRef="#ctx0" brushRef="#br0" timeOffset="36">5067 3886 7831 2572 3150,'0'-1'696'0'0,"0"-1"-560"0"0,2 2-136 0 0,-2-2 0 0 0,0 2 640 0 0,0 0 96 0 0,0-2 16 0 0,0 0 8 0 0,0-1 360 0 0,-2 0 80 0 0,2 2 16 0 0,-2 1 0 0 0,0 1-536 0 0,0 1-104 0 0,0 3-16 0 0,-1 0-8 0 0,1 3-296 0 0,-3 1-64 0 0,2 2-16 0 0,-2 1 0 0 0,2 0 48 0 0,-1 2 0 0 0,-2 0 8 0 0,1 0 0 0 0,-1 0 72 0 0,2-2 16 0 0,0-1 0 0 0,0-2 0 0 0,1 0-128 0 0,0-1-16 0 0,1-3-8 0 0,0-1 0 0 0,2 1-16 0 0,-1-2-8 0 0,1 0 0 0 0,1 0 0 0 0,0-1-24 0 0,0 0-8 0 0,0-1 0 0 0,2 0 0 0 0,0-1 16 0 0,2 1 8 0 0,-1 0 0 0 0,2-1 0 0 0,2 0 48 0 0,0 0 8 0 0,2-1 0 0 0,0 0 0 0 0,1 0-24 0 0,0 0 0 0 0,-1 0 0 0 0,1 0 0 0 0,2-1-40 0 0,0 2 0 0 0,0-1-8 0 0,0 0 0 0 0,-3 0-120 0 0,-1 1 72 0 0,0-2-72 0 0,0 2 64 0 0,-2-1-64 0 0,-1 0 0 0 0,-1-1 0 0 0,-2 2 0 0 0,2-2-240 0 0,-2 0-40 0 0,1 0-8 0 0,-2-1-6464 0 0,1 0-1304 0 0</inkml:trace>
  <inkml:trace contextRef="#ctx0" brushRef="#br0" timeOffset="37">5202 3919 3223 2602 3111,'-3'-4'288'0'0,"1"3"-288"0"0,1-1 0 0 0,0 2 0 0 0,0-1 288 0 0,0 1 8 0 0,1 0 0 0 0,-1 1 0 0 0,-1-1 1016 0 0,-1 2 208 0 0,2 2 40 0 0,-1-1 8 0 0,0 3-408 0 0,0 0-72 0 0,0 3-24 0 0,-1 1 0 0 0,2 0-208 0 0,-1 3-48 0 0,0 0-8 0 0,1 2 0 0 0,0-1-256 0 0,1 1-48 0 0,-2-1-16 0 0,1 0 0 0 0,1-4-112 0 0,0 4-24 0 0,-1-1-8 0 0,0-2 0 0 0,0 0-64 0 0,0 1-16 0 0,1 0 0 0 0,-1-1 0 0 0,1 0-104 0 0,0-1-24 0 0,0-3-8 0 0,0 1 0 0 0,0-3-40 0 0,0 1-8 0 0,0-2 0 0 0,0 0 0 0 0,1-2-72 0 0,0 0 0 0 0,1-1 0 0 0,0-2 64 0 0,1-2-64 0 0,2-1-136 0 0,-1-2 32 0 0,2-3-9248 0 0</inkml:trace>
  <inkml:trace contextRef="#ctx0" brushRef="#br0" timeOffset="38">5497 4015 3679 2487 3183,'0'1'80'0'0,"0"0"16"0"0,0 0 8 0 0,0 0 0 0 0,0 0-104 0 0,0-1 0 0 0,0 1 0 0 0,-2 1 0 0 0,2 0 696 0 0,2 1 112 0 0,-2-1 24 0 0,1 1 8 0 0,0-1 40 0 0,0-1 8 0 0,0-1 0 0 0,0 0 0 0 0,0 0-168 0 0,1-2-32 0 0,-1 0-8 0 0,1 0 0 0 0,0 0-120 0 0,-1-1-24 0 0,0-1-8 0 0,0 1 0 0 0,1-2-40 0 0,-1 2-8 0 0,-1-2 0 0 0,1 0 0 0 0,-1-1-40 0 0,1 0-16 0 0,-1 2 0 0 0,0-2 0 0 0,-1 1-136 0 0,1 0-32 0 0,-2-1-8 0 0,2 0 0 0 0,-3 1-96 0 0,1 0-24 0 0,0-1 0 0 0,0 1 0 0 0,1 1-64 0 0,-2 1-64 0 0,0-2 96 0 0,-1 0-96 0 0,1 1 72 0 0,-2 1-72 0 0,0-1 0 0 0,0 2 72 0 0,-1-1-72 0 0,-1 2 0 0 0,-1 0 0 0 0,0 1 64 0 0,-1 1-64 0 0,0 1 0 0 0,1 1 0 0 0,0 0 64 0 0,0 2-64 0 0,2 1 0 0 0,-2-1 0 0 0,2 3 0 0 0,-2 1 0 0 0,4 0 0 0 0,-2 2 0 0 0,2-2 0 0 0,0 1 0 0 0,2 1 0 0 0,0-2 0 0 0,2-2 0 0 0,0 0 0 0 0,1-1 0 0 0,1 2 0 0 0,1-2 0 0 0,1-2 64 0 0,-1-1 32 0 0,2-1 0 0 0,-1-1 0 0 0,3 1 80 0 0,0-3 16 0 0,1-1 8 0 0,1-2 0 0 0,-1 0-56 0 0,-1 0-16 0 0,1-2 0 0 0,2 1 0 0 0,-2-1-48 0 0,0 1-16 0 0,0-1 0 0 0,-1 1 0 0 0,-1 0-64 0 0,0 1 80 0 0,-1 1-80 0 0,-1 1 80 0 0,-1 0-80 0 0,-1 1 80 0 0,0 0-80 0 0,-1 1 80 0 0,2 0-80 0 0,-1 0 0 0 0,0 2 72 0 0,0 1-72 0 0,-1 1 0 0 0,2 0 0 0 0,-2 2 0 0 0,1 0 0 0 0,-1 1 0 0 0,0 0 0 0 0,-1 0 0 0 0,0 2 64 0 0,0-1-64 0 0,-1 1 0 0 0,-1-1 0 0 0,0 1 0 0 0,-2 1 0 0 0,1-1 0 0 0,0 0 0 0 0,-1-2 0 0 0,0 1 0 0 0,-1-2 0 0 0,0 3 0 0 0,-3 0 64 0 0,0-1-64 0 0,1-1 0 0 0,-2 1 0 0 0,1-3 0 0 0,1 1 0 0 0,-1-2 64 0 0,0 1-64 0 0,-2-1 0 0 0,5-2 64 0 0,-3 0-64 0 0,1 1 64 0 0,-1-1-64 0 0,0-1 80 0 0,2 0-16 0 0,0-1-64 0 0,1 0 96 0 0,0 2-96 0 0,0-2 88 0 0,0 0-88 0 0,0 1 80 0 0,2-1-80 0 0,0 0 0 0 0,0 0 0 0 0,2-1 64 0 0,-2 1-64 0 0,2 0 0 0 0,0 0 0 0 0,0-2 0 0 0,0 2 0 0 0,1 0 0 0 0,0 0 0 0 0,0 0 0 0 0,1 0-120 0 0,0 0-8 0 0,1 0-8 0 0,1-1 0 0 0,0 0-400 0 0,-3 1-72 0 0</inkml:trace>
  <inkml:trace contextRef="#ctx0" brushRef="#br0" timeOffset="39">5677 6053 1375 2708 3316,'0'0'128'0'0,"-1"-1"-128"0"0,0 0 0 0 0,1 0 0 0 0,0 0 376 0 0,0 1 48 0 0,-2-3 16 0 0,2 0 0 0 0,-1 0 208 0 0,0-2 48 0 0,1 0 8 0 0,0 2 0 0 0,0 0 152 0 0,1 0 32 0 0,0 0 8 0 0,1 1 0 0 0,0 0 0 0 0,0 0 0 0 0,2 0 0 0 0,0 2 0 0 0,0-1-104 0 0,0 1-24 0 0,2 1 0 0 0,0 1 0 0 0,1 0-160 0 0,-1 0-40 0 0,4 1-8 0 0,1 3 0 0 0,3-1-80 0 0,3 1-8 0 0,3-1-8 0 0,2 1 0 0 0,-1-1-112 0 0,1-1-32 0 0,2 0 0 0 0,2 1 0 0 0,4 2-72 0 0,0-1-24 0 0,-5 1 0 0 0,3 1 0 0 0,7 3-96 0 0,0 0-32 0 0,-2 0 0 0 0,-1 1 0 0 0,2 0-32 0 0,-2 2-64 0 0,1-2 88 0 0,-2 1-88 0 0,-2-2 80 0 0,0 1-80 0 0,-2-2 64 0 0,-4-1-64 0 0,-3-1 64 0 0,-3-1-64 0 0,1 0 64 0 0,-3-1-64 0 0,0 1 0 0 0,-4-3 0 0 0,-1-2 0 0 0,0 1 0 0 0,-1-2 0 0 0,-1-1 0 0 0,0-1 72 0 0,-1-2-72 0 0,1 1 96 0 0,-1 0-24 0 0,-1-1 0 0 0,1-1 0 0 0,0 0-72 0 0,0-1 96 0 0,0 1-96 0 0,-3 0 96 0 0,0 1-96 0 0,-2-1 0 0 0,-1 1 0 0 0,-1 1 64 0 0,0 0-64 0 0,-2-1 0 0 0,-2 1 0 0 0,0-1 0 0 0,2 3 0 0 0,-4-1 0 0 0,-1 2 0 0 0,-4 1 0 0 0,-2 0 0 0 0,2 2 0 0 0,-1 1 0 0 0,2 1 0 0 0,2-1 0 0 0,2 1 0 0 0,2-2 0 0 0,2 1 0 0 0,1 1 0 0 0,2-1 0 0 0,1-1 0 0 0,2 1 0 0 0,0-1-64 0 0,3-1 64 0 0,0 0 0 0 0,2-3 0 0 0,0 1 0 0 0,4 1 0 0 0,-1-4 0 0 0,2 1 0 0 0,0-1 0 0 0,-1-2 0 0 0,-1 2 0 0 0,-1-3 0 0 0,-1 3 0 0 0,-3-2 0 0 0,-3 2 0 0 0,0 0 0 0 0,-2 0 0 0 0,-2 1 0 0 0,0 2 0 0 0,-3-1 0 0 0,0 1 0 0 0,-2 1 0 0 0,-1 1 0 0 0,-1 0 0 0 0,0 1 0 0 0,-1 2 0 0 0,1 0 0 0 0,2 0 0 0 0,1 1 0 0 0,2-1 0 0 0,1-1 0 0 0,2 0 64 0 0,0-1-64 0 0,3 0 0 0 0,0-1 72 0 0,3-2-72 0 0,0-1 0 0 0,2-2 0 0 0,0-1 0 0 0,1 0 0 0 0,-2-1 0 0 0,0-1 72 0 0,2-1-72 0 0,-3-1 0 0 0,0 0 64 0 0,-2 1-64 0 0,-3 0 0 0 0,-1 1 0 0 0,-2-1 0 0 0,-1 1 0 0 0,-2 0 0 0 0,-2 2 0 0 0,-1 0 0 0 0,0 0 0 0 0,-3 2 0 0 0,2-2 0 0 0,1 2-192 0 0,1 0-64 0 0,1 0-8 0 0,0 1-9176 0 0</inkml:trace>
  <inkml:trace contextRef="#ctx0" brushRef="#br0" timeOffset="40">5568 6073 6911 2748 3318,'1'-1'608'0'0,"-2"-2"-480"0"0,0 3-128 0 0,0 0 0 0 0,1 0 632 0 0,-1-2 104 0 0,-2 2 16 0 0,0 0 8 0 0,-1 0 264 0 0,-4 2 48 0 0,1 4 16 0 0,-2 1 0 0 0,0 4-376 0 0,-2 3-72 0 0,2 2-8 0 0,-4 3-8 0 0,1 2-192 0 0,-3 2-40 0 0,1 3-8 0 0,-3 1 0 0 0,-1 4 0 0 0,-2 1-8 0 0,1-2 0 0 0,-1 1 0 0 0,-2-2 8 0 0,5-3 8 0 0,2-5 0 0 0,-1 4 0 0 0,-2 4-136 0 0,-2 5-32 0 0,-1 1-8 0 0,-1 0 0 0 0,2 1-88 0 0,0-4-24 0 0,3-4 0 0 0,2-2 0 0 0,3-4-8 0 0,2-3-8 0 0,2-1 0 0 0,2-4 0 0 0,1-1-24 0 0,2-3-64 0 0,1-1 96 0 0,1-3-32 0 0,1-1-64 0 0,0-3 0 0 0,1-1 72 0 0,1-2-72 0 0,-1 0 0 0 0,2-4 0 0 0,0-2 0 0 0,0-2 64 0 0,1-1-64 0 0,-2-1 0 0 0,-1 1 0 0 0,-1-2 0 0 0,0 0 0 0 0,-3 2-128 0 0,0-1 16 0 0,0 3 8 0 0,-2 3-48 0 0,0 3-8 0 0,2 2 0 0 0,-4 1 0 0 0,-1 2 64 0 0,-2 1 16 0 0,0 4 0 0 0,0-2 0 0 0,0 2 80 0 0,2 1-80 0 0,1 0 80 0 0,-1 0-80 0 0,3-1 80 0 0,1 1 0 0 0,0-2 0 0 0,4 1 0 0 0,-2-4 0 0 0,4 0 0 0 0,1-1 0 0 0,2 0 0 25-18,1-1 0-25 18,1-2 0 0 0,3 0 0 0 0,-2-2 0 0 0,2-2 0 0 0,1-2 0 0 0,-3 0 0 0 0,2-2 0 0 0,-2 1 0 0 0,0 0 0 0 0,-3-1 0 0 0,-1 1 0 0 0,-3 2 0 0 0,-1-1 0 0 0,-2 0 0 0 0,-3 0 0 0 0,1 1 0 25-20,-1 1 0-25 20,-2 1 0 0 0,-2 1 0 0 0,0 0 0 0 0,0 1 0 0 0,-1 1 0 0 0,2 2 64 0 0,0 1-64 0 0,1-1 64 0 0,0 2-64 0 0,1-1 64 0 0,2 0-64 0 0,0 1 0 0 0,2 1 64 0 0,1 0-64 0 0,1-1 0 0 0,0 1 0 0 0,3-1 0 0 0,0-2 0 0 0,2 2-408 0 0,3-1-88 0 0,2-1-16 0 0,3-2-8152 0 0</inkml:trace>
  <inkml:trace contextRef="#ctx0" brushRef="#br0" timeOffset="41">5727 6050 3223 2687 3348,'0'-5'288'0'0,"0"3"-288"0"0,0-1 0 0 0,0 1 0 0 0,1 0 384 0 0,-1 1 16 0 0,1 0 8 0 0,1-2 0 0 0,0 1 672 0 0,1-2 136 0 0,-2 0 24 0 0,-1 1 8 0 0,1 2 72 0 0,-2 2 24 0 0,1 2 0 0 0,-2 1 0 0 0,0 1-392 0 0,-1 2-80 0 0,0 1-8 0 0,1 3-8 0 0,-1 0-296 0 0,0 2-56 0 0,2-2-16 0 0,-1 4 0 0 0,1 3-160 0 0,0 5-32 0 0,-2 4-8 0 0,3 3 0 0 0,-2 3-32 0 0,2 1 0 0 0,-1 0-8 0 0,-1-2 0 0 0,1-4-72 0 0,0 4-16 0 0,0 2 0 0 0,1 1 0 0 0,-2-4-16 0 0,2 2-8 0 0,-1 1 0 0 0,-1 1 0 0 0,0 0 24 0 0,1-1 8 0 0,-1-4 0 0 0,0-2 0 0 0,0-2-88 0 0,0-2-16 0 0,1 1-64 0 0,0-5 96 0 0,-1-4-16 0 0,2 3-8 0 0,0-1 0 0 0,0-1 0 0 0,0 1 8 0 0,0-4 0 0 0,0-3 0 0 0,0-2 0 0 0,0-1-80 0 0,0-4 80 0 0,2-1-80 0 0,-1-3 80 0 0,0 0-80 0 0,1-3 0 0 0,0-3 0 0 0,2-1 0 0 0,0 0 0 0 0,-2-2 64 0 0,1-3-64 0 0,0 1 0 0 0,-1 1 0 0 0,-2 0 0 0 0,0-2 0 0 0,-3 3 0 0 0,0 0 0 0 0,-3 3-136 0 0,-2 3 32 0 0,-1 4 8 0 0,2 0-8 0 0,-3 3 0 0 0,-2 3 0 0 0,-1 2 0 0 0,0 4 104 0 0,-1 0-96 0 0,1 4 96 0 0,1-3-96 0 0,2 2 96 0 0,2-1 0 0 0,2-1 0 0 0,3 0 0 0 0,1-3 0 0 0,3 0 0 0 0,2-1 0 0 0,1-3 0 0 0,2-1 0 0 0,1 0 0 0 0,-1 0 0 0 0,2-4 0 0 0,1 0 0 0 0,1-5 0 0 0,0 2 0 0 0,0-3 0 0 0,-1-1 0 0 0,0 0 0 26-18,1 0 0-26 18,-2-1 0 0 0,0-2 0 27-18,-2 1 0-27 18,-1 0 0 0 0,-1 2 0 0 0,-1-1 0 0 0,-3 0 0 0 0,0 2 0 0 0,-3 1 0 0 0,-1 1 0 25-18,-1 0 0-25 18,-3 2 0 0 0,0 0 0 0 0,-1 2 0 0 0,-2 1 0 0 0,1 1 96 0 0,-2 0-96 0 0,1 2 144 0 0,0 1-24 0 0,1 0-8 0 0,2 0 0 0 0,0 0-112 0 0,1 0 88 0 0,1 0-88 0 0,2-1 80 25-18,1 3-80-25 18,2-2 0 0 0,-1 2 0 0 0,4-1 0 0 0,1-1 0 0 0,0-3 0 0 0,4-1-88 0 0,2-1 88 0 0,2-2-440 0 0,1 0-40 0 0,4-1-16 0 0,2-2-9272 0 0</inkml:trace>
  <inkml:trace contextRef="#ctx0" brushRef="#br0" timeOffset="42">3970 3466 2303 2826 3283,'-2'-1'200'0'0,"0"0"-200"0"0,1 1 0 0 0,1 0 0 0 0,-1 0 400 0 0,-1 0 40 0 0,-1 0 8 0 0,-2 0 0 0 0,-3 0 128 0 0,0-2 24 0 0,1 4 8 0 0,0-1 0 0 0,1 2 72 0 0,1 0 24 0 0,0 0 0 0 0,1 3 0 0 0,0 0-64 0 0,2 1 0 0 0,0-1-8 0 0,0 1 0 0 0,0-1-152 0 0,2 0-24 0 0,0 1-8 0 0,2-1 0 0 0,0 0-88 0 0,1-1-16 0 0,2-1-8 0 0,-1 0 0 0 0,1-1 0 0 0,0-2 0 0 0,3 1 0 0 0,-1-2 0 0 0,-2 0-48 0 0,0-2 0 0 0,1 1-8 0 0,0-1 0 0 0,2-1-112 0 0,-1-1-16 0 0,0 0-8 0 0,-1-1 0 0 0,1-1-144 0 0,-3 0 64 0 0,0 2-64 0 0,-1-1 0 0 0,0 0 0 0 0,-1 1 0 0 0,-2-2 0 0 0,0 1 0 0 0,-1-1 0 0 0,-1 2 0 0 0,0-1 0 0 0,-2 0 0 0 0,0 2-128 0 0,-1-1 0 0 0,0 1 0 0 0,-2 1 0 0 0,-1 1-64 0 0,0 1-8 0 0,0 1-8 0 0,0 1 0 0 0,2-1 128 0 0,-2 2 80 0 0,1 0-96 0 0,-1 3 96 0 0,1 0 0 0 0,1-1 96 0 0,0 4 0 0 0,-2 0 0 0 0,3 2 160 0 0,-1 0 24 0 0,3 1 8 0 0,0-1 0 0 0,2 0 16 0 0,1-2 8 0 0,3 0 0 0 0,-1 1 0 0 0,3-3-24 0 0,1 0-8 0 0,2-3 0 0 0,0 1 0 0 0,2-4-56 0 0,1 2-16 0 0,1-3 0 0 0,0-3 0 0 0,1 0-64 0 0,3-3-16 0 0,1 0 0 0 0,-2-2 0 0 0,-3 2-64 0 0,1-3-64 0 0,0 0 96 0 0,-2 0-96 0 0,-3 1 0 0 0,-2-2 0 0 0,-2 1 0 0 0,-3 0 0 0 0,0 0 0 0 0,-2-1 0 0 0,-1 1 0 0 0,-3-2 0 0 0,-1 1 0 0 0,-2 1 0 0 0,-2 1 0 0 0,-1 0 0 0 0,0 4 0 0 0,-1 0 0 0 0,0 3 0 0 0,1 1 0 0 0,3 1 0 0 0,-2 2 0 0 0,-1 2 0 0 0,-1 3 0 0 0,1 0 0 0 0,1 2 0 0 0,1 0 0 0 0,2 1 0 0 0,1 2 0 0 0,2-2 80 0 0,2 0-80 0 0,2-1 64 0 0,2 1-64 0 0,3-1 0 0 0,3 0 0 0 0,4-2 0 0 0,5-2-472 0 0,4-1-56 0 0</inkml:trace>
  <inkml:trace contextRef="#ctx0" brushRef="#br0" timeOffset="43">3976 3493 4607 2858 3223,'-1'-3'408'0'0,"0"1"-328"0"0,0 2-80 0 0,1 0 0 0 0,-1 0 336 0 0,-1-1 48 0 0,0 0 16 0 0,-2-1 0 0 0,-3 1 104 0 0,-1 1 16 0 0,-3-2 8 0 0,0 4 0 0 0,1-1-184 0 0,-1 2-40 0 0,1 0-8 0 0,0 1 0 0 0,0 2 64 0 0,2 0 16 0 0,0 0 0 0 0,1 1 0 0 0,4-1 104 0 0,0 1 16 0 0,2 1 8 0 0,2-1 0 0 0,0 0 8 0 0,3 1 0 0 0,2-1 0 0 0,1 0 0 0 0,1-1-16 0 0,0 0 0 0 0,2 0 0 0 0,1-1 0 0 0,0-2-152 0 0,0-1-32 0 0,0-2-8 0 0,-1 0 0 0 0,0 0-136 0 0,-1-3-24 0 0,0 1-8 0 0,-2-3 0 0 0,1 1-40 0 0,-3-1-16 0 0,0-1 0 0 0,-2-1 0 0 0,0 0-80 0 0,-2-1 80 0 0,-1 1-80 0 0,-1-1 80 0 0,-1 1-80 0 0,-1-1 0 0 0,0 3 0 0 0,-2-1 64 0 0,1 2 8 0 0,-2 0 0 0 0,0 1 0 0 0,-1 1 0 0 0,1 1 88 0 0,-1 2 8 0 0,-2 1 8 0 0,1 1 0 0 0,1 1-48 0 0,-1 1-16 0 0,0 0 0 0 0,1 2 0 0 0,-1 0-112 0 0,2-1 88 0 0,0 1-88 0 0,1-2 80 0 0,1 2-80 0 0,2-2 0 0 0,0 0 0 0 0,2 0 0 0 0,2-1 0 0 0,2-2-112 0 0,4 1 16 0 0,1-3-5584 0 0,3-1-1112 0 0</inkml:trace>
  <inkml:trace contextRef="#ctx0" brushRef="#br0" timeOffset="44">3305 2840 6911 3405 2969,'0'0'608'0'0,"0"0"-480"0"0,0 1-128 0 0,1-1 0 0 0,-1 0 584 0 0,1 1 96 0 0,1 0 24 0 0,0 1 0 0 0,1-1 256 0 0,3 2 64 0 0,-1 0 0 0 0,1 0 8 0 0,-1-2-512 0 0,1 2-104 0 0,-2 0-16 0 0,1-1-8 0 0,0 2-296 0 0,-1-1-96 0 0,1 1 0 0 0,-1-1 0 0 0,1 0-432 0 0,-2-1-144 0 0</inkml:trace>
  <inkml:trace contextRef="#ctx0" brushRef="#br0" timeOffset="45">3470 2951 4607 3270 2966,'0'0'408'0'0,"0"0"-328"0"0,1-1-80 0 0,-1 1 0 0 0,0 0 608 0 0,0 0 96 0 0,0 1 32 0 0,0-1 0 0 0,0 0-440 0 0,0 1-80 0 0,0 0-24 0 0,0-1 0 0 0,0 0-192 0 0</inkml:trace>
  <inkml:trace contextRef="#ctx0" brushRef="#br0" timeOffset="46">3085 2737 5983 3515 3073,'0'1'536'0'0,"0"-1"-432"0"0,1 1-104 0 0,0-1 0 0 0,0 0 480 0 0,-1 2 80 0 0,2-2 16 0 0,1 2 0 0 0,1 1 432 0 0,2 0 88 0 0,2 1 24 0 0,-1 0 0 0 0,3 0-384 0 0,-1 1-64 0 0,1-1-24 0 0,-1 0 0 0 0,0 0-424 0 0,-2 1-80 0 0,2-1-16 0 0,-1 1-8 0 0,0-1-120 0 0,-2 2 0 0 0,2-2 0 0 0,-2 1-4432 0 0,0 0-832 0 0</inkml:trace>
  <inkml:trace contextRef="#ctx0" brushRef="#br0" timeOffset="47">3460 2981 9215 3351 3029,'-5'-2'408'0'0,"3"2"80"0"0,0 0-392 0 0,1 2-96 0 0,1-2 0 0 0,0 0 0 0 0,0 0 0 0 0,1 1 88 0 0,1 1-88 0 0,0 0 80 0 0,3 2 152 0 0,-5-4 32 0 0,0 0 8 0 0,17 8 0 0 0,-11-4 200 0 0,0-1 40 0 0,0 0 0 0 0,0 1 8 0 0,0 0-200 0 0,-1-1-48 0 0,-1-1-8 0 0,1 2 0 0 0,0 0-136 0 0,-1-2-24 0 0,0 1-8 0 0,1 1 0 0 0,-2-2-96 0 0,0 0 0 0 0,1 0 0 0 0,-1 1-4016 0 0,0-1-768 0 0</inkml:trace>
  <inkml:trace contextRef="#ctx0" brushRef="#br0" timeOffset="48">3675 3187 9215 3413 2884,'-1'0'816'0'0,"1"1"-656"0"0,0 0-160 0 0,0-1 0 0 0,0 2 344 0 0,0-2 32 0 0,1 2 8 0 0,0 0 0 0 0,0 1 80 0 0,0 1 16 0 0,3 2 8 0 0,0-3 0 0 0,2 1-328 0 0,-2-1-64 0 0,2-1-8 0 0,-2 0-8 0 0,1 0-80 0 0,0 2-88 0 0,-1 0 24 0 0,1-2-5496 0 0</inkml:trace>
  <inkml:trace contextRef="#ctx0" brushRef="#br0" timeOffset="49">3821 3335 12439 3283 2816,'-3'-2'544'0'0,"2"2"128"0"0,0 0-544 0 0,-1 2-128 0 0,2-2 0 0 0,0 2 0 0 0,2-2 296 0 0,-1 2 32 0 0,0 1 8 0 0,3 2 0 0 0,1 1 72 0 0,3-1 8 0 0,-1 0 8 0 0,3 0 0 0 0,1 1-224 0 0,0-1-40 0 0,1 1-16 0 0,-2-1 0 0 0,2 0-144 0 0,-2 1 0 0 0,-1-3 0 0 0,-1 2 0 0 0,-2-3 0 0 0,-1 1 0 0 0,0-1 0 0 0,-2-1 0 0 0,-1 1-376 0 0,0-1-48 0 0,0 0-16 0 0,-2 0 0 0 0,0 0-480 0 0,2 0-96 0 0,-4 0-16 0 0,2 1-4176 0 0</inkml:trace>
  <inkml:trace contextRef="#ctx0" brushRef="#br0" timeOffset="50">4352 3242 919 3048 3019,'0'-3'80'0'0,"1"1"-80"0"0,-1 0 0 0 0,0 0 0 0 0,0 1 336 0 0,1-2 48 0 0,0 0 16 0 0,1-5 0 0 0,1 1 368 0 0,-1-3 64 0 0,2 2 24 0 0,-2-1 0 0 0,0 3 176 0 0,-1 0 40 0 0,1 1 8 0 0,-1 1 0 0 0,-1 1-48 0 0,1 3-8 0 0,-1-1 0 0 0,0 0 0 0 0,0 1-224 0 0,0 1-56 0 0,0 0-8 0 0,-1 2 0 0 0,0 3-288 0 0,-1 1-64 0 0,0 1-16 0 0,-1 3 0 0 0,-1 2-152 0 0,-1 0-32 0 0,0 2-8 0 0,-3 1 0 0 0,2-1-64 0 0,0-1-16 0 0,1-2 0 0 0,-1 0 0 0 0,2-1 8 0 0,1-1 0 0 0,-1-1 0 0 0,3-3 0 0 0,-1 0 32 0 0,2-1 8 0 0,0-1 0 0 0,0 0 0 0 0,3-1 48 0 0,-2 0 0 0 0,2-1 8 0 0,0-2 0 0 0,1 1-16 0 0,0-1-8 0 0,0 0 0 0 0,1-1 0 0 0,1 1-40 0 0,2-2-8 0 0,-1 2 0 0 0,1-3 0 0 0,-1 2-56 0 0,1 0-8 0 0,2-1-64 0 0,0 1 96 0 0,0 0-32 0 0,-2 0-64 0 0,1 0 88 0 0,0 0-88 0 0,-2 1 64 0 0,0 0-64 0 0,0 0 0 0 0,-2 0 0 0 0,1 0 0 0 0,-2 0 0 0 0,0 0 0 0 0,0 0 0 0 0,0 0-352 0 0,-2-1-80 0 0,3 0-16 0 0,0-1-8456 0 0</inkml:trace>
  <inkml:trace contextRef="#ctx0" brushRef="#br0" timeOffset="51">4524 3226 4607 2945 3104,'0'0'200'0'0,"-1"-2"48"0"0,1 2-248 0 0,0 0 0 0 0,0 2 0 0 0,-1-2 0 0 0,0 2 984 0 0,-1 2 144 0 0,-1 1 32 0 0,-1 5 8 0 0,-1 2 104 0 0,1 0 16 0 0,-1 2 8 0 0,1-1 0 0 0,1 0-312 0 0,1 0-64 0 0,0 2-16 0 0,-1-2 0 0 0,3 1-240 0 0,-2-1-56 0 0,1 0 0 0 0,1 2-8 0 0,0-2-216 0 0,0-1-48 0 0,0-2-8 0 0,0-1 0 0 0,0 0-144 0 0,0 1-32 0 0,0 0-8 0 0,0 0 0 0 0,0-2-72 0 0,0 0-8 0 0,1-2-64 0 0,-1 0 96 0 0,0-2-96 0 0,2-1 0 0 0,-2 1 0 0 0,0-2 0 0 0,2-1 0 0 0,0 1 0 0 0,-1-2 0 0 0,1 0 0 0 0,-1 0-224 0 0,1-2-64 0 0,1 0-8 0 0,0-1-8 0 0,-1-1-1136 0 0,1 0-232 0 0</inkml:trace>
  <inkml:trace contextRef="#ctx0" brushRef="#br0" timeOffset="52">4767 3285 2759 2812 2698,'0'0'248'0'0,"0"0"-248"0"0,1-1 0 0 0,-1 1 0 0 0,1 0 448 0 0,-1-1 48 0 0,2 1 8 0 0,-1 0 0 0 0,2-2 232 0 0,-1 1 40 0 0,1-1 16 0 0,-1 1 0 0 0,0 0 8 0 0,-1 1 8 0 0,1-2 0 0 0,-1 0 0 0 0,1 1 24 0 0,-1 0 0 0 0,0-1 0 0 0,0 1 0 0 0,-1-1-96 0 0,2 1-8 0 0,-2-1-8 0 0,0 1 0 0 0,0-2-272 0 0,0 2-48 0 0,0 0-16 0 0,-2-1 0 0 0,2 1-216 0 0,-2 0-40 0 0,1-1-16 0 0,-1 1 0 0 0,-1 0-112 0 0,0 0 64 0 0,0 0-64 0 0,-1 1 0 0 0,0 0 72 0 0,-1 1-72 0 0,0 1 64 0 0,0 0-64 0 0,-1 1 0 0 0,1-1 0 0 0,-1 1 64 0 0,0 0-64 0 0,1 1 64 0 0,-1 0-64 0 0,2 2 96 0 0,0-2-32 0 0,0 1-64 0 0,1 0 0 0 0,0 0 0 0 0,2 0 0 0 0,-1 0 0 0 0,0-1 0 0 0,1 2 0 0 0,1-1 0 0 0,1 1 0 0 0,1-1 0 0 0,0-1 0 0 0,2 0 0 0 0,-1-1 88 0 0,1 1-24 0 0,-1 0-64 0 0,2-1 96 0 0,1-1 48 0 0,-1 1 8 0 0,1 1 0 0 0,1-2 0 0 0,1 2 16 0 0,1 0 8 0 0,-1 1 0 0 0,0 0 0 0 0,-2-2-40 0 0,2 1-8 0 0,-1 1 0 0 0,0-1 0 0 0,0 2-48 0 0,0-1-16 0 0,-2 0 0 0 0,0-1 0 0 0,0 1-64 0 0,-1 2 0 0 0,0-1 0 0 0,-2 0 0 0 0,0-1 0 0 0,-1 0 0 0 0,-1 0 0 0 0,-1 0 0 0 0,0 1 0 0 0,0-1 0 0 0,-1-1 0 0 0,-1 2 0 0 0,0-2 0 0 0,0 1 0 0 0,-1 0 0 0 0,-2 0 0 0 0,0 1 0 0 0,0-2 0 0 0,0 1 0 0 0,-1-1 0 0 0,0 0 0 0 0,0-2 0 0 0,1 0 0 0 0,-2 0 0 0 0,2-1 0 0 0,-1-1 0 0 0,1 0 64 0 0,1-1-64 0 0,0 0 0 0 0,2-1 0 0 0,-1 1 0 0 0,1-3 64 0 0,1 0-64 0 0,-1 1 0 0 0,1-3 72 0 0,1-1-72 0 0,-2 2 80 0 0,3-3-16 0 0,0 1-64 0 0,0-3 96 0 0,3-1-96 0 0,-2 1 88 0 0,3 1-88 0 0,-1-2 80 0 0,3 3-80 0 0,0 0 64 0 0,-1 2-64 0 0,2-2 64 0 0,2 2-64 0 0,1-2 0 0 0,-1 1 0 0 0,1 0 0 0 0,-2 1 0 0 0,0-1 0 0 0,2 0 64 0 0,-2 1-64 0 0,1-2 0 0 0,-1 1 0 0 0,1 0 0 0 0,-4 0 0 0 0,0 2 0 0 0,-1-2 0 0 0,0 0 0 0 0,-3-1 0 0 0,1 0 0 0 0,-2 0 0 0 0,-2-1 0 0 0,1-1 0 0 0,-3 3 64 0 0,0-1-64 0 0,-1 2 64 0 0,0-1-64 0 0,-1 2 0 0 0,0 1 64 0 0,0 1-64 0 0,0 0 0 0 0,-1 2 64 0 0,0-1-64 0 0,0 0 0 0 0,0 1 64 0 0,1 2-64 0 0,1-1 0 0 0,-1 2 0 0 0,1 0 0 0 0,-1 0 0 0 0,1 1 0 0 0,1 1 0 0 0,1 0 0 0 0,-2 2-296 0 0,4-1-24 0 0,-1 1-8 0 0,3 2-8768 0 0</inkml:trace>
  <inkml:trace contextRef="#ctx0" brushRef="#br0" timeOffset="53">1759 233 3679 3213 3054,'1'-3'328'0'0,"-1"0"-264"0"0,0 1-64 0 0,0 1 0 0 0,0 0 536 0 0,0 0 88 0 0,0-4 16 0 0,0 0 8 0 0,1-1 344 0 0,-1-1 64 0 0,-1 1 8 0 0,1 0 8 0 0,0 1-240 0 0,-1 1-56 0 0,1 1-8 0 0,0 1 0 0 0,0 1-224 0 0,0 0-40 0 0,0-1-16 0 0,1 2 0 0 0,-1 0-120 0 0,0 0-24 0 0,0 0-8 0 0,0 0 0 0 0,0 0-16 0 0,0 0-8 0 0,0 0 0 0 0,0 0 0 0 0,0 0 16 0 0,0 0 8 0 0,0 19 0 0 0,0-12 0 0 0,-1 2-56 0 0,1 0-16 0 0,0 3 0 0 0,-2 4 0 0 0,2-1-16 0 0,-1 1-8 0 0,0 1 0 0 0,1 1 0 0 0,-2 2-32 0 0,2 1-8 0 0,-2-2 0 0 0,1 1 0 0 0,1-1-104 0 0,0 0-32 0 0,0 3 0 0 0,0 1 0 0 0,0 0 0 0 0,3 2-64 0 0,-3-1 96 0 0,2-2-32 0 0,0-1 0 0 0,-1-2-64 0 0,0 1 96 0 0,-1-3-32 0 0,1-1 8 0 0,0-3 0 0 0,1-1 0 0 0,-2-3 0 0 0,1 0-8 0 0,-1 1 0 0 0,-1-2 0 0 0,1-1 0 0 0,0 0 0 0 0,-2-2-64 0 0,1 3 96 0 0,0-3-32 0 0,0 1-64 0 0,-1-1 0 0 0,-1-1 72 0 0,1 0-72 0 0,1-1 0 0 0,0 0 0 0 0,-1 0 0 0 0,1-1 64 0 0,0 0-64 0 0,-1-1 0 0 0,1-1 0 0 0,-1 1 0 0 0,1-1 0 0 0,-1 0 0 0 0,1 0 0 0 0,0-1 0 0 0,-1 0 0 0 0,0-3 0 0 0,0 2 0 0 0,0-2 0 0 0,-1-1 0 0 0,-1-2 0 0 0,1 1 0 0 0,0-2 0 0 0,-1 1 0 0 0,1-2 0 0 0,-1 0 0 0 0,0 0 0 0 0,2 3 0 0 0,0-2 0 0 0,-2-1-64 0 0,1 2 64 0 0,0-2-72 0 0,0 1 72 0 0,0 1-80 0 0,0 1 80 0 0,0 2 0 0 0,1-1-72 0 0,0 1 72 0 0,0 1 0 0 0,0-1 0 0 0,1 1 0 0 0,-1 0 0 0 0,0 0 0 0 0,1 1 0 0 0,-1 0 0 0 0,2-1 0 0 0,-1 1-64 0 0,-1 2 64 0 0,2-2 0 0 0,0 0 0 0 0,0 2 0 0 0,0 0 0 0 0,0 0 0 0 0,0 0 0 0 0,2 0 0 0 0,-1 3 0 0 0,-1-2 0 0 0,0-1 0 0 0,0 0 0 0 0,0 0 0 0 0,7 16 0 0 0,-4-9 0 0 0,0 0 0 0 0,-1 3 0 0 0,2-1 0 0 0,-1 0 0 0 0,0 1 0 0 0,2 1 0 0 0,0 2 96 0 0,0-4-32 0 0,-2 1 0 0 0,3 0 0 0 0,-2 0 8 0 0,2-1 0 0 0,-1 1 0 0 0,1 0-8 0 0,-2-3 0 0 0,1 1 0 0 0,-1-1 0 0 0,1-3 0 0 0,-3 0-64 0 0,1-1 96 0 0,2 1-32 0 0,-1-2 16 0 0,0 0 0 0 0,0-2 0 0 0,3-2 0 0 0,-1 0 48 0 0,1-4 0 0 0,3-1 8 0 0,0-3 0 0 0,1-1 24 0 0,0-3 8 0 0,2-1 0 0 0,1-1 0 0 0,-2-1-16 0 0,-1 1-8 0 0,1 1 0 0 0,-5 2 0 0 0,1 2-72 0 0,-3 2-8 0 0,-1 3-64 0 0,-3 2 96 0 0,0 0-96 0 0,-1 3 0 0 0,0 0 0 0 0,0 0 0 0 0,-1 0 0 0 0,1 0 0 0 0,0 2 0 0 0,0-1 0 0 0,1 1-480 0 0,2-2-96 0 0,2 0-24 0 0,1-2-9720 0 0</inkml:trace>
  <inkml:trace contextRef="#ctx0" brushRef="#br0" timeOffset="54">2278 181 2303 3041 3175,'0'-1'200'0'0,"0"0"-200"0"0,0 0 0 0 0,0 1 0 0 0,0-2 632 0 0,0 1 80 0 0,-2 1 24 0 0,2-3 0 0 0,0-1 448 0 0,-2 0 96 0 0,0-1 24 0 0,1 2 0 0 0,0-1-248 0 0,-1 1-56 0 0,1-1-8 0 0,0 2 0 0 0,-1-1-208 0 0,1 2-48 0 0,0 0 0 0 0,-1 0-8 0 0,2 1-168 0 0,-1 0-32 0 0,-1 1-8 0 0,1 0 0 0 0,-1 1-184 0 0,1 2-40 0 0,0 1-8 0 0,-1 1 0 0 0,1 0-96 0 0,-1 3-32 0 0,1 0 0 0 0,0 2 0 0 0,0 2 16 0 0,0 0 0 0 0,1 1 0 0 0,-1 0 0 0 0,0 0 24 0 0,1 1 8 0 0,-1 0 0 0 0,1 0 0 0 0,-1-2-120 0 0,1 0-24 0 0,0 3-64 0 0,0-1 96 0 0,-1 0 0 0 0,1-1 0 0 0,0 0 0 0 0,0 0 0 0 0,0 1 8 0 0,0 0 0 0 0,0 0 0 0 0,0-1 0 0 0,2-2-24 0 0,-1 1-8 0 0,0-3 0 0 0,0 0 0 0 0,0 0-72 0 0,-1-3 96 0 0,0 0-96 0 0,1-2 96 0 0,0 0-96 0 0,-1-1 0 0 0,1-2 0 0 0,-1 2 0 0 0,0-4 0 0 0,0 1 0 0 0,0 0 0 0 0,0-2 0 0 0,1 0-320 0 0,0 0-48 0 0,0-2-16 0 0,1-1-9024 0 0</inkml:trace>
  <inkml:trace contextRef="#ctx0" brushRef="#br0" timeOffset="55">2245 193 6911 3038 3163,'-1'-6'304'0'0,"1"2"64"0"0,-1 0-296 0 0,1 0-72 0 0,0 3 0 0 0,0-1 0 0 0,1-1 576 0 0,-1-2 96 0 0,1-1 16 0 0,1-3 8 0 0,1-2 456 0 0,0 0 88 0 0,1-2 16 0 0,3 1 8 0 0,0 1-504 0 0,0 0-104 0 0,1 0-16 0 0,2 0-8 0 0,0 4-232 0 0,1-1-48 0 0,3 1 0 0 0,1 2-8 0 0,-5 2-24 0 0,0 1 0 0 0,1 2 0 0 0,-1 1 0 0 0,-1 2-152 0 0,1 1-32 0 0,-2 3-8 0 0,-3 0 0 0 0,0-1-128 0 0,-1 4 0 0 0,-1 0 0 0 0,-3 2 0 0 0,-1 1 80 0 0,-1 2-16 0 0,-2 2 0 0 0,0 1 0 0 0,-2 0-64 0 0,0 0 0 0 0,-2-1 0 0 0,0-2 0 0 0,-1 1 0 0 0,0-3-88 0 0,1-1 24 0 0,-1-1 0 0 0,1-2 64 0 0,-1-2 0 0 0,1 0 64 0 0,0-1-64 0 0,0 0 88 0 0,0-3-24 0 0,2-1 0 0 0,0 1 0 0 0,0-2 72 0 0,1 0 16 0 0,2-1 0 0 0,-1-1 0 0 0,2 0-64 0 0,1-2-16 0 0,-1 2 0 0 0,2-3 0 0 0,0 2-216 0 0,2-4-48 0 0,1 2 0 0 0,2 1-8608 0 0</inkml:trace>
  <inkml:trace contextRef="#ctx0" brushRef="#br0" timeOffset="56">2501 391 3223 2887 3090,'-1'-4'136'0'0,"1"2"40"0"0,0 0-176 0 0,0 0 0 0 0,0 2 0 0 0,0-2 0 0 0,0 1 584 0 0,0 0 88 0 0,1-2 8 0 0,0-1 8 0 0,0-1 944 0 0,1 1 184 0 0,1 0 40 0 0,0-1 0 0 0,-1 1-608 0 0,1 2-128 0 0,1-2-32 0 0,1 1 0 0 0,-1 0-352 0 0,1 1-80 0 0,0 1-16 0 0,0-2 0 0 0,2 2-256 0 0,-3 0-48 0 0,0 0-16 0 0,-1 1 0 0 0,2 1-152 0 0,-3-1-32 0 0,1 1-8 0 0,0 0 0 0 0,0 2 0 0 0,-1-3-8 0 0,-1 2 0 0 0,0 0 0 0 0,0 0-120 0 0,-1-1 0 0 0,1 1 0 0 0,-1-1 0 0 0,0 0 0 0 0,-1-1 0 0 0,0 2 0 0 0,0-2 0 0 0,0 2 96 0 0,-2 0-24 0 0,-1 0-8 0 0,1-1 0 0 0,-2 2-64 0 0,-1 0 0 0 0,0 1 0 0 0,-3-1 0 0 0,1 1 0 0 0,-1 1 0 0 0,-2-1 0 0 0,4 1 0 0 0,-1 0 0 0 0,-1 0 0 0 0,4-1 0 0 0,-1 1 0 0 0,2-1 0 0 0,1 0 0 0 0,1 1 0 0 0,1-1 0 0 0,0 0 0 0 0,2-2 0 0 0,1 3 0 0 0,1 0 0 0 0,1-1 0 0 0,0 1 0 0 0,3 1 0 0 0,0 0 0 0 0,0 1 0 0 0,1-1 0 0 0,-1 1 0 0 0,1 0 0 0 0,0 1 0 0 0,-1 1 0 0 0,0-1 0 0 0,0 1 0 0 0,-2-1 0 0 0,0 0 0 0 0,-2 2 0 0 0,-1-2 0 0 0,1 1 0 0 0,-3-1 0 0 0,-2 1 0 0 0,1 0 0 0 0,-1-1 0 0 0,-1 0 0 0 0,-2-1 0 0 0,2-2 0 0 0,-2 0 0 0 0,-1-1 0 0 0,1-1 0 0 0,-1-1 0 0 0,-1 0 0 0 0,1-1 0 0 0,-2-1 0 0 0,3-1 0 0 0,-1-1 0 0 0,-1 1 0 0 0,1-2 0 0 0,-2 0 0 0 0,3 0 0 0 0,-3-1 0 0 0,1 1 0 0 0,1-2 0 0 0,0 0 0 0 0,1 0 0 0 0,0 1 0 0 0,1 0 0 0 0,1-1 0 0 0,2 1 0 0 0,-1 2 0 0 0,2-1 0 0 0,0 2-416 0 0,2 0-32 0 0,1 0 0 0 0,2 1-5456 0 0,2-1-1096 0 0</inkml:trace>
  <inkml:trace contextRef="#ctx0" brushRef="#br0" timeOffset="57">2714 432 2759 2895 3094,'1'-5'248'0'0,"0"3"-248"0"0,-1-1 0 0 0,0 0 0 0 0,0 2 752 0 0,0 0 104 0 0,0 0 16 0 0,-1 0 8 0 0,0 0 1056 0 0,0 0 208 0 0,-1 0 48 0 0,0 1 8 0 0,0 2-1048 0 0,-1 1-200 0 0,2 2-48 0 0,-2-1-8 0 0,1 4-464 0 0,0-1-96 0 0,2 3-16 0 0,0-1-8 0 0,-1 1-176 0 0,1 1-32 0 0,1 0-8 0 0,-1-1 0 0 0,1-1 16 0 0,1 1 0 0 0,0-3 0 0 0,1-1 0 0 0,1 0-16 0 0,0 0-8 0 0,1-3 0 0 0,-1 0 0 0 0,0 0-88 0 0,2-3 96 0 0,0 0-96 0 0,0 0 96 0 0,1-3-8 0 0,-1 0 0 0 0,1-1 0 0 0,-1-1 0 0 0,1 1-24 0 0,-1-3-64 0 0,1 0 96 0 0,-3 0-32 0 0,1-1-64 0 0,0 0 96 0 0,-1-2-96 0 0,0 1 96 0 0,-1-1-96 0 0,0 2 0 0 0,-1 0 72 0 0,0 3-72 0 0,-2 1 0 0 0,2 0 0 0 0,-2 1 0 0 0,0 0 64 0 0,0 1-64 0 0,0 0 0 0 0,-2 2 0 0 0,2-1 0 0 0,0 1 0 0 0,-1 0 0 0 0,0 0 0 0 0,0 1 64 0 0,0 0-64 0 0,0 1 0 0 0,1-2 0 0 0,0 0 0 0 0,0 0 0 0 0,0 0 0 0 0,0 0 0 0 0,0 18 0 0 0,0-13 0 0 0,1-1 0 0 0,1 3 0 0 0,0-1 0 0 0,1-1 0 0 0,0-1 0 0 0,1 2 0 0 0,1-1 0 0 0,-2 0 0 0 0,2-1 0 0 0,0 0 0 0 0,-1-1 0 0 0,1-1 0 0 0,1 2 0 0 0,-1-2 0 0 0,2-2 0 0 0,-2 2 120 0 0,1-2-16 0 0,1 0 0 0 0,-1-2 0 0 0,2 1-104 0 0,-1-1 0 0 0,-1-1 64 0 0,1-1-64 0 0,1 1 64 0 0,-1-3-64 0 0,-1 1 88 0 0,1 0-88 0 0,-3 0 0 0 0,3 0 0 0 0,-1-2 0 0 0,1-2 0 0 0,-1 0 0 0 0,2-1 0 0 0,-1-2 0 0 0,-1 0 0 0 0,1 1 0 0 0,-2-2 0 0 0,0 0 0 0 0,-1 2 0 0 0,1 0 0 0 0,-4 0 0 0 0,1 2 0 0 0,-1 1 0 0 0,-1 0 0 0 0,0 0 0 0 0,-1 2 0 0 0,0-1 0 0 0,-1 1 0 0 0,2 0 0 0 0,-3 0 0 0 0,3 2 0 0 0,-2-2 64 0 0,1 1-64 0 0,1 1 0 0 0,-1-1 0 0 0,0 1 72 0 0,1 2-8 0 0,-1 0-64 0 0,1-1 96 0 0,0 3-96 0 0,0 0 0 0 0,0 0 0 0 0,0 0 0 0 0,0 1 0 0 0,-2 1 0 0 0,2 1 0 0 0,0 2 0 0 0,0 0 0 0 0,-2 0 0 0 0,2 1 0 0 0,0-1 0 0 0,-1 4 0 0 0,1-1 0 0 0,0 1 0 0 0,0 0 0 0 0,1 1 0 0 0,-1-1 0 0 0,0 3 0 0 0,2 1 0 0 0,-2-1 0 0 0,2-1 0 0 0,-2 0 0 0 0,0-1 0 0 0,1 2 0 0 0,-1 1 0 0 0,0 1 0 0 0,0 0 0 0 0,0-5 0 0 0,1 2 0 0 0,0-1 0 0 0,-1 3 0 0 0,1 0 0 0 0,1-2 0 0 0,0-1 0 0 0,-1 0 0 0 0,2-1 0 0 0,-2-2 0 0 0,2 0 0 0 0,-1-1 0 0 0,1-1 0 0 0,-2-1 0 0 0,1-2 0 0 0,0 0 0 0 0,0-1 0 0 0,0-1 0 0 0,0 0 0 0 0,0-2 0 0 0,-1 0 0 0 0,1-2 0 0 0,-1 0 0 0 0,2-3 72 0 0,-2 1 48 0 0,2-1 8 0 0,-1 1 0 0 0,1-3 0 0 0,-1-2-24 0 0,2-2 0 0 0,-1 3 0 0 0,0-1 0 0 0,1 0-32 0 0,2-2-8 0 0,-1 2 0 0 0,2 2 0 0 0,-2 0-64 0 0,1 4 0 0 0,0-1 0 0 0,1 1 0 0 0,-3 3 0 0 0,2 1 0 0 0,-3 0 0 0 0,2 1 0 0 0,-2 1 0 0 0,0 1 0 0 0,-1 1 0 0 0,1 1 0 0 0,-2 1-144 0 0,0 0 32 0 0,-1 2 8 0 0,0-1 0 0 0,0 0-64 0 0,-1 1-16 0 0,0 2 0 0 0,-2 1 0 0 0,1 0 64 0 0,-1 0 16 0 0,1-1 0 0 0,-1 1 0 0 0,0-2 104 0 0,1-2 0 0 0,-1 1-80 0 0,0-1 80 0 0,0-1 0 0 0,2 0 0 0 0,-1-2 0 0 0,1 0 0 0 0,1-1 0 0 0,0 0 0 0 0,0 0 0 0 0,1-1 0 0 0,0 1 96 0 0,1-2-32 0 0,0 0 0 0 0,2-1 0 0 0,-1 0 16 0 0,2-2 0 0 0,2 2 0 0 0,-1-2 0 0 0,1 0-80 0 0,1-1 80 0 0,1-1-80 0 0,-1-2 80 0 0,1 2-80 0 0,-3-2 0 0 0,2 1 0 0 0,-1-1 0 0 0,1 0 72 0 0,0-2-72 0 0,-1 1 80 0 0,-1 0-80 0 0,-1 1 0 0 0,1-1 0 0 0,1 1 0 0 0,-1 0 0 0 0,-1 1 96 0 0,0 1-24 0 0,1 2-8 0 0,-1-1 0 0 0,1 2-64 0 0,0 0 0 0 0,-2 2 0 0 0,0 0 0 0 0,1 2 0 0 0,-2 0 0 0 0,0-1 0 0 0,0 3 0 0 0,-1 0 0 0 0,0 1 0 0 0,0 1 0 0 0,-1 0 0 0 0,0 2-88 0 0,-2-2 88 0 0,0 3-64 0 0,-2-1 64 0 0,2-1-72 0 0,-3-1 72 0 0,-1 2-80 0 0,0-2 80 0 0,0 1 0 0 0,-3 0 0 0 0,1-2 0 0 0,0 0 0 0 0,0 1 0 0 0,1-2 0 0 0,0-2 0 0 0,0 0 0 0 0,0 0 0 0 0,0 0 0 0 0,1-2 0 0 0,1 0 0 0 0,-1 0 0 0 0,0-2 0 0 0,0 0 0 0 0,-1-1-6432 0 0,1 1-1216 0 0</inkml:trace>
  <inkml:trace contextRef="#ctx0" brushRef="#br0" timeOffset="58">338 931 2759 3358 3030,'0'-4'248'0'0,"0"1"-248"0"0,0 1 0 0 0,0 0 0 0 0,0 1 496 0 0,0 0 48 0 0,0 0 16 0 0,0-1 0 0 0,0 1 496 0 0,0-2 104 0 0,0-1 24 0 0,0 0 0 0 0,1 1-248 0 0,-1-1-40 0 0,0 3-16 0 0,0-2 0 0 0,0 1-176 0 0,1 2-32 0 0,-1-2 0 0 0,0 2-8 0 0,1-1-184 0 0,-1 1-32 0 0,1 1 0 0 0,-1 0-8 0 0,0-1-152 0 0,0 0-24 0 0,0 0-8 0 0,9 19 0 0 0,-6-10 40 0 0,2 1 8 0 0,-1 3 0 0 0,2 0 0 0 0,-2 3-80 0 0,0-1-24 0 0,1 2 0 0 0,0-2 0 0 0,0 1-40 0 0,-1-3 0 0 0,2 1-8 0 0,-1-1 0 0 0,0 0-40 0 0,2 0-8 0 0,-2-1 0 0 0,1-3 0 0 0,-2-1 8 0 0,0 1 0 0 0,1-2 0 0 0,0 2 0 0 0,2-1-112 0 0,-3-3 72 0 0,0 0-72 0 0,0-1 64 0 0,0-2 24 0 0,-1 0 0 0 0,0-2 0 0 0,1-1 0 0 0,0-1 16 0 0,0 0 8 0 0,-1-2 0 0 0,2-3 0 0 0,-1-1 32 0 0,2-1 8 0 0,0-3 0 0 0,0-1 0 0 0,1-1-32 0 0,-1-1-8 0 0,2-1 0 0 0,-1-3 0 0 0,1-1 0 0 0,-1 0 0 0 0,0 1 0 0 0,-1 2 0 0 0,0 2-16 0 0,-1 2 0 0 0,-1-1 0 0 0,-1 3 0 0 0,0 3-96 0 0,-1 0 0 0 0,-1 1 0 0 0,0 1 0 0 0,-1 0 0 0 0,0 3 0 0 0,0-1 72 0 0,0 0-72 0 0,0 2 64 0 0,-1-1-64 0 0,1 1 0 0 0,0 0 64 0 0,0-1-64 0 0,0 1 0 0 0,1 0 0 0 0,-1 0 0 0 0,0 0 0 0 0,0 1 0 0 0,1 0 0 0 0,-1 0 0 0 0,0 0 0 0 0,0 1 0 0 0,-1 0 0 0 0,1 1 0 0 0,-1 2-328 0 0,1 1-8 0 0,0 0 0 0 0,1 3-6240 0 0,0 0-1248 0 0</inkml:trace>
  <inkml:trace contextRef="#ctx0" brushRef="#br0" timeOffset="59">731 1176 1839 3270 3073,'-1'-2'160'0'0,"1"0"-160"0"0,0 0 0 0 0,0 0 0 0 0,0 1 792 0 0,0 1 120 0 0,0-1 24 0 0,0-1 8 0 0,1 0 448 0 0,0 0 88 0 0,2-2 24 0 0,0 0 0 0 0,-1 0-240 0 0,1 2-48 0 0,0-1 0 0 0,1 0-8 0 0,0 1-384 0 0,0 1-80 0 0,-1 0-8 0 0,0 0-8 0 0,0 0-272 0 0,1 1-48 0 0,-1 1-16 0 0,0-1 0 0 0,0 0-152 0 0,-1 0-32 0 0,1 0-8 0 0,-1 0 0 0 0,1 0 0 0 0,-1 0 0 0 0,-2 1 0 0 0,2-1 0 0 0,-1 0-136 0 0,-1 0-64 0 0,1-1 64 0 0,-1 1-64 0 0,0 1 80 0 0,0-1-80 0 0,0 0 96 0 0,-1-1-96 0 0,1 1 88 0 0,0 0-88 0 0,0 0 80 0 0,0 0-80 0 0,0 0 64 0 0,-17 5-64 0 0,11-2 0 0 0,0 0 72 0 0,-2 0-72 0 0,-1 1 0 0 0,0-1 0 0 0,-1 2 0 0 0,1-1 0 0 0,2 1 0 0 0,-1-1 0 0 0,1 0 0 0 0,1 0 0 0 0,2 0 0 0 0,1-1 0 0 0,0-1 0 0 0,0 0 0 0 0,2 1 0 0 0,0 0 0 0 0,1 1 0 0 0,1 2 0 0 0,2-1 0 0 0,1 0 0 0 0,1 1 0 0 0,0-2 0 0 0,-1 0 0 0 0,2 0 0 0 0,-1 0 0 0 0,1 0 0 0 0,1 1 0 0 0,-1-1 0 0 0,0 2 0 0 0,0 1 0 0 0,0 0 0 0 0,-2 4 0 0 0,0-4 0 0 0,-1-1 0 0 0,-2-2 0 0 0,0 3 0 0 0,-2 0 0 0 0,0 2 0 0 0,0-3 0 0 0,-2-2 0 0 0,-2 0 0 0 0,1 3 0 0 0,0-3 0 0 0,-2-4 0 0 0,0 1 0 0 0,0 4 0 0 0,0-4 0 0 0,0-3 0 0 0,1 0 0 0 0,0 4 0 0 0,-1-3 0 0 0,1-5 0 0 0,0 0 0 0 0,2 1 0 0 0,-1 1 0 0 0,2 0 0 0 0,0 1 0 0 0,0 0 0 0 0,2 2 0 0 0,-1 2 0 0 0,1 2 0 0 0,1-3-112 0 0,2-2-16 0 0,-1-2 0 0 0,3 0 0 0 0,1-1-1024 0 0,1 2-200 0 0,1 0-48 0 0,-1 2-8 0 0</inkml:trace>
  <inkml:trace contextRef="#ctx0" brushRef="#br0" timeOffset="60">924 1183 6967 3076 3011,'-1'-3'152'0'0,"-1"0"32"0"0,1 1 8 0 0,1 1 0 0 0,-1 1-192 0 0,0 0 0 0 0,0 0 0 0 0,-1 1 0 0 0,0 0 1424 0 0,-1 0 240 0 0,0 2 56 0 0,1 0 8 0 0,-3 1-960 0 0,4-1-192 0 0,-1 0-40 0 0,1 0-8 0 0,1 1-288 0 0,-2 2-56 0 0,0 0-16 0 0,2 1 0 0 0,0 3-16 0 0,2 0-8 0 0,-1-1 0 0 0,0 1 0 0 0,0-1 40 0 0,2 1 8 0 0,1-4 0 0 0,0 0 0 0 0,0 3-80 0 0,1-3-16 0 0,-1-5 0 0 0,2 0 0 0 0,0 0-24 0 0,-1-2-8 0 0,1 0 0 0 0,-2 0 0 0 0,0-1 40 0 0,1 1 8 0 0,2 1 0 0 0,-2-5 0 0 0,0 0-8 0 0,0 1 0 0 0,-1-2 0 0 0,0 1 0 0 0,2-1 8 0 0,-1-2 0 0 0,-2 0 0 0 0,0 2 0 0 0,0-1 32 0 0,-2 0 8 0 0,2 1 0 0 0,-2 2 0 0 0,0-3-24 0 0,0 1 0 0 0,0-1 0 0 0,-1 1 0 0 0,0 1 0 0 0,0 1-8 0 0,0 1 0 0 0,0 2 0 0 0,-1 0-48 0 0,1 1-8 0 0,-1 0 0 0 0,1 0 0 0 0,0 0-64 0 0,-1 1 0 0 0,1 1 0 0 0,-1 1 64 0 0,1 2-64 0 0,0-5 0 0 0,0 0 0 0 0,0 18 0 0 0,1-12 0 0 0,1 3 0 0 0,-1-2 0 0 0,2 1 0 0 0,-1 1 0 0 0,3-1 0 0 0,0-1 0 0 0,0-1 0 0 0,0 2 0 0 0,0-2 0 0 0,1-4 0 0 0,-1 0 0 0 0,1-2 0 0 0,-1 1 0 0 0,2-1 0 0 0,-1 1 0 0 0,0 0 0 0 0,1 0 0 0 0,-1-1 0 0 0,1-4 0 0 0,-2 0 0 0 0,2-2 0 0 0,-1 0 0 0 0,-1 0 0 0 0,0 2 0 0 0,0-3 0 0 0,1 0 64 0 0,-1-1-64 0 0,1-2 0 0 0,-1-1 0 0 0,2-2 0 0 0,-2-1 64 0 0,1 0-64 0 0,-2 0 0 0 0,0 0 0 0 0,-1-1 0 0 0,0 2 0 0 0,-2 0 0 0 0,0 2 0 0 0,-1 1 0 0 0,0 1 0 0 0,-2 1 0 0 0,1 1 64 0 0,-1 2-64 0 0,1 0 0 0 0,-2 1 0 0 0,0 0 0 0 0,2 0 0 0 0,0 2 64 0 0,-1 0-64 0 0,0 1 64 0 0,1-1-64 0 0,-1 1 72 0 0,1 1-72 0 0,1 0 80 0 0,-2 3-80 0 0,2-2 64 0 0,-2 1-64 0 0,2 2 0 0 0,0 0 72 0 0,0 1-72 0 0,0 2 0 0 0,0 1 0 0 0,2 0 0 0 0,-2 1 0 0 0,2 0 0 0 0,-2 0 0 0 0,1 0 0 0 0,1 1 0 0 0,-1-1 0 0 0,1 3 64 0 0,0-3-64 0 0,-1-1 0 0 0,0 0 0 0 0,0-2 0 0 0,1 2 0 0 0,-1 2 0 0 0,2-1 0 0 0,-1 3 0 0 0,0-2 0 0 0,0-1 0 0 0,1 1 0 0 0,-1-1 0 0 0,1 0 0 0 0,-2 0 0 0 0,1-1 0 0 0,0 3 0 0 0,0-4 0 0 0,-1 2 0 0 0,0-5 0 0 0,0 0 0 0 0,0-2 0 0 0,0-1 0 0 0,-1 1 0 0 0,1 2 0 0 0,0-1 0 0 0,0-2 0 0 0,0-1 0 0 0,0-1 0 0 0,-1-1 0 0 0,1-1 80 0 0,0-2 0 0 0,-1 5 0 0 0,0 0 0 0 0,5-19 16 0 0,-4 12 0 0 0,3-1 0 0 0,-2-1 0 0 0,2-1-96 0 0,2-1 64 0 0,0-1-64 0 0,0 1 64 0 0,1 2-64 0 0,0 0 0 0 0,0 1 0 0 0,0 3 0 0 0,1 1 0 0 0,-2 2 0 0 0,-1 0 0 0 0,0 2 0 0 0,-1 2 0 0 0,0 0 0 0 0,-1 0 0 0 0,0 3 0 0 0,-2-1-96 0 0,0 1 24 0 0,-1 2 0 0 0,-1-1 0 0 0,-1 3-48 0 0,0-1-8 0 0,-1-2 0 0 0,0 1 0 0 0,0 2 56 0 0,-1 0 8 0 0,2 0 0 0 0,-1-1 0 0 0,1-2 64 0 0,-1-1 0 0 0,1 0 0 0 0,1 0-64 0 0,0 0 64 0 0,1-2 0 0 0,1 0 0 0 0,0 0 0 0 0,1 2 0 0 0,0-3 0 0 0,1 0 0 0 0,1-2 0 0 0,1 0 0 0 0,1-3 88 0 0,1-5-88 0 0,0 2 96 0 0,0 1-32 0 0,-1 0 0 0 0,2-3 0 0 0,0 1 0 0 0,-1-1-64 0 0,2 1 64 0 0,0-2-64 0 0,0 0 64 0 0,-1-1-64 0 0,0 3 64 0 0,-1 1-64 0 0,2-1 64 0 0,-1 1-64 0 0,-2 2 80 0 0,2 1-80 0 0,-1 0 80 0 0,0 1-16 0 0,-1 1-64 0 0,2 0 96 0 0,-2 1-32 0 0,-1 1-64 0 0,-1-1 0 0 0,0 3 0 0 0,-1-1 64 0 0,-1 1-64 0 0,0 1 0 0 0,-1 0 0 0 0,-1 1 0 0 0,0 0 0 0 0,-2 1 0 0 0,1 0 0 0 0,-1 0 0 0 0,-2 0-96 0 0,1-1 96 0 0,-1 0-96 0 0,-1 0 96 0 0,1 2-72 0 0,-2-1 72 0 0,0-2 0 0 0,-2 0 0 0 0,2 2 0 0 0,-1-1 0 0 0,2 0 0 0 0,-1 0 0 0 0,2-1 0 0 0,0-3 0 0 0,0 0 0 0 0,-1 0 0 0 0,4-1 0 0 0,-2-1 0 0 0,1-3 0 0 0,0 2 0 0 0,1 1 0 0 0,1 1 0 0 0,-2 0 0 0 0,2-1 0 0 0,2 0-128 0 0,-2-2 0 0 0,3-2 0 0 0,0 2-9280 0 0</inkml:trace>
  <inkml:trace contextRef="#ctx0" brushRef="#br0" timeOffset="61">2220 4155 1375 3262 3400,'0'-1'128'0'0,"-2"0"-128"0"0,2 0 0 0 0,0 1 0 0 0,0-1 296 0 0,0 0 40 0 0,-2 0 8 0 0,1-3 0 0 0,-1 0 352 0 0,-1 0 72 0 0,0-1 8 0 0,0 0 8 0 0,1 1-32 0 0,-3 2-8 0 0,1-1 0 0 0,1 2 0 0 0,-2-1 16 0 0,0 2 0 0 0,0 0 0 0 0,-1 2 0 0 0,0-1-144 0 0,-1 2-24 0 0,1 1-8 0 0,0 1 0 0 0,-1-1-328 0 0,1 1-72 0 0,-1 2-16 0 0,0-1 0 0 0,2 1-168 0 0,-1-1 64 0 0,2 1-64 0 0,-1-1 0 0 0,3 0 0 0 0,0-1 0 0 0,0 0 0 0 0,2-1 0 0 0,0 1 0 0 0,0-2 64 0 0,1 0-64 0 0,1 1 0 0 0,1-2 176 0 0,2 0 0 0 0,0 1 0 0 0,1-3 0 0 0,0 2 144 0 0,4-4 32 0 0,-2 2 8 0 0,2-1 0 0 0,-1-1-128 0 0,1-2-24 0 0,0 0-8 0 0,0 0 0 0 0,-2-1-72 0 0,0 0-8 0 0,-3 1-8 0 0,0-1 0 0 0,-1 0-112 0 0,-4 0 88 0 0,2 1-88 0 0,-4-1 80 0 0,1-1-80 0 0,-3 1 80 0 0,0-1-80 0 0,0 0 80 0 0,0 0-8 0 0,-3 2 0 0 0,2-2 0 0 0,-2 3 0 0 0,1-1-8 0 0,-2 1 0 0 0,2 0 0 0 0,-1 3 0 0 0,1-2-64 0 0,1 4 80 0 0,-1-2-80 0 0,1 3 80 0 0,-1 0-80 0 0,0 1 96 0 0,2 1-96 0 0,-2 1 96 0 0,2 1-8 0 0,-1 0 0 0 0,1 2 0 0 0,0 0 0 0 0,0 1-88 0 0,2-1 80 0 0,0-1-80 0 0,0 0 80 0 0,2 0 0 0 0,0 0 0 0 0,2-1 0 0 0,0 0 0 0 0,2 1-8 0 0,0-2 0 0 0,0-1 0 0 0,1 0 0 0 0,1-2 24 0 0,0 0 8 0 0,1-3 0 0 0,0 0 0 0 0,-1 0 24 0 0,1-3 0 0 0,1 1 0 0 0,-2-3 0 0 0,2-1-24 0 0,-1 1 0 0 0,0-2 0 0 0,-3 0 0 0 0,-1-1-104 0 0,1 1 72 0 0,-3-2-72 0 0,1 0 64 0 0,-2-1-64 0 0,-2 1 0 0 0,0 0 72 0 0,-1 1-72 0 0,-1-1 0 0 0,-2 3 0 0 0,0-1 0 0 0,1 2 0 0 0,-2 0 0 0 0,1 1 0 0 0,-1 2 0 0 0,-1 2 0 0 0,0 0 0 0 0,-1 2-120 0 0,1 0 24 0 0,0 1 0 0 0,0 1 0 0 0,0 1 8 0 0,0 1 0 0 0,1 0 0 0 0,2-1 88 0 0,0 2 0 0 0,2 0 0 0 0,0 0 0 0 0,1 0 0 0 0,1-1 0 0 0,-1 1 0 0 0,4-1 0 0 0,-1 1 0 0 0,1-1 0 0 0,1 2 0 0 0,2-1 0 0 0,-1-3 0 0 0,0 2 72 0 0,3 0-72 0 0,-1-1 80 0 0,1-2 16 0 0,1-1 0 0 0,-1 0 0 0 0,1-2 0 0 0,2-1-16 0 0,-1-1 0 0 0,0-1 0 0 0,0-1 0 0 0,0 0-16 0 0,-1-2-64 0 0,1 1 96 0 0,-3-3-32 0 0,2 1-64 0 0,-3-1 0 0 0,0 0 0 0 0,-1-2 64 0 0,-2 3-64 0 0,0-2 0 0 0,-2 1 0 0 0,-3 2 64 0 0,2-2-64 0 0,-3 2 0 0 0,-1-1 0 0 0,0 1 0 0 0,-2 3 0 0 0,1-1 0 0 0,-1 2 0 0 0,-1 2 0 0 0,0 1-112 0 0,2 1 40 0 0,-2 4 8 0 0,-1-2 0 0 0,0 4 64 0 0,1-1-80 0 0,1 3 80 0 0,0-1-80 0 0,1 0 80 0 0,2 0 0 0 0,2-2 0 0 0,-1 1 0 0 0,3 0 0 0 0,0-1 0 0 0,3 2 64 0 0,0-3-64 0 0,1 1 0 0 0,3-3 0 0 0,1 1 0 0 0,1-1 64 0 0,1-1-64 0 0,-1-2 0 0 0,1 1 0 0 0,1 0 0 0 0,1-2-232 0 0,0 1-88 0 0</inkml:trace>
  <inkml:trace contextRef="#ctx0" brushRef="#br0" timeOffset="62">1742 3531 1839 3116 3172,'0'-3'160'0'0,"0"0"-160"0"0,-2 0 0 0 0,2 2 0 0 0,0-1 544 0 0,0 1 80 0 0,0-3 16 0 0,-1-2 0 0 0,-1-3 288 0 0,0 0 56 0 0,-2 2 8 0 0,0 1 8 0 0,-1 0-152 0 0,0 4-32 0 0,-1 0-8 0 0,-1 2 0 0 0,0 2-216 0 0,-2 0-48 0 0,-1 2 0 0 0,0 2-8 0 0,1 0-248 0 0,-1 1-40 0 0,0 1-16 0 0,2 2 0 0 0,1-3-24 0 0,2 3-8 0 0,1-1 0 0 0,1 0 0 0 0,1 0-64 0 0,1 0-8 0 0,0 1-8 0 0,1-3 0 0 0,1 2 96 0 0,1-1 16 0 0,1-2 8 0 0,0 1 0 0 0,2-2 32 0 0,-1 0 8 0 0,5-2 0 0 0,-2-1 0 0 0,2 0-32 0 0,0-3-8 0 0,1 0 0 0 0,0-3 0 0 0,1 0-16 0 0,1-1-8 0 0,-1-1 0 0 0,0-1 0 0 0,-3 1-104 0 0,1-1-16 0 0,-3 1-8 0 0,1-1 0 0 0,-3-1-88 0 0,-2 2 0 0 0,0-1 0 0 0,-1 1 0 0 0,-1 0 0 0 0,-1-2 0 0 0,-2 2 64 0 0,0 0-64 0 0,-1-1 0 0 0,-1 1 0 0 0,-1 0 0 0 0,0 2 0 0 0,0 0 0 0 0,0 3 0 0 0,0 0 0 0 0,0 2 0 0 0,0-1 0 0 0,0 3 0 0 0,1 0 0 0 0,0 0 64 0 0,0 2-64 0 0,0-1 96 0 0,0 2-96 0 0,1-1 96 0 0,0 1 40 0 0,1 0 16 0 0,1-1 0 0 0,2 1 0 0 0,0-1-56 0 0,2 0 0 0 0,1-2-8 0 0,-1 1 0 0 0,2-1-88 0 0,2-2 0 0 0,0 1 0 0 0,0-2 0 0 0,2 0-224 0 0,-1 0-32 0 0,1-3 0 0 0,2 2-8 0 0,-1-2-1264 0 0,0 0-248 0 0,-1 0-48 0 0,0 0-16 0 0</inkml:trace>
  <inkml:trace contextRef="#ctx0" brushRef="#br0" timeOffset="63">1149 3459 1375 3216 3245,'-2'1'128'0'0,"0"0"-128"0"0,0 0 0 0 0,1 1 0 0 0,0-2 560 0 0,-1 2 88 0 0,-3 1 24 0 0,-2 2 0 0 0,-1 1 288 0 0,0 1 64 0 0,1 0 16 0 0,2-2 0 0 0,0-1-144 0 0,4 1-24 0 0,0-1-8 0 0,1-2 0 0 0,1 1-96 0 0,3-1-32 0 0,0-2 0 0 0,2 0 0 0 0,2 0-192 0 0,0-2-32 0 0,0 0-16 0 0,0 0 0 0 0,-2 1-152 0 0,0-3-32 0 0,-1 2-8 0 0,2-2 0 0 0,-2 0-224 0 0,0 0-80 0 0,-2 0 0 0 0,0 0 72 0 0,0 1-72 0 0,-2-3 0 0 0,0 3 0 0 0,-2-1 0 0 0,0 0 0 0 0,-2 2 0 0 0,0-3 0 0 0,-2 1 64 0 0,-1 0-64 0 0,0-1 0 0 0,-2 3 0 0 0,1-2 0 0 0,-1 3 80 0 0,-1-1-80 0 0,3 2 96 0 0,-2 1-96 0 0,0 1 0 0 0,2 0 0 0 0,0 1 0 0 0,0 0 0 0 0,-1 1 80 0 0,3 0-80 0 0,-1 0 64 0 0,1 1-64 0 0,0 1 112 0 0,0 0-16 0 0,1 0-8 0 0,0 1 0 0 0,1-1 64 0 0,0 1 8 0 0,2 2 8 0 0,0-2 0 0 0,2-1-8 0 0,1 0 0 0 0,1 0 0 0 0,-1-1 0 0 0,3-1 16 0 0,0 0 0 0 0,1-1 0 0 0,0-2 0 0 0,1 1-16 0 0,1-2 0 0 0,0 0 0 0 0,1-2 0 0 0,-2 1-56 0 0,0-2-8 0 0,-1 0-8 0 0,1-2 0 0 0,-1 1-24 0 0,-1-3-64 0 0,0 1 96 0 0,-3-1-32 0 0,0 1-64 0 0,0-3 0 0 0,-2 2 0 0 0,-1-1 0 0 0,-1 1 0 0 0,-2 0 0 0 0,1-2 0 0 0,-4 2 0 0 0,1-1 64 0 0,-2 1-64 0 0,-1 1 64 0 0,0 1-64 0 0,-2 2 0 0 0,1 1 0 0 0,-1 2 0 0 0,1 3 0 0 0,-1 0 0 0 0,1 2 0 0 0,2 1 0 0 0,-1 0 0 0 0,1 2 0 0 0,-1 0-88 0 0,1 3 88 0 0,1-2-64 0 0,2 0 64 0 0,0-1 0 0 0,2 2 0 0 0,2-1 0 0 0,1-1 0 0 0,2-1 0 0 0,1-2 0 0 0,0 0 0 0 0,2-1-288 0 0,1-1-8 0 0,3-1-8 0 0,1-2-5376 0 0,2 0-1072 0 0</inkml:trace>
  <inkml:trace contextRef="#ctx0" brushRef="#br0" timeOffset="64">396 3290 2303 3358 3476,'0'-3'200'0'0,"0"1"-200"0"0,0 1 0 0 0,-1 0 0 0 0,0-1 480 0 0,0 2 48 0 0,0-3 16 0 0,-4-1 0 0 0,-1-2 8 0 0,-1 1 8 0 0,-1 3 0 0 0,-1 0 0 0 0,3 2-176 0 0,-2 2-40 0 0,1 0-8 0 0,-1 3 0 0 0,3 1-16 0 0,1 0-8 0 0,-1-1 0 0 0,0 3 0 0 0,1-1 112 0 0,1 0 24 0 0,2 2 8 0 0,-1 0 0 0 0,2-1 88 0 0,2 0 24 0 0,1 1 0 0 0,2-2 0 0 0,0-1-72 0 0,1 1-16 0 0,2-1 0 0 0,3-1 0 0 0,-1-1-40 0 0,2-2-16 0 0,1 0 0 0 0,0-3 0 0 0,1 0-144 0 0,0-1-32 0 0,1-2-8 0 0,-2-2 0 0 0,0 1-64 0 0,-1-1-16 0 0,0-1 0 0 0,-2 0 0 0 0,-2 0-72 0 0,-1-1-24 0 0,-2 2 0 0 0,-2-2 0 0 0,0 1-64 0 0,-3-2 0 0 0,-1 3 0 0 0,-2-2 0 0 0,0 2 0 0 0,-3-1 0 0 0,1 1 64 0 0,-2 1-64 0 0,-2-1 0 0 0,0 2 0 0 0,1 1 0 0 0,-1-1 0 0 0,0 2-224 0 0,-1 0 24 0 0,3 2 0 0 0,-2 0 0 0 0,1 2 8 0 0,0 0 8 0 0,0 2 0 0 0,1-1 0 0 0,0 1 88 0 0,-1 2 24 0 0,2-1 0 0 0,-1 3 0 0 0,1-1 136 0 0,1-1 32 0 0,-1 1 8 0 0,2 1 0 0 0,0 0 160 0 0,1 0 32 0 0,2-1 8 0 0,1 1 0 0 0,0-2-72 0 0,0 1-8 0 0,3-1-8 0 0,0-1 0 0 0,1 1 40 0 0,1-1 0 0 0,0-2 8 0 0,1 2 0 0 0,2-4-88 0 0,0 1-16 0 0,4-4-8 0 0,-1 1 0 0 0,0-2-16 0 0,-1-1 0 0 0,3-1 0 0 0,-2-1 0 0 0,1 0-136 0 0,0 0 80 0 0,-2-2-80 0 0,-2-1 64 0 0,1 1-64 0 0,-4 0 0 0 0,-1-2 0 0 0,0 0 0 0 0,-3 1 0 0 0,-1 0 0 0 0,-1 0 64 0 0,-3 1-64 0 0,-1 0 0 0 0,-1-1 0 0 0,-3 1 0 0 0,0 2 0 0 0,-1 1 0 0 0,-1 1 0 0 0,0 1 0 0 0,-1 2 0 0 0,-1 2 0 0 0,2 2 0 0 0,-1 0-96 0 0,1 4 96 0 0,1 1 0 0 0,0 1 0 0 0,1 1 0 0 0,1 0 0 0 0,2 2 0 0 0,0-1 0 0 0,3 1 0 0 0,3-2 0 0 0,0-1 0 0 0,2-1 0 0 0,1 1 0 0 0,3-1 0 0 0,3 1-624 0 0,4-2-64 0 0</inkml:trace>
  <inkml:trace contextRef="#ctx0" brushRef="#br0" timeOffset="65">6623 6372 2759 2545 3441,'0'-2'248'0'0,"0"2"-248"0"0,0-2 0 0 0,0 2 0 0 0,0-1 0 0 0,0 1-80 0 0,0-2 0 0 0,-1-2 0 0 0,0 0 584 0 0,-1 0 112 0 0,1 0 24 0 0,-4 0 8 0 0,2 3-216 0 0,0-2-48 0 0,-3 2 0 0 0,1 0-8 0 0,-2 1-136 0 0,-1 0-24 0 0,2 2-8 0 0,-1-1 0 0 0,-2 1-72 0 0,2-2-8 0 0,-1 1-8 0 0,1 0 0 0 0,0 0 104 0 0,0 0 16 0 0,2 0 8 0 0,0 1 0 0 0,0 0 56 0 0,0 0 16 0 0,0 2 0 0 0,2 0 0 0 0,1 0 16 0 0,0 1 8 0 0,2-1 0 0 0,0 2 0 0 0,1 0 72 0 0,1 1 8 0 0,1-1 8 0 0,0 0 0 0 0,4 1-48 0 0,-1 0-16 0 0,2-2 0 0 0,1 0 0 0 0,1-2 32 0 0,1 0 8 0 0,1-2 0 0 0,3-1 0 0 0,-1-2-88 0 0,2-1-8 0 0,-1-3-8 0 0,2 0 0 0 0,-3-3-80 0 0,1 2-24 0 0,0-2 0 0 0,-3-1 0 0 0,-2 1-72 0 0,-2 0-8 0 0,-2 1-8 0 0,-2-1 0 0 0,-2 0-112 0 0,-2 0 0 0 0,-2 0 64 0 0,0 2-64 0 0,-1 0 0 0 0,-2 1 0 0 0,-3-1 0 0 0,-2 1-80 0 0,0 2 8 0 0,-3 0 0 0 0,0 2 0 0 0,1-1 0 0 0,0 3-88 0 0,1-2-8 0 0,-2 4-8 0 0,2-1 0 0 0,-2 2 96 0 0,1 0 80 0 0,1 3-104 0 0,-2-2 40 0 0,2 3 64 0 0,1 0 0 0 0,0-1 0 0 0,2 1 0 0 0,0 0 0 0 0,2 2 96 0 0,2-2 0 0 0,0 1-8 0 0,3 0 40 0 0,0-1 16 0 0,3 1 0 0 0,1-1 0 0 0,1 2 32 0 0,1-3 8 0 0,3 1 0 0 0,0-2 0 0 0,0-1 72 0 0,0-2 24 0 0,-1 2 0 0 0,3-3 0 0 0,1-1-72 0 0,2-3-16 0 0,0 1 0 0 0,2-3 0 0 0,-2 1-88 0 0,0-4-16 0 0,1 2-8 0 0,-2-1 0 0 0,0-2-80 0 0,-2 2 80 0 0,0-2-80 0 0,-3 1 80 0 0,-2 0-80 0 0,-1 1 0 0 0,-2-3 0 0 0,-2 2 0 0 0,-2-1 64 0 0,-2 2-64 0 0,0 0 64 0 0,-3 1-64 0 0,0 2 0 0 0,-2 1 0 0 0,0 1 0 0 0,-1 2 0 0 0,2 1-80 0 0,-2 1-32 0 0,0 2-8 0 0,0 1 0 0 0,1 0 48 0 0,1 1 8 0 0,0 0 0 0 0,1 0 0 0 0,1 1-8 0 0,1-2 0 0 0,2 2 0 0 0,1-2 0 0 0,0 1-344 0 0,2 0-72 0 0,0-1-16 0 0,3 1-7368 0 0</inkml:trace>
  <inkml:trace contextRef="#ctx0" brushRef="#br0" timeOffset="66">6581 6445 3223 2427 3255,'-1'-1'288'0'0,"-1"1"-288"0"0,1 0 0 0 0,0 1 0 0 0,1 0 584 0 0,0 0 64 0 0,-3 1 16 0 0,-1 2 0 0 0,0 3 136 0 0,-3 2 24 0 0,1 4 8 0 0,-1 4 0 0 0,1 0-72 0 0,-1 4-16 0 0,1 4 0 0 0,-3 2 0 0 0,1 3-32 0 0,-1 1-8 0 0,0 3 0 0 0,0-2 0 0 0,-1 3-104 0 0,1 0-24 0 0,-2-1-8 0 0,1 1 0 0 0,-2 0-88 0 0,1 2-8 0 0,-2 2-8 0 0,0 1 0 0 0,1 0-128 0 0,0-3-24 0 0,3-5-8 0 0,-2 1 0 0 0,2 1-88 0 0,0-2-24 0 0,1-7 0 0 0,2-1 0 0 0,1 2-32 0 0,-1-2 0 0 0,1 0-8 0 0,0-2 0 0 0,0-1-32 0 0,0-2-8 0 0,0-1 0 0 0,-1-2 0 0 0,2 0 8 0 0,-2-1 0 0 0,1-2 0 0 0,-1-1 0 0 0,2-2-24 0 0,-2-1-8 0 0,1-1 0 0 0,2-1 0 0 0,-2-2-24 0 0,3 1 0 0 0,-1-3 0 0 0,0-2 0 0 0,1 0-64 0 0,2-1 0 0 0,-2-1 72 0 0,1 0-72 0 0,-1-1 0 0 0,1 1 0 0 0,1-3 0 0 0,-1 2 64 0 0,0 1-64 0 0,0-2 0 0 0,1 1-64 0 0,0 0 64 0 0,0 1-224 0 0,0 0-8 0 0,0 1 0 0 0,0 0 0 0 0,1 1-816 0 0,0-1-160 0 0</inkml:trace>
  <inkml:trace contextRef="#ctx0" brushRef="#br0" timeOffset="67">6340 7505 4143 2875 3302,'-1'-6'368'0'0,"0"2"-296"0"0,-1 3-72 0 0,2-2 0 0 0,-1 1 448 0 0,-1 1 64 0 0,0 1 24 0 0,-2-1 0 0 0,-3 0 376 0 0,-3-1 80 0 0,-1 2 8 0 0,-2 2 8 0 0,3 0-312 0 0,-1 2-64 0 0,1 0-16 0 0,1 3 0 0 0,0 0-112 0 0,3 2-24 0 0,-1 0-8 0 0,2 2 0 0 0,0-1-112 0 0,3 1-16 0 0,0-1-8 0 0,2-1 0 0 0,2 1-48 0 0,-1-4-16 0 0,0 0 0 0 0,3-1 0 0 0,0 1 40 0 0,3-2 8 0 0,0-1 0 0 0,3-1 0 0 0,1-2-48 0 0,0 0-8 0 0,3-2 0 0 0,1-3 0 0 0,0-1-96 0 0,-2-1-16 0 0,0-1-8 0 0,-3 1 0 0 0,-1-1-72 0 0,-2-1-8 0 0,-2 0-64 0 0,-2 1 96 0 0,-2 0-96 0 0,-3 1 0 0 0,-2-1 64 0 0,-2 2-64 0 0,-1 0 0 0 0,-2 1 0 0 0,-1 2 0 0 0,-2 1 0 0 0,-2 2 0 0 0,-1 1 0 0 0,0 1 0 0 0,-1 3 0 0 0,2 2 96 0 0,-1 0-32 0 0,2 2-64 0 0,-1 0 96 0 0,1 2 0 0 0,3-1 0 0 0,1 2 0 0 0,2-3 0 0 0,2 0-32 0 0,0-1 0 0 0,3 2-64 0 0,0-2 96 0 0,3 2-32 0 0,0-1-64 0 0,4 0 88 0 0,0-2-88 0 0,3-1 120 0 0,1 0-32 0 0,2-3-8 0 0,2 0 0 0 0,1-2 48 0 0,1-2 16 0 0,0-1 0 0 0,1-2 0 0 0,-1-2-72 0 0,0-1-8 0 0,-1-1-64 0 0,-2-1 96 0 0,-3 2-96 0 0,0-3 0 0 0,1 0 64 0 0,-4-2-64 0 0,-1-1 0 0 0,-3 2 0 0 0,0 0 0 0 0,-4 0 0 0 0,1 0 0 0 0,-2 1 64 0 0,-2 0-64 0 0,-1 0 0 0 0,-2 1 64 0 0,-1 0-64 0 0,0 4 0 0 0,0 0 72 0 0,-2 2-72 0 0,0 2 0 0 0,0 2 0 0 0,0 1 64 0 0,0 2-64 0 0,1 1 0 0 0,0 0 0 0 0,2 1 0 0 0,0 0 0 0 0,1-1 0 0 0,4 0 0 0 0,2-2 0 0 0,-1 1 0 0 0,3-1-72 0 0,0 0 72 0 0,3-1-104 0 0,2-1-480 0 0,3-1-96 0 0,0-1-24 0 0,2-2-5016 0 0,1 0-1000 0 0</inkml:trace>
  <inkml:trace contextRef="#ctx0" brushRef="#br0" timeOffset="68">6680 6488 919 2544 3465,'2'-7'80'0'0,"-2"3"-80"0"0,1 0 0 0 0,-1 1 0 0 0,0 1 464 0 0,1 2 80 0 0,-1-3 8 0 0,0 2 8 0 0,1-3 264 0 0,0-1 48 0 0,-1 1 16 0 0,-1 2 0 0 0,1 0-48 0 0,-2 2-8 0 0,1 2 0 0 0,-1 0 0 0 0,2 3-344 0 0,0 1-72 0 0,-1 0-8 0 0,2 0-8 0 0,1 1-16 0 0,0 1-8 0 0,2 0 0 0 0,0 3 0 0 0,1 0 24 0 0,1 2 8 0 0,0 2 0 0 0,2 0 0 0 0,-1 4 72 0 0,1 0 8 0 0,0 4 8 0 0,0 0 0 0 0,0 0-48 0 0,-1 4-16 0 0,-1 0 0 0 0,1 2 0 0 0,-1 2-16 0 0,-1 2-8 0 0,1 2 0 0 0,1 1 0 0 0,-1 3-88 0 0,1 1-8 0 0,2 0-8 0 0,0 0 0 0 0,2-1-72 0 0,-1-5-8 0 0,1-2-8 0 0,-1-5 0 0 0,0-1-56 0 0,0-2-16 0 0,1 0 0 0 0,0-1 0 0 0,0-1-48 0 0,-1 0 0 0 0,0-3-8 0 0,0 0 0 0 0,0-1 8 0 0,0-3 8 0 0,-1 0 0 0 0,-1-2 0 0 0,0 0 0 0 0,0-4 0 0 0,-2 0 0 0 0,1-1 0 0 0,-2-3-32 0 0,1 0-8 0 0,-2 0 0 0 0,-1-3 0 0 0,0 1-64 0 0,-2-2 0 0 0,0-1 72 0 0,-1 0-72 0 0,-1-1 0 0 0,0-1 0 0 0,-1-1 0 0 0,-1-2 64 0 0,0 0-64 0 0,0 0 0 0 0,-3-3 64 0 0,1 1-64 0 0,-1 1 0 0 0,-2 1 0 0 0,2 0 0 0 0,-3 3 0 0 0,1 1 0 0 0,-3 2 0 0 0,1 2 0 0 0,-2 3 0 0 0,0 2 0 0 0,1 0 0 0 0,0 0 0 0 0,1 1 0 0 0,2 0 0 0 0,2 0 0 0 0,1 0 0 0 0,3-1 0 0 0,1 0 0 0 0,1-2 0 0 0,1 2 0 0 0,2-3 0 0 0,2 1 0 0 0,0-2 0 0 0,1-1 0 0 0,2-1-64 0 0,2-1 64 0 0,-1-1 0 0 0,2-1 0 0 0,0-3 0 0 0,-1 0 0 0 0,-1-3 0 0 0,2 1 0 0 0,-1-1 0 0 0,-1-3 0 0 0,-1 1 0 0 0,-3 2 0 0 0,-1-1-64 0 0,-1 2 64 0 0,-2 0 0 0 0,-2 2 0 0 0,-1 1 0 0 0,0 0 0 0 0,-3 2 0 0 0,0 1 0 0 0,0 0 0 0 0,-1 2 0 0 0,0 0 0 0 0,1 1 0 0 0,1-1 0 0 0,1 1 0 0 0,1 0 0 0 0,1 0 0 0 0,1 0 0 0 0,1-1 0 0 0,1 0 0 0 0,1 1 0 0 0,1-3 0 0 0,1 1 0 0 0,1-2 0 0 0,2 1 0 0 0,1-4 0 0 0,-1 3 0 0 0,0-2 0 0 0,-2 1 0 0 0,0-1-96 0 0,-1 0-136 0 0,-2 1-32 0 0,0 0-8 0 0,-2-2 0 0 0,1 2-528 0 0,-2-1-96 0 0,0-1-32 0 0,0 0-7408 0 0</inkml:trace>
  <inkml:trace contextRef="#ctx0" brushRef="#br0" timeOffset="69">6803 6452 919 2476 3527,'-3'-3'80'0'0,"1"0"-80"0"0,0 0 0 0 0,0 1 0 0 0,1 1 624 0 0,1-1 112 0 0,-1 1 16 0 0,1-2 8 0 0,-2 0 360 0 0,1-3 64 0 0,1 1 24 0 0,0 0 0 0 0,3 1-48 0 0,-2 1-8 0 0,3 2 0 0 0,-1-1 0 0 0,1 2-336 0 0,2 2-72 0 0,0 0-8 0 0,3 3-8 0 0,1 2-240 0 0,0-1-40 0 0,0 1-16 0 0,2 3 0 0 0,2 3-80 0 0,4 2-24 0 0,1 2 0 0 0,4 2 0 0 0,2 2-72 0 0,3 3-24 0 0,2 2 0 0 0,2 3 0 0 0,1 0-72 0 0,0 2-8 0 0,1 1-8 0 0,0 2 0 0 0,-1 0-64 0 0,-3-4-16 0 0,-2-4 0 0 0,3 3 0 0 0,6 0-64 0 0,2-1 0 0 0,3 1 0 0 0,2 0 0 0 0,-2-2 208 0 0,1-1 0 0 0,-3 1 0 0 0,-5-2 0 0 0,-4-4-32 0 0,-2-2-8 0 0,-3 0 0 0 0,-3 0 0 0 0,-2-1-168 0 0,-3-2 0 0 0,-2-1 0 0 0,-3-2 0 0 0,-1 0 80 0 0,0 0-16 0 0,-1-2-64 0 0,-1 2 96 0 0,0-2 0 0 0,-2-2-8 0 0,1-2 0 0 0,-3-1 0 0 0,-2 0-24 0 0,0-2 0 0 0,1-1 0 0 0,-1-1 0 0 0,-2 1 24 0 0,1-1 0 0 0,1 1 0 0 0,-2-1 0 0 0,1-1-16 0 0,0 1 0 0 0,0 0 0 0 0,0-2 0 0 0,1 1-72 0 0,-3 0 0 0 0,2 0 72 0 0,-1 1-72 0 0,1-2 0 0 0,-2 0 0 0 0,1 0 0 0 0,0 1 0 0 0,-2-1 0 0 0,2 0 0 0 0,1 0 0 0 0,-2 0 0 0 0,1-1 0 0 0,-1 1 0 0 0,0 0 0 0 0,1-2 0 0 0,-1 1 0 0 0,0 0 0 0 0,0 0 0 0 0,0 0 0 0 0,-1-2 0 0 0,0 0 0 0 0,-1 0 0 0 0,1 0 0 0 0,-1-1 0 0 0,-1 1 0 0 0,0-1 0 0 0,-1 0 0 0 0,0 2 0 0 0,-3-1 0 0 0,-1 3 0 0 0,-3 0 0 0 0,-2 3 0 0 0,1 0 0 0 0,-3 3 0 0 0,-1 0 0 0 0,-2 3 0 0 0,-1 0 0 0 0,1 3 0 0 0,1 0 0 0 0,1 1 0 0 0,0-1 0 0 0,3 0 0 0 0,2 1 0 0 0,3-2 0 0 0,2-2 0 0 0,4 0 0 0 0,0-3 0 0 0,2 1 0 0 0,3-3 0 0 0,2 0 0 0 0,0 0 0 0 0,4-3 0 0 0,1-1 0 0 0,2-1 0 0 0,2-2 0 0 0,2 1 0 0 0,0-4 0 0 0,1-1 0 0 0,-1 0 0 0 0,-2 0 0 0 0,-1-1 0 0 0,-1-1 0 0 0,-3 0 64 0 0,-2 0-64 0 0,-3 1 0 0 0,-1 0-64 0 0,-3 0 64 0 0,1 2-72 0 0,-4 1 72 0 0,-1-1-80 0 0,-2 1 80 0 0,0 1 0 0 0,-2 2-72 0 0,0 2 72 0 0,-3 0 0 0 0,-1 2 0 0 0,-1 2 0 0 0,-1 1 0 0 0,0 1 0 0 0,0 1 0 0 0,1 0 0 0 0,0 2 0 0 0,1-1 0 0 0,3 1 0 0 0,1-1 88 0 0,2 0-88 0 0,2-1 96 0 0,2-1-96 0 0,1 0 64 0 0,1 0-64 0 0,4-2 64 0 0,0 0-64 0 0,3-2 0 0 0,1-1 0 0 0,2-1 0 0 0,3 0 0 0 0,0-3 0 0 0,3-1 0 0 0,-1 0 0 0 0,0-2 0 0 0,-2-1 64 0 0,0-2-64 0 0,-3 2 0 0 0,-2-2 0 0 0,-3 0 0 0 0,-2 2 0 0 0,-2-1 0 0 0,-2 2 0 0 0,-2 0 0 0 0,-2 1 0 0 0,-3 2 0 0 0,-1-1-160 0 0,-3 2-56 0 0,-3 2-8 0 0,-1 1 0 0 0,0 1 352 0 0,-1 1 64 0 0,0 0 8 0 0,2 1 8 0 0,2 1-208 0 0,-1-1 0 0 0,5 0 0 0 0,-1 0 0 0 0,3 1 0 0 0,0-2-88 0 0,2 1 24 0 0,0 0 0 0 0,2-1-264 0 0,0-1-56 0 0,2 2 0 0 0,0-3-8864 0 0</inkml:trace>
  <inkml:trace contextRef="#ctx0" brushRef="#br0" timeOffset="70">5661 7137 455 2681 3491,'1'-2'0'0'0,"-1"-1"0"0"0,1 2 0 0 0,-1-1 0 0 0,1 1 256 0 0,-1-1 0 0 0,1-1 8 0 0,-1-1 0 0 0,2 0 120 0 0,0-3 32 0 0,-1-4 0 0 0,0 2 0 0 0,0-1 80 0 0,-1 1 16 0 0,-1 0 8 0 0,1 1 0 0 0,-1-1 96 0 0,0 2 24 0 0,0 1 0 0 0,0-1 0 0 0,1 0 248 0 0,-2 3 48 0 0,2 0 16 0 0,-1 1 0 0 0,0 1-56 0 0,0 1 0 0 0,0 1-8 0 0,0 2 0 0 0,0 0-200 0 0,-3 4-40 0 0,-1 2-8 0 0,-2 3 0 0 0,-1 4-264 0 0,-2 3-56 0 0,-2 3-16 0 0,1 2 0 0 0,-2 0-80 0 0,-4 2-24 0 0,-1 4 0 0 0,-2 0 0 0 0,4-4 72 0 0,-5 3 16 0 0,-2 7 0 0 0,-2 0 0 0 0,0 4 16 0 0,0-1 8 0 0,0 0 0 0 0,4-4 0 0 0,1-3-88 0 0,2-3-24 0 0,2 0 0 0 0,3-4 0 0 0,2-4-96 0 0,1 2-16 0 0,0 1-8 0 0,1-1 0 0 0,0 1-16 0 0,2 0-64 0 0,1-3 96 0 0,0-3-32 0 0,3 0 0 0 0,-1-1 0 0 0,3-5 0 0 0,-1 0 0 0 0,2-4-64 0 0,2-1 80 0 0,0-2-80 0 0,1-3 80 0 0,0 1-80 0 0,0-4 0 0 0,1 0 0 0 0,2-4 0 0 0,0-2 0 0 0,0-3 0 0 0,1-1 0 0 0,-2-1 64 0 0,0-1-64 0 0,-2-3 0 0 0,-1 2 0 0 0,0-1 0 0 0,-2 1-64 0 0,-2-1-32 0 0,-1 1-8 0 0,-1 0 0 0 0,-2 5-24 0 0,-2 3-8 0 0,1 2 0 0 0,-2 3 0 0 0,-4 3 40 0 0,0 3 16 0 0,-2 2 0 0 0,-1 3 0 0 0,-1 2 80 0 0,0 2-80 30-18,-1 2 80-1 0,2 3-80-1-1,3-2 80-28 19,0 2 0 0 0,2-1 64 0 0,2 0-64 0 0,4-2 96 0 0,0-1-24 0 0,3-2 0 26-18,2-1 0-26 18,2-1 0 0 0,2-3 0 0 0,0 0 0 0 0,3-1 0 0 0,0-3-8 0 0,3-2-64 0 0,1-1 96 26-18,-1-2-32-26 18,3 0 0 0 0,-2-2-64 0 0,2-1 96 0 0,0-2-32 0 0,-2-1-64 0 0,-1 0 64 0 0,-2 1-64 0 0,-1 0 64 0 0,-1 0-64 27-20,-3-1 0-27 20,-1 3 0 0 0,0-2 0 0 0,-4 2 0 0 0,0 1 0 0 0,-1 0 0 0 0,0 1 0 0 0,-1 0 0 0 0,0 0 0 0 0,-2 0 0 0 0,2 0 0 0 0,1 2 0 0 0,0-2-112 0 0,1 0 16 0 0,0-1 0 0 0,1 0-360 0 0,1 0-72 0 0,3-1-16 0 0,0-1-8320 0 0</inkml:trace>
  <inkml:trace contextRef="#ctx0" brushRef="#br0" timeOffset="71">5048 6773 5063 2858 3481,'1'-2'448'0'0,"-1"0"-352"0"0,2 0-96 0 0,-4 1 0 0 0,2 1 736 0 0,0-1 128 0 0,0-1 24 0 0,0-1 8 0 0,-4 1 192 0 0,-1-1 32 0 0,-3 6 16 0 0,-1 2 0 0 0,-2 3-464 0 0,-2 2-88 0 0,-1 4-16 0 0,-2 4-8 0 0,-1 1-104 0 0,-1 5-16 0 0,-4 3-8 0 0,-2 3 0 0 0,-1 2-32 0 0,-1 2-8 0 0,0 1 0 0 0,1 1 0 0 0,0 0 0 0 0,0-3 0 0 0,1 2 0 0 0,3-6 0 0 0,5-6-40 0 0,-1 1 0 0 0,0 1-8 0 0,-1 1 0 0 0,1 0-120 0 0,0 0-32 0 0,1 0 0 0 0,1 0 0 0 0,1-2-96 0 0,-1-1-32 0 0,2-2 0 0 0,1 0 0 0 0,2-2 0 0 0,0-2-64 0 0,-1 0 96 0 0,1-3-32 0 0,3 2-64 0 0,0-5 0 0 0,3-1 0 0 0,0-1 0 0 0,1-3 0 0 0,2 0 0 0 0,-1-3 0 0 0,2-1 0 0 0,2-2 0 0 0,-1-3 0 0 0,4-3 64 0 0,0-3-64 0 0,1-2 64 0 0,-1-2-64 0 0,2 0 96 0 0,-2-2-32 0 0,0-2-64 0 0,-1 0 0 0 0,-2 1 0 0 0,0 1 0 0 0,-4 3 0 0 0,0-1 0 0 0,-1 2 0 0 0,-2 3 0 0 0,1 3 0 0 0,-1 1-88 0 0,0 2 88 0 0,-2 2-64 0 0,0 6 64 0 0,-2 0-104 0 0,3 1 40 0 0,-2 4 64 0 0,-1 0-80 0 0,0 2 80 0 0,2 0 0 0 0,1 1-72 0 0,-1 0 72 0 0,2-2 0 0 0,2 1 0 0 0,1-3 0 0 0,1 0 0 0 0,2-1 0 0 0,1-3 0 0 0,3-2 0 0 0,-1 1 0 28-19,1-3 0-28 19,1-1 0 0 0,2-3 0 0 0,1 1 0 0 0,1-4 0 0 0,-1-1 0 0 0,1-1 0 0 0,-1-1 0 0 0,-1 0 0 0 0,0 0 0 0 0,-4 0 0 0 0,0 0 0 0 0,-2 0 0 0 0,-2 2 0 0 0,-4-1 0 0 0,1 2 0 0 0,-3-1 0 0 0,1 1 0 0 0,-4 2 0 0 0,1 0 0 26-18,-2 2 0-26 18,0 1 0 0 0,0 2 0 0 0,-1 1 0 0 0,1 2 0 0 0,0 1 0 0 0,1 1 0 0 0,1 0 0 0 0,0 2 0 0 0,1 0 0 0 0,-2 1 0 0 0,3 1 0 0 0,1 0 0 0 0,2-1 0 0 0,3 0 0 0 0,0-3-96 0 0,0-1 16 0 0,2-2 8 0 0,0 1-6080 0 0,4-1-1216 0 0</inkml:trace>
  <inkml:trace contextRef="#ctx0" brushRef="#br0" timeOffset="72">5085 7944 1839 2950 3173,'1'-1'160'0'0,"-1"1"-160"0"0,0-1 0 0 0,0 0 0 0 0,0 0 528 0 0,1 1 72 0 0,-1-4 8 0 0,1 1 8 0 0,1-3 296 0 0,-2 0 56 0 0,1 1 16 0 0,0 2 0 0 0,0-2 80 0 0,0 2 24 0 0,0 0 0 0 0,-1-2 0 0 0,0 4-48 0 0,1-2-8 0 0,-1 2 0 0 0,0-1 0 0 0,0 1-264 0 0,0 1-48 0 0,-1 1-16 0 0,0 2 0 0 0,-2 4-232 0 0,-1 2-56 0 0,0 3 0 0 0,1 0-8 0 0,0-2-216 0 0,-2 4-48 0 0,-1 5-8 0 0,-1 5 0 0 0,-1 5-24 0 0,-2 6-8 0 0,1 3 0 0 0,-1 1 0 0 0,0-1 24 0 0,2-2 0 0 0,0-3 0 0 0,1-2 0 0 0,2-1-32 0 0,-1-5-8 0 0,2-2 0 0 0,-2 2 0 0 0,1 3 8 0 0,-1 2 0 0 0,0-1 0 0 0,0 1 0 0 0,-1 1 0 0 0,2-5 0 0 0,-2 0 0 0 0,1-4 0 0 0,1-3-8 0 0,1-4 0 0 0,1-1 0 0 0,1-2 0 0 0,2-2-24 0 0,-1-1 0 0 0,2-3 0 0 0,-1 0 0 0 0,0-2-64 0 0,1-3 64 0 0,1-1-64 0 0,-1-1 64 0 0,1-3-64 0 0,-1-2 80 0 0,1-1-80 0 0,0-3 80 0 0,1 0-16 0 0,-2-2-64 0 0,-1 1 96 0 0,0-2-32 0 0,0-2-64 0 0,-3 1 0 0 0,0 1 0 0 0,-2 2 0 0 0,0 2-120 0 0,-1 1 16 0 0,-2 3 0 0 0,0 1 0 0 0,0 4 8 0 0,-2 2 0 0 0,0 3 0 0 0,1 1 0 0 0,-2 3 96 0 0,0 0-96 0 0,0 2 96 0 0,1 2-96 0 0,2-2 96 0 0,1 1 0 0 0,1 0 0 0 0,1 0-72 0 0,3-1 72 0 0,-1-1 0 0 0,3-3 0 0 0,2 1 0 0 0,1-2 0 0 0,2 1 0 0 0,1-1 0 0 0,2-3 0 0 0,2 0 0 0 0,1-2 0 0 0,0-2 0 0 0,2-1 0 0 0,-1-1 0 0 0,0-2 0 0 0,-2 0 0 0 0,0-1 0 0 0,0-1 0 0 0,-1 1-64 0 0,-2-3 64 0 0,-1 3-64 0 0,-2-1 64 0 0,-2 2 0 0 0,-1-1 0 0 0,-2 1-64 0 0,-2 2 64 0 0,-2 0 0 0 0,0 1 0 0 0,-2 1 0 0 0,0 2 0 0 0,-2 1 0 0 0,0 0 0 0 0,0 1 0 0 0,-1 1 0 0 0,-1 2 64 0 0,0-1-64 0 0,1 2 64 0 0,1 1-64 0 0,1-2 64 0 0,3 2-64 23-19,0-3 64-23 19,2 0-64 0 0,1 0 0 0 0,3 1 0 0 0,1-3 0 0 0,1 0 0 0 0,2-1 0 0 0,2-2 0 0 0,3-1 0 0 0,-1-1-112 0 0,2 0-8 22-21,-1-1 0-22 21,2-3 0 0 0,1 2-608 0 0,1 1-120 0 0</inkml:trace>
  <inkml:trace contextRef="#ctx0" brushRef="#br0" timeOffset="73">6184 7641 3223 2594 3598,'-1'-2'288'0'0,"0"-1"-288"0"0,1 2 0 0 0,0 1 0 0 0,-1 0 864 0 0,0-1 128 0 0,1 0 16 0 0,-1-1 8 0 0,-2 0 264 0 0,1 2 48 0 0,0 4 16 0 0,-1 4 0 0 0,0 1-440 0 0,1 6-80 0 0,-1 4-24 0 0,0 4 0 0 0,1 4-104 0 0,-1 4-24 0 0,1 1-8 0 0,-1 2 0 0 0,0 1-200 0 0,1-1-40 0 0,0 2-8 0 0,0-2 0 0 0,-1 2-24 0 0,1-3-8 0 0,0-2 0 0 0,0 2 0 0 0,2 1-120 0 0,-1-4-24 0 0,1-1-8 0 0,1-4 0 0 0,-1-1-104 0 0,0-4-16 0 0,2-1-8 0 0,-2-3 0 0 0,1-2-40 0 0,0-1 0 0 0,0-2-64 0 0,0-2 96 0 0,-1-3-96 0 0,1 0 72 0 0,1-1-72 0 0,-2-1 64 0 0,0-2-64 0 0,0-2 0 0 0,0 2 72 0 0,0-4-72 0 0,0 0 0 0 0,-2-3 72 0 0,1-1-72 0 0,-1-4 0 0 0,0 0 88 0 0,-1 0-88 0 0,-2 0 80 0 0,-1 1-80 0 0,1 2 0 0 0,-2 2 0 0 0,-1 2 0 0 0,-2 0 0 0 0,0 3 0 0 0,-3 3 0 0 0,1 2 0 0 0,-1-2 0 0 0,-1 5 0 0 0,2 1 0 0 0,0 0 0 0 0,3-1 0 0 0,2-1 0 0 0,1 2 0 0 0,-1-1 0 0 0,2 2 0 0 0,3-2 0 0 0,1 1 0 0 0,2-1 0 0 0,1-1 0 0 0,3-2 0 0 0,2 0 0 0 0,0-2 0 0 0,4-1 0 0 0,0-3 0 0 0,2-1 0 0 0,1-1 0 0 0,-1-2 0 0 0,1 0 0 0 0,-3 1 0 0 0,-2-2 0 0 0,0 1 0 0 0,0-1 0 0 0,-2-1 0 0 0,1-2 0 0 0,-3 1 0 0 0,-2 0 0 0 0,-4 3 0 0 0,-2 0 0 0 0,-1 3 0 0 0,-4 1 0 0 0,-2 0 0 0 0,0 3 0 0 0,-4 0 0 0 0,1 1 0 0 0,3 0 0 0 0,0 1 0 0 0,1 0 0 0 0,0 1 0 0 0,-2 0 72 0 0,3 0-72 0 0,2 1 64 0 0,0 0-64 0 0,2 0 0 0 0,2-2 0 0 0,2 1 64 0 0,2-1-64 0 0,2-1 0 0 0,2-2 0 0 0,1 1 0 0 0,4-4-176 0 0,0 0-24 0 0,4-1-8 0 0,-1-2 0 0 0,1 0-880 0 0,1-1-184 0 0</inkml:trace>
  <inkml:trace contextRef="#ctx0" brushRef="#br0" timeOffset="74">7057 7481 3679 2183 3661,'2'-4'160'0'0,"0"2"40"0"0,-1 0-200 0 0,0 1 0 0 0,0 0 0 0 0,-1 1 0 0 0,1-1 760 0 0,0 1 104 0 0,-1 0 32 0 0,3 1 0 0 0,-3 2 192 0 0,0 2 32 0 0,0 2 16 0 0,-2 3 0 0 0,1 3-48 0 0,-1 1 0 0 0,-1 2-8 0 0,0 3 0 0 0,0 1-208 0 0,-1 4-40 0 0,1 3 0 0 0,0 2-8 0 0,-1 3-296 0 0,1 0-56 0 0,-1 2-16 0 0,1-4 0 0 0,0-6-144 0 0,-1 2-32 0 0,1 1-8 0 0,-2 0 0 0 0,1-1-112 0 0,-1 1-32 0 0,0-1 0 0 0,0 0 0 0 0,-1 4-8 0 0,2-3-8 0 0,0 1 0 0 0,-1-2 0 0 0,2-2-112 0 0,1-1 0 0 0,-1-3-72 0 0,1 0 72 0 0,1-2 104 0 0,-1-2 72 0 0,1-1 16 0 0,0 0 0 0 0,-2-2-192 0 0,2-3 0 0 0,0 0 0 0 0,0-1 64 0 0,0-1-64 0 0,0-2 0 0 0,1 0 0 0 0,0-1 0 0 0,0-2 64 0 0,0-1-64 0 0,0 0 80 0 0,1 0-80 0 0,0-2 64 0 0,-1 0-64 0 0,1 0 0 0 0,0 0 72 0 0,0-2-72 0 0,-1 0 0 0 0,0 2 72 0 0,0 0-72 0 0,0 0 0 0 0,0 0 72 0 0,9-16-72 0 0,-9 12 0 0 0,-1-2 64 0 0,0 1-64 0 0,-1-1 0 0 0,-1 0 0 0 0,-1-1 0 0 0,0 2 0 0 0,-3 2 0 0 0,1 0 0 0 0,-3 3 0 0 0,0 2 0 0 0,-2 1 0 0 0,-1 2 0 0 0,-2 0 0 0 0,1 2 0 0 0,0-1-64 0 0,3 1 64 0 0,0 1 0 0 0,1-1 0 0 0,1-1 0 0 0,1 3 0 0 0,2-5 0 0 0,2 2 0 0 0,1 0 0 0 0,1 0 0 0 0,1-2 0 0 0,3 2 0 0 0,0-1 0 0 0,2-2 0 0 0,2 0 0 0 0,1-2 0 0 0,3 0 0 0 0,0-2 0 0 0,3-1 0 0 0,-1-1 0 0 0,0 0 0 0 0,1-2 0 0 0,2-2 0 0 0,-2 1 0 0 0,0-2-80 0 0,-5 2 80 0 0,0 2-72 0 0,-4-1 72 0 0,-3 3-96 0 0,-2-1 96 0 0,-3 2-64 0 0,-3 0 64 0 0,-3 3 0 0 0,-2-1 0 0 0,-2 3 0 0 0,-1 1 0 0 0,-2 0 0 0 0,1 0 0 0 0,2 0 0 0 0,0 0 0 0 0,2-1 64 0 0,-1 1-64 0 0,4-1 80 0 0,0 2-80 0 0,2-2 80 0 0,2 0-80 0 0,2 0 0 0 0,1-2 0 0 0,3 2 0 0 0,1-2 0 0 0,2 0-104 0 0,2 0-48 0 0,3-2-8 0 0,2-2-6328 0 0,1 1-1264 0 0</inkml:trace>
  <inkml:trace contextRef="#ctx0" brushRef="#br0" timeOffset="75">6038 8447 5703 2583 3261,'4'-1'512'0'0,"-3"0"-416"0"0,0 1-96 0 0,0 0 0 0 0,0-1 0 0 0,-1 1 0 0 0,0 0 0 0 0,0 0 0 0 0,0 0 0 0 0,2 0 0 0 0,-2 0 0 0 0,0 0 0 0 0,0 0 0 0 0,0 0 0 0 0,0 0 0 0 0,0 0 0 0 0,0 0 0 0 0,0 0 0 0 0,0 0 0 0 0,0 0 0 0 0</inkml:trace>
  <inkml:trace contextRef="#ctx0" brushRef="#br0" timeOffset="76">6074 8420 5623 2570 3261,'0'0'504'0'0,"0"-1"-408"0"0,0 1-96 0 0,0 0 0 0 0,1 0 384 0 0,-1-1 48 0 0,0 0 16 0 0,1 0 0 0 0,0-1 152 0 0,1-1 24 0 0,-1 1 8 0 0,-1 2 8 0 0,0 0 24 0 0,0 0 8 0 0,0 0 0 0 0,0 0 0 0 0,0 0-24 0 0,4-13-8 0 0,-2 10 0 0 0,-1 2 8 0 0,0 0-72 0 0,-1 1-24 0 0,0 0 0 0 0,0 0 8 0 0,-1 0-136 0 0,0 2-24 0 0,-2 1-8 0 0,0 2 8 0 0,-2 1-160 0 0,-1 3-32 0 0,-3 1-8 0 0,0 4 8 0 0,-2 2-80 0 0,-2 6-24 0 0,0 2 0 0 0,-2 4 8 0 0,-2 0-112 0 0,0 1 72 0 0,-2 0-72 0 0,-1 2 72 0 0,0-1 32 0 0,0 0 8 0 0,1-2 0 0 0,2-2 8 0 0,2-4-16 0 0,1-2 0 0 0,-1 1 0 0 0,2-3 8 0 0,-1 1-40 0 0,1-1-8 0 0,0-1 0 0 0,2-1 8 0 0,-1-1 56 0 0,2 0 16 0 0,1-4 0 0 0,-1 1 16 0 0,2-1-72 0 0,0-1-16 0 0,0-1 0 0 0,2-1 0 0 0,0-3-72 0 0,2 0 96 0 0,1-2-96 0 0,1-1 96 0 0,1 0-96 0 0,1-2 0 0 0,1 0 0 0 0,1-2 64 0 0,0-2-64 0 0,3-2 0 0 0,1-2 0 0 0,1-1 0 0 0,0-1 64 0 0,-1 0-64 0 0,1-2 0 0 0,-2 0 64 0 0,-2 3-64 0 0,-1-1-96 0 0,-1 0 16 0 0,-1 3 8 0 0,-1-1-16 0 0,-2 3 0 0 0,1 1 0 0 0,-2 2 0 0 0,0 4-88 0 0,-2 0-16 0 0,-1 5-8 0 0,-2 1 0 0 0,1 1 64 0 0,-1 1 8 0 0,1 2 8 0 0,0-2 0 0 0,1 0 120 0 0,2 0 0 0 0,0-1 0 0 0,1 0 0 0 0,2 1 0 0 0,0-3 0 0 0,2 0 0 0 0,0-2 0 0 0,2 0 0 0 0,0-1 0 0 0,1-3 0 0 0,1 1 0 0 0,1-2 0 0 0,2-2 0 0 0,0 0 0 0 0,1-2 0 0 0,1-1 64 0 0,-1 1-64 0 0,-1-2 0 0 0,-1 1 0 0 0,0-1 64 0 0,-2 0-64 0 0,-2 1 0 0 0,0 0 0 0 0,-2 2 0 0 0,0-1 0 0 0,-1 1 0 0 0,0-2 0 0 0,-1 3-280 0 0,2-2-8 0 0,-2 1 0 0 0,2-1 0 0 0,2 0-688 0 0,1-3-144 0 0</inkml:trace>
  <inkml:trace contextRef="#ctx0" brushRef="#br0" timeOffset="77">6106 8362 5815 2500 2998,'-2'-7'128'0'0,"1"3"24"0"0,0 1 8 0 0,0 1 0 0 0,1 2-160 0 0,0-2 0 0 0,0 1 0 0 0,0 1 0 0 0,1 0 1232 0 0,0 0 208 0 0,1 3 48 0 0,-1 2 8 0 0,2 1-480 0 0,0 2-96 0 0,1 2-24 0 0,0 3 0 0 0,2 0-168 0 0,-2 3-40 0 0,5 1-8 0 0,-1 2 0 0 0,1 1-232 0 0,1 3-40 0 0,0 0-16 0 0,1 1 0 0 0,1 0-72 0 0,-3 0-24 0 0,3-1 0 0 0,-1 0 0 0 0,0-1-32 0 0,1 1-8 0 0,-3 0 0 0 0,1-3 0 0 0,-2-1-104 0 0,2 3-24 0 0,1 1-8 0 0,-1 1 0 0 0,1-1-48 0 0,-2 0-8 0 0,1-1 0 0 0,0 0 0 0 0,0-2 8 0 0,0 1 0 0 0,-1-3 0 0 0,0 1 0 0 0,0-1-8 0 0,-2-1 0 0 0,0-2 0 0 0,0-2 0 0 0,-3-4-64 0 0,1 1 0 0 0,-1 0 72 0 0,1 0-72 0 0,-2-2 0 0 0,1-2 72 0 0,-1-1-72 0 0,0-1 0 0 0,-1-2 104 0 0,1 0-32 0 0,0-4-8 0 0,-1 0 0 0 0,1-3 0 0 0,0-1-64 0 0,-1-2 96 0 0,-1 3-32 0 0,-1-4-64 0 0,-1 1 80 0 0,-1-1-80 0 0,-2 0 80 0 0,0 1-80 0 0,-3 1 0 0 0,0 2 0 0 0,-1 0 0 0 0,-2 2 0 0 0,-1 2 0 0 0,0 3-64 0 0,1-1 64 0 0,0 1 0 0 0,2 2-88 0 0,-2 1 88 0 0,3 2-64 0 0,-1-1 64 0 0,4 0 0 0 0,0 0 0 0 0,2 0 0 0 0,2-1 0 0 0,1 0 0 0 0,2 0 0 0 0,2-1 0 0 0,1 1 0 0 0,1-3 0 0 0,2 1 0 0 0,-1-3 0 0 0,0 1 0 0 0,1-2 0 0 0,2 1 0 0 0,-1-3 0 0 0,0 1-64 0 0,-1 0 64 0 0,-2-1-64 0 0,-1 0 64 0 0,-2 0-96 0 0,-3 2 16 0 0,-1-2 8 0 0,-1 0 0 0 0,-2 1 72 0 0,0-1 0 0 0,-1 2-72 0 0,-1 0 72 0 0,2-1 0 0 0,-2 2 0 0 0,-2 0 0 0 0,-2 2 0 0 0,-1-1 0 0 0,-1 2 0 0 0,1 0 0 0 0,2 0 0 0 0,1 1 0 0 0,1-1 0 0 0,2 1 0 0 0,1-1 0 0 0,1-2 0 0 0,0 3-88 0 0,2-2 88 0 0,1 2-64 0 0,1-1-296 0 0,1-1-56 0 0,-1 1-16 0 0,1-1-8624 0 0</inkml:trace>
  <inkml:trace contextRef="#ctx0" brushRef="#br0" timeOffset="78">6367 9097 1375 2413 2601,'0'0'128'0'0,"0"0"-128"0"0,0-2 0 0 0,0 2 0 0 0,0 0 744 0 0,0 0 128 0 0,0-2 24 0 0,0 1 8 0 0,0-2 312 0 0,0 1 56 0 0,0 1 8 0 0,0 1 8 0 0,0 0-80 0 0,0 0-24 0 0,0 0 0 0 0,0 0 0 0 0,0 0-392 0 0,0 0-88 0 0,0 0-8 0 0,0 0-8 0 0,0 0-288 0 0,2 16-56 0 0,-2-7-16 0 0,-2 1 0 0 0,2 6-8 0 0,-1 1 0 0 0,-1 3 0 0 0,0 3 0 0 0,0-1 0 0 0,1 1 0 0 0,-1 2 0 0 0,1 0 0 0 0,-1-2-80 0 0,1 1-16 0 0,0-2-8 0 0,0-3 0 0 0,1 0-80 0 0,0-2-8 0 0,1-1-8 0 0,0 0 0 0 0,0 0-56 0 0,0-2 0 0 0,-1-2-64 0 0,1 1 96 0 0,-1 1-32 0 0,1 1-64 0 0,-2 0 88 0 0,1 0-88 0 0,0-1 112 0 0,-1-1-32 0 0,0 0-8 0 0,1-2 0 0 0,-1 0 8 0 0,1-1 0 0 0,0-1 0 0 0,0-1 0 0 0,0-1-16 0 0,0-1-64 0 0,1-1 96 0 0,-1-2-32 0 0,1-3-64 0 0,-1 0 64 0 0,1 1-64 0 0,0 0 64 0 0,-1-1-64 0 0,0-1 0 0 0,0 2 0 0 0,0-1 64 0 0,0-2 0 0 0,0 0-64 0 0,0 2 96 0 0,0 0-32 0 0,0 0 32 0 0,0 0 0 0 0,0 0 0 0 0,-5-14 0 0 0,4 9-96 0 0,-1 0 0 0 0,1 2 0 0 0,-2-1 0 0 0,0 0 0 0 0,0 0 0 0 0,-1-2-80 0 0,-1-1 80 0 0,-2-1 0 0 0,-1 1 0 0 0,-1-3-64 0 0,2 3 64 0 0,1 1-96 0 0,-2-1 8 0 0,-2-1 0 0 0,-2-1 0 0 0,-1 0 88 0 0,2 2-104 0 0,0 0 40 0 0,1 2 64 0 0,0 0-128 0 0,2-1 32 0 0,0 3 0 0 0,0-1 8 0 0,0 0 88 0 0,0 1 0 0 0,2-1-72 0 0,-2 0 72 0 0,1-1 0 0 0,0 0 0 0 0,1 2-72 0 0,1 0 72 0 0,2 0 0 0 0,-1 0 0 0 0,2 0 0 0 0,0 1 0 0 0,2 0 0 0 0,0 0 0 0 0,0 1 0 0 0,3 0 0 0 0,0 0 0 0 0,2-1 0 0 0,1 1 0 0 0,2-1 0 0 0,0 1 0 0 0,2-1 0 0 0,3 0 0 0 0,2 0 0 0 0,0 0 80 0 0,2-1-80 0 0,1 0 80 0 0,-2 2-80 0 0,2-1 72 0 0,0 0-72 0 0,0 1 64 0 0,0 0-64 0 0,0 1 0 0 0,-1 0 0 0 0,0 0 0 0 0,-1 0 0 0 0,0 0 0 0 0,-2 2 0 0 0,-1 0 0 0 0,-3 0 0 0 0,0-1 0 0 0,-2 2 0 0 0,-1-2 0 0 0,0 3 0 0 0,-2-2 0 0 0,0 0 0 0 0,0 1 0 0 0,0 0 0 0 0,0 1 0 0 0,-2-1 0 0 0,1 0 64 0 0,0 1-64 0 0,-2 0 0 0 0,0-1 0 0 0,-1 1 0 0 0,1-2 0 0 0,-2 2 64 0 0,0-1-64 0 0,-2 2 64 0 0,1 0-64 0 0,-3 0 96 0 0,-1 3-32 0 0,-1-1 0 0 0,0 0 0 0 0,-2-1 8 0 0,0 1 0 0 0,-3 1 0 0 0,0 2 0 0 0,0 0-72 0 0,-1 0 96 0 0,-1 0-96 0 0,1 1 96 0 0,0 0-96 0 0,0 0 80 0 0,1 0-80 0 0,2-2 80 0 0,0 1-80 0 0,0 1 64 0 0,4 0-64 0 0,-1-2 64 0 0,1-3-64 0 0,2-2 0 0 0,1 2 0 0 0,0-3 0 0 0,2 0 0 0 0,-1-1 0 0 0,2 0 0 0 0,0-2 0 0 0,1 0-160 0 0,0 0-32 0 0,3-1 0 0 0,-1-2-6448 0 0,3 0-1296 0 0</inkml:trace>
  <inkml:trace contextRef="#ctx0" brushRef="#br0" timeOffset="79">7973 7501 5703 2183 3536,'2'0'512'0'0,"-2"0"-416"0"0,0-1-96 0 0,0 0 0 0 0,0 1 0 0 0,0 0 0 0 0,-1 0 0 0 0,-1-2 0 0 0,-1 1 0 0 0,0 0 0 0 0,-1-1 0 0 0,1 0 0 0 0,1 1 0 0 0,0 0 0 0 0,0-1 0 0 0,1 2 0 0 0,0-1 0 0 0,-1 1 0 0 0,0 0 0 0 0,2 0 0 0 0,0-2 0 0 0,-2 2 0 0 0,1-1 0 0 0,-1 0 0 0 0,1 1 0 0 0,-1-1 0 0 0,-1 1 0 0 0,0-1 0 0 0,1 0 0 0 0,0 0 0 0 0,-1 0-96 0 0,1 0 32 0 0,-1 0 64 0 0,0 0-96 0 0,1-1 96 0 0,0 1 0 0 0,0-1 0 0 0,0 1 0 0 0,0-1 104 0 0,0 2-8 0 0,0-2 0 0 0,0 0 0 0 0,0 2-176 0 0,1-1-40 0 0,-1 0-8 0 0,0 0 24 0 0,0-1 24 0 0,0 2 8 0 0,2-2 0 0 0,-2 0 0 0 0,2 1 328 0 0,-2-2 72 0 0,2 1 16 0 0,-1-1 16 0 0,1 1 152 0 0,0 0 32 0 0,0 0 8 0 0,0 0 0 0 0,0 0 56 0 0,-1 1 0 0 0,1-1 8 0 0,0 1 0 0 0,0 0-56 0 0,1 1-16 0 0,-1 0 0 0 0,0 2 24 0 0,-1 0-120 0 0,1 1-32 0 0,-1 3 0 0 0,0 1 0 0 0,1 1-72 0 0,-2 1-24 0 0,0 2 0 0 0,1 3 24 0 0,1 1 32 0 0,-1 3 8 0 0,0 1 0 0 0,0 1 0 0 0,0 1-40 0 0,0 3-8 0 0,-1 5 0 0 0,0 5 0 0 0,-1-1 48 0 0,1 1 16 0 0,-1 0 0 0 0,0-1 16 0 0,1-3-120 0 0,-1-2-16 0 0,2-2-8 0 0,-1-1 0 0 0,1-2-112 0 0,0-2-32 0 0,1-3 0 0 0,-1 1 0 0 0,1-1-40 0 0,0-2-16 0 0,0 0 0 0 0,0-1 0 0 0,1-2 0 0 0,-1-1 0 0 0,0-2 0 0 0,1-2 0 0 0,-1-1 24 0 0,0-1 8 0 0,1-1 0 0 0,-1 0 0 0 0,0-1-32 0 0,2-1-8 0 0,-2 1 0 0 0,1-2 0 0 0,-1 2 0 0 0,0-3 0 0 0,2 1 0 0 0,-2 0 0 0 0,1 0 0 0 0,0-2 0 0 0,0 2 0 0 0,0-2 0 0 0,0 1 0 0 0,0-1 0 0 0,-1 0 0 0 0,3 0 0 0 0,-3 0-64 0 0,0 0 0 0 0,0 0 0 0 0,0 0 0 0 0,0 0 64 0 0,5-16 0 0 0,-6 11 0 0 0,0-1 0 0 0,-1 1-64 0 0,0-3 0 0 0,-3 1 0 0 0,0-1 0 0 0,-1 1 0 0 0,-1-2 0 0 0,-1 0 0 0 0,0 0 0 0 0,-1-1 0 0 0,-2 1 0 0 0,0-1 0 0 0,1 2 0 0 0,0 0-104 0 0,-2 0-16 0 0,1 1 0 0 0,-3 0 0 0 0,2 1 24 0 0,-2 0 0 0 0,1 2 0 0 0,0 0 0 0 0,-1-1 24 0 0,3 2 8 0 0,0 0 0 0 0,1-1 0 0 0,2 0 64 0 0,2 1 0 0 0,0-1 0 0 0,0 2 0 0 0,3-2 0 0 0,0 1 0 0 0,1 1 0 0 0,0-2 0 0 0,2 2 0 0 0,0-1 0 0 0,3 0 0 0 0,-1 0 0 0 0,1 0 0 0 0,2-1 0 0 0,2 1 0 0 0,1-2 0 0 0,3 2 0 0 0,0-2 0 0 0,2 3 0 0 0,0-2 0 0 0,4 2 0 0 0,0 0 0 0 0,3 0 0 0 0,-1 1 0 0 0,1 1 0 0 0,-1 1 0 0 0,2 1 64 0 0,-1 0-64 0 0,-2 1 0 0 0,0 0 0 0 0,0 0 0 0 0,-1 1 0 0 0,-1-1 0 0 0,0 1 0 0 0,-1-2 0 0 0,-1 0 0 0 0,0 0 0 0 0,-2-1 0 0 0,-2-1 0 0 0,0 0 0 0 0,0 0 0 0 0,-3 0 0 0 0,-1 0 0 0 0,-2 0 0 0 0,0 0 0 0 0,-3 0 0 0 0,0 0 0 0 0,-1 1 0 0 0,-1 0 0 0 0,0 1 0 0 0,-3 0 0 0 0,0 1 0 0 0,-1 1 0 0 0,-2 0 0 0 0,-1 2 0 0 0,-2 0 0 0 0,1 2 0 0 0,-3 0 0 0 0,1 1 0 0 0,-2 0 0 0 0,0 2 64 0 0,-2 1-64 0 0,0 0 64 0 0,-2 1-64 0 0,1 0 0 0 0,-1 0 64 0 0,0 0-64 0 0,1 0 0 0 0,3-2 96 0 0,1 0-8 0 0,-1 1-8 0 0,3-3 0 0 0,1 1-16 0 0,1-1 0 0 0,0-2 0 0 0,3-1 0 0 0,0 0 0 0 0,0-2 0 0 0,2-1 0 0 0,0 0 0 0 0,1 0-64 0 0,0-1 0 0 0,2 0 0 0 0,0-2 0 0 0,0 1 0 0 0,0-1 0 0 0,0 0 0 0 0,0 0 0 0 0,0 0-192 0 0,0-1-48 0 0,0 1-16 0 0,0 0-6336 0 0,0 0-1280 0 0</inkml:trace>
  <inkml:trace contextRef="#ctx0" brushRef="#br0" timeOffset="80">6853 8333 2303 2533 3183,'0'2'200'0'0,"0"-2"-200"0"0,1 1 0 0 0,-1-1 0 0 0,1 1 448 0 0,-1-1 56 0 0,1 1 8 0 0,1 1 0 0 0,0 1 192 0 0,-1 0 48 0 0,2-1 8 0 0,-1 0 0 0 0,0 0 48 0 0,-2-1 16 0 0,2 1 0 0 0,-2-2 0 0 0,1 1-56 0 0,-1 0 0 0 0,0-1-8 0 0,0 0 0 0 0,0-1-152 0 0,0 1-24 0 0,0 0-8 0 0,0 0 0 0 0,0 0 0 0 0,0 0-8 0 0,0 0 0 0 0,0 0 0 0 0,-8-14-216 0 0,5 10-32 0 0,1 3-16 0 0,-1-3 0 0 0,-2-1-136 0 0,0 0-24 0 0,0-2-8 0 0,-1-1 0 0 0,-2-1-48 0 0,1 0-16 0 0,-1-1 0 0 0,0 0 0 0 0,0-1 8 0 0,0-2 0 0 0,-1 2 0 0 0,1 0 0 0 0,1 1 8 0 0,0 0 0 0 0,1 3 0 0 0,1-1 0 0 0,2 2 72 0 0,-2 2 8 0 0,1-1 8 0 0,1 2 0 0 0,1-1-80 0 0,0 0-8 0 0,0 2-8 0 0,0-1 0 0 0,2 1-80 0 0,-2 0 96 0 0,2 1-96 0 0,0-2 96 0 0,0 3-96 0 0,0-2 0 0 0,0 1 72 0 0,-1 0-72 0 0,1-1 0 0 0,0 1 72 0 0,0 1-72 0 0,0-2 0 0 0,1 2 80 0 0,-1 0-80 0 0,0-1 64 0 0,2 1-64 0 0,0 0 64 0 0,1 1-64 0 0,-3-1 64 0 0,0 0-64 0 0,19 3 0 0 0,-11-2 0 0 0,4 0 64 0 0,2 0-64 0 0,1 0 0 0 0,2-1 96 0 0,2 2-96 0 0,0-2 96 0 0,2 0-96 0 0,0 2 96 0 0,0-2-96 0 0,1 1 96 0 0,0-1-32 0 0,1 1-64 0 0,0 1 96 0 0,-2-2-32 0 0,-2 2 16 0 0,-1-1 0 0 0,0 1 0 0 0,-4 0 0 0 0,0 0-80 0 0,-3 1 64 0 0,-2 0-64 0 0,-1-1 64 0 0,-2 0 0 0 0,-3 1 0 0 0,0 1 0 0 0,-2-1 0 0 0,-1 2-64 0 0,-1 0 0 0 0,-3 1 0 0 0,-2 0 0 0 0,1 0 64 0 0,-2 1 0 0 0,-1 3 0 0 0,-3-1 0 0 0,-1 2 0 0 0,0 2 0 0 0,-3 0 0 0 0,0 1 0 0 0,1-1-64 0 0,-1 1 0 0 0,-2 2 0 0 0,2-3 0 0 0,-2 2 0 0 0,2-4 80 0 0,1 2-80 0 0,1-2 80 0 0,1-2-80 0 0,2-1 64 0 0,0 0-64 0 0,1-1 64 0 0,3-1-64 0 0,-1-1 0 0 0,2 1 0 0 0,2-3 0 0 0,0 0 0 0 0,0-1 0 0 0,2-1 0 0 0,1-1 0 0 0,0 0 0 0 0,0-1 0 0 0,1 1 0 0 0,2-2 0 0 0,2-1-384 0 0,2-1-8 0 0,2-2-8 0 0,3-2-9200 0 0</inkml:trace>
  <inkml:trace contextRef="#ctx0" brushRef="#br0" timeOffset="81">5817 8873 4631 2652 2994,'-3'0'416'0'0,"3"-1"-336"0"0,-3 1-8 0 0,3 0 0 0 0,-1 0 0 0 0,1 0 24 0 0,-1 0-160 0 0,0 0-32 0 0,-1 0-8 0 0,0 0 16 0 0,-1 1 88 0 0,0-1 0 0 0,0 2 0 0 0,0-1 0 0 0,0 0 0 0 0,-1-1 0 0 0,1 2 0 0 0,-1-4 0 0 0,0-1 0 0 0,-1 1 0 0 0</inkml:trace>
  <inkml:trace contextRef="#ctx0" brushRef="#br0" timeOffset="82">5631 8964 2759 2773 3070,'0'1'248'0'0,"0"0"-248"0"0,2-1 0 0 0,-2 0 0 0 0,0 0 592 0 0,0 0 72 0 0,2 2 8 0 0,-2-2 8 0 0,1 1 152 0 0,1 1 24 0 0,0-1 8 0 0,-2-1 0 0 0,0 0-16 0 0,0 0 0 0 0,0 0 0 0 0,0 0 0 0 0,0 0-16 0 0,0 0 0 0 0,0 0 0 0 0,0 0 0 0 0,0 0-128 0 0,0 0-24 0 0,0 0-8 0 0,9-11 0 0 0,-9 8-192 0 0,-1 0-32 0 0,0 0-16 0 0,-1-2 0 0 0,1 1-160 0 0,0-1-32 0 0,-2 1-8 0 0,0-3 0 0 0,1 0-72 0 0,-3-1-8 0 0,1-1-8 0 0,-1-2 0 0 0,1 2-16 0 0,-1-1-8 0 0,0 1 0 0 0,1-1 0 0 0,-2-3-40 0 0,-1 1-8 0 0,0 0 0 0 0,2 0 0 0 0,-2 1-72 0 0,2 0 80 0 0,-1 0-80 0 0,0 2 80 0 0,1 2-80 0 0,1 1 0 0 0,1 2 72 0 0,2 0-72 0 0,-2 2 0 0 0,2 1 64 0 0,1-1-64 0 0,1 1 0 0 0,-2 1 0 0 0,3 1 0 0 0,1-1 0 0 0,2 2 0 0 0,0-2 0 0 0,2 1 0 0 0,3 0 0 0 0,1 0 0 0 0,0 1 0 0 0,3-2 0 0 0,3 2 0 0 0,0 0 0 0 0,2-2 0 0 0,0 1 0 0 0,2 2 0 0 0,0-1 64 0 0,-2-1-64 0 0,0 0 64 0 0,1 1-64 0 0,-2-1 64 0 0,-2 2-64 0 0,1-2 64 0 0,-3 1-64 0 0,0-2 64 0 0,-3 3-64 0 0,-2-3 0 0 0,-1 2 0 0 0,-1 1 64 0 0,-1 0-64 0 0,-1-1 0 0 0,-2 1 64 0 0,-1 0-64 0 0,1 0 64 0 0,-1-1-64 0 0,0 1 80 0 0,-1-1-80 0 0,1 2 88 0 0,-1-2-88 0 0,1 0 96 0 0,-1 0-96 0 0,1 0 80 0 0,-1-1-80 0 0,0 2 64 0 0,-1-2-64 0 0,1 1 0 0 0,-1 0 0 0 0,-1 0 0 0 0,0 0 0 0 0,-2 1 64 0 0,2 0-64 0 0,-2 0 64 0 0,-2 1-64 0 0,0 1 96 0 0,-2 2-32 0 0,-1-1 0 0 0,-1 1 0 0 0,-3 4-64 0 0,-1-2 0 0 0,0 3 0 0 0,-3 0 0 0 0,1 0 0 0 0,0 0 0 0 0,-1 2 0 0 0,2-1 64 0 0,-1-3-64 0 0,4 0 0 0 0,0 0 0 0 0,1-2 0 0 0,2-1 0 0 0,-1 0 0 0 0,2-1 64 0 0,0 0-64 0 0,1-1 0 0 0,0 0 0 0 0,0-2 0 0 0,2-1 0 0 0,0 1 0 0 0,1-1 0 0 0,1 0 0 0 0,1 0 0 0 0,-1-1 0 0 0,2 0 0 0 0,0 0 0 0 0,2-2 0 0 0,-1 0-280 0 0,3-2-16 0 0,1 1-8 0 0,2-2-9136 0 0</inkml:trace>
  <inkml:trace contextRef="#ctx0" brushRef="#br0" timeOffset="83">4821 8639 919 2522 2644,'2'-2'80'0'0,"-1"1"-80"0"0,0 0 0 0 0,-1 1 0 0 0,0 0 144 0 0,1 0 16 0 0,0-1 0 0 0,3-1 0 0 0,-3 0-64 0 0,2 0 0 0 0,-1 0-8 0 0,-2 1 0 0 0,2 0-88 0 0,-2 0 64 0 0,1 1-64 0 0,0 0 64 0 0,1-1-64 0 0,-1 0 0 0 0,1 1 0 0 0,-2-1 0 0 0</inkml:trace>
  <inkml:trace contextRef="#ctx0" brushRef="#br0" timeOffset="84">4887 8629 5983 2830 3441,'0'-4'264'0'0,"0"2"56"0"0,0 2-256 0 0,-1-1-64 0 0,1 0 0 0 0,-1 1 0 0 0,1-1 752 0 0,-1 1 136 0 0,0-1 24 0 0,-1 1 8 0 0,-1 0 136 0 0,0 2 32 0 0,1 2 8 0 0,-2 1 0 0 0,0 2-264 0 0,-1-1-48 0 0,1 3-16 0 0,1 1 0 0 0,-2 1-200 0 0,0 2-48 0 0,0 3-8 0 0,1-3 0 0 0,1-3-176 0 0,-1 4-40 0 0,0 1-8 0 0,-1 6 0 0 0,0 1-48 0 0,0 1-16 0 0,0 1 0 0 0,-1 2 0 0 0,1-1-32 0 0,-2 1 0 0 0,2-1-8 0 0,-1-3 0 0 0,-1 1-56 0 0,3-2-16 0 0,-2-3 0 0 0,-1 1 0 0 0,2 1-16 0 0,-1-3 0 0 0,2-2 0 0 0,0 1 0 0 0,-1 0 8 0 0,1 1 0 0 0,2 0 0 0 0,-1-1 0 0 0,1-1-104 0 0,-1-2-96 0 0,3 1 24 0 0,-2-2 0 0 0,0 1 208 0 0,1-2 48 0 0,0 0 8 0 0,-1-1 0 0 0,1 0-112 0 0,-2-2-16 0 0,1 1-64 0 0,1-4 96 0 0,1 0-24 0 0,0-2-8 0 0,0-1 0 0 0,-1-1 0 0 0,0-1 0 0 0,1 0-64 0 0,1 0 96 0 0,-1-1-32 0 0,0-2 0 0 0,0-1-64 0 0,0 1 96 0 0,0-3-32 0 0,-1-1 0 26-19,0-2-64-26 19,-1 2 96 0 0,0 0-32 0 0,1-2-64 0 0,-1 3 0 0 0,-2 0 0 0 0,1 1 0 27-20,0 1 0-27 20,-1-2 0 0 0,0 3 0 0 0,-1-1 0 25-19,0 1 0-25 19,0 0 0 0 0,-1-1 0 0 0,-2 1 0 0 0,2-1 0 0 0,-1 1 0 0 0,0 0 0 0 0,-1-2 0 0 0,0 1 0 26-20,-2-1 0-26 20,0 0 0 25-19,2-3 0-25 19,1 3 0 0 0,0-4 0 0 0,-1 1-72 0 0,-2-1 72 0 0,4 0-72 0 0,-1 1 72 0 0,-1-1-104 0 0,1 1 40 0 0,-1-1 64 0 0,0 0-104 0 0,0 2 40 0 0,1 1 64 0 0,0 2-64 0 0,0-1 64 0 0,-1 1 0 0 0,1 1 0 0 0,2 1 0 0 0,0-2 0 0 0,0 1 0 0 0,2 1 0 0 0,-1 0 0 0 0,1-1 0 0 0,1-1 0 0 0,0 1 0 0 0,1 0 0 0 0,0-1 0 0 0,1 0 0 0 0,1 0 0 0 0,1 1 0 0 0,1 0 0 0 0,-1 1 0 0 0,2 0 0 0 0,1 2-64 0 0,2 0 64 0 0,2 0 0 0 0,1 0 0 0 0,2 2 0 0 0,2-1 0 0 0,1 1 0 0 0,2 0 0 0 0,4 0 0 0 0,1 0 0 0 0,3 1 0 0 0,1-1 0 0 0,1 1 0 0 0,-2-3 0 0 0,2 1 0 0 0,-2-2 0 0 0,-6 1 0 0 0,1-1 0 0 0,2-1 0 0 0,1 0 0 0 0,-2 1 0 0 0,-2 0 0 0 0,-2 1 0 0 0,-1-1 0 0 0,-4 1 0 0 0,0 0 0 0 0,-2 1 0 0 0,-2 0 0 0 0,0-1 0 0 0,-2 1 0 0 0,-2 1 64 0 0,0-1-64 0 0,-2 1 0 0 0,0-1 64 0 0,-2 3-64 0 0,0-3 64 0 0,0 3-64 0 0,-3-1 64 0 0,-1-2-64 0 0,0 4 64 0 0,-1 2 24 0 0,-2 1 0 0 0,-1 1 0 0 0,1-1 0 0 0,1-1-24 0 0,-2 2 0 0 0,-3 0 0 0 0,-1 2 0 0 0,-2 1 8 0 0,0 1 0 0 0,-4 2 0 0 0,1 1 0 0 0,-1-3 0 0 0,1 4 0 0 0,-1-2 0 0 0,0 0 0 0 0,0-1 0 0 0,3 0 0 0 0,2 0 0 0 0,1-2 0 0 0,2 0-72 0 0,3-3 0 0 0,0-2 0 0 0,1-1 0 0 0,4-1 0 0 0,0-2 0 0 0,1-1 0 0 0,1 1 0 0 0,1-3-176 0 0,0 1 24 0 0,2 0 8 0 0,2-1 0 0 0,0-1-408 0 0,3-2-88 0 0,2 1-8 0 0,3-3-9104 0 0</inkml:trace>
  <inkml:trace contextRef="#ctx0" brushRef="#br0" timeOffset="85">4353 7644 4607 2976 3209,'-1'-2'408'0'0,"0"1"-328"0"0,1-1-80 0 0,-1 0 0 0 0,1 1 648 0 0,-1 0 120 0 0,0-1 16 0 0,-2-3 8 0 0,0 0 448 0 0,0-1 88 0 0,-1 1 16 0 0,1 3 8 0 0,-1 2-192 0 0,1 3-40 0 0,-1 4 0 0 0,2 2-8 0 0,-2 4-440 0 0,2 4-96 0 0,0 3-8 0 0,1 3-8 0 0,0 5-200 0 0,-1 3-40 0 0,2 2 0 0 0,0 0-8 0 0,0-2-88 0 0,2 1-24 0 0,-1-1 0 0 0,-1-7 0 0 0,0-3-72 0 0,0 1-8 0 0,0 4-8 0 0,0 5 0 0 0,0 0-24 0 0,-1 1-8 0 0,1 0 0 0 0,-2-4 0 0 0,1-9 0 0 0,-1 5 0 0 0,0 6 0 0 0,1-5 0 0 0,-1-3-16 0 0,0-4-64 0 0,0-1 96 0 0,1-3-32 0 0,0-2 16 0 0,0 0 0 0 0,0-1 0 0 0,-1 0 0 0 0,1-1 8 0 0,-1 0 0 0 0,1-3 0 0 0,1 0 0 0 0,0-1 8 0 0,-1-2 0 0 0,1-1 0 0 0,0-1 0 0 0,0-1-32 0 0,1 0-64 0 0,-1-1 96 0 0,0 0-32 0 0,0 0-64 0 0,0 0 80 0 0,0 0-80 0 0,0 0 80 0 0,0 0-80 0 0,0 0 64 0 0,0 0-64 0 0,0 0 64 0 0,0 0-64 0 0,0 0 0 0 0,0 0 72 0 0,0 0-72 0 0,0 0 64 0 0,0 0-64 0 0,0 0 80 0 0,0 0-80 0 0,0 0 88 0 0,0 0-88 0 0,0 0 96 0 0,-4-15-96 0 0,2 11 64 0 0,-1-2-64 0 0,0-2 0 0 0,-3-1 0 0 0,1-1 0 0 0,-2-1 0 0 0,-1-3 0 0 0,-2 0 0 0 0,1 0 0 0 0,-2 1 0 0 0,-1 0 0 0 0,0 4 0 0 0,1 0 0 0 0,0 2 0 0 0,0 2 0 0 0,0 2 0 0 0,-1 0 0 0 0,2 1 0 0 0,2 2-64 0 0,-2-2 64 0 0,2 0 0 0 0,1 2 0 0 0,0-1 0 0 0,1-1 0 0 0,0 1 0 0 0,2-1 0 0 0,-1 1-64 0 0,0-1 64 0 0,1 0 0 0 0,-2-2 0 0 0,3 0 0 0 0,-1 0 0 0 0,1-1 0 0 0,2 2 0 0 0,-1-1 0 0 0,2 1 0 0 0,0 0 0 0 0,3 0 0 0 0,0 2 0 0 0,1-2 0 0 0,4 1 0 0 0,1-1 0 0 0,1 1 0 0 0,2-2 0 0 0,4 2 0 0 0,2-1 0 0 0,2 1 0 0 0,3 0 0 0 0,2 0 0 0 0,1-4 0 0 0,2-7 0 0 0,-2 10 0 0 0,1 8 0 0 0,-2-5 0 0 0,-1-11 0 0 0,-3 11 0 0 0,-2 10 0 0 0,-3-1 0 0 0,-1-6 0 0 0,-2 0 0 0 0,-2-1 0 0 0,-3 0 0 0 0,-2 1-64 0 0,-1-1 64 0 0,-1 1 0 0 0,-4-1 0 0 0,1 2 0 0 0,-2 0 0 0 0,0 0 0 0 0,-2 1 0 0 0,0 1 0 0 0,-3 2 0 0 0,0 1 0 0 0,-1 1 0 0 0,0 1 0 0 0,-3-1 0 0 0,0 1 0 0 0,-2 3 0 0 0,1-1 0 0 0,-3 0 0 0 0,2 1 0 0 0,-1 0 64 0 0,-1-2-64 0 0,1-1 0 0 0,2 0 128 0 0,1-1-24 0 0,0-1-8 0 0,0 0 0 0 0,1-2-32 0 0,0 1 0 0 0,2-2-64 0 0,2 0 96 0 0,0 0-96 0 0,1 0 0 0 0,0-3 0 0 0,2 0 0 0 0,0 0 0 0 0,2-1 0 0 0,0 0 0 0 0,0-2 0 0 0,2-2-296 0 0,2 1-56 0 0,4 0-16 0 0,4-4-9776 0 0</inkml:trace>
  <inkml:trace contextRef="#ctx0" brushRef="#br0" timeOffset="86">5720 5642 6911 2447 3229,'0'0'608'0'0,"-1"0"-480"0"0,1 0-128 0 0,0 0 0 0 0,0 0 0 0 0,0-1-96 0 0,0 1 24 0 0,0 0 0 0 0,0-1 976 0 0,1 1 200 0 0,0 0 40 0 0,-1 0 8 0 0,0 0-312 0 0,0 0-56 0 0,0 0-16 0 0,0 0 0 0 0,16-2 56 0 0,-10 3 8 0 0,0-1 0 0 0,2 0 0 0 0,2 0-160 0 0,1 0-24 0 0,0-1-8 0 0,-3 0 0 0 0,1 1-256 0 0,-1 0-48 0 0,5-1-16 0 0,3-1 0 0 0,0 0-96 0 0,0 0-32 0 0,0 0 0 0 0,-5 0 0 0 0,-1 1-48 0 0,-2-1-16 0 0,0 2 0 0 0,-1-2 0 0 0,-1 2-128 0 0,-2-2 0 0 0,0 1 0 0 0,-4 1 0 0 0,2 0 0 0 0,-1-1 0 0 0,-1 1 0 0 0,-1 0-72 0 0,2 0 72 0 0,-2 0-104 0 0,1-1 40 0 0,-2 1 64 0 0,2-1-552 0 0,0 1-56 0 0,0 0 0 0 0,0 0-8 0 0,0 0-944 0 0,0 0-184 0 0,-17 2-40 0 0,11-2-4704 0 0</inkml:trace>
  <inkml:trace contextRef="#ctx0" brushRef="#br0" timeOffset="87">5765 5634 4607 2450 3252,'-1'0'96'0'0,"1"0"32"0"0,0 0 0 0 0,0 0 0 0 0,0 0-128 0 0,-1 0 0 0 0,-1 0 0 0 0,2 0 0 0 0,-1 2 1016 0 0,-1-1 176 0 0,1 0 40 0 0,1-1 16 0 0,0 0-48 0 0,0 0-8 0 0,-7 14 0 0 0,5-10 8 0 0,0 3-312 0 0,1-1-64 0 0,-1 1-16 0 0,-1 2 8 0 0,1-1-144 0 0,0 0-24 0 0,1 2-8 0 0,-1-1 8 0 0,1-1-328 0 0,0-1-72 0 0,1 1-16 0 0,0-2 8 0 0,1 0-112 0 0,-1 0-16 0 0,1-2-8 0 0,-1-1 8 0 0,0 3-24 0 0,2-3-8 0 0,-1-2 0 0 0,-1 1 0 0 0,1 0 16 0 0,-1-1 8 0 0,0 0 0 0 0,0-1 8 0 0,0 0-16 0 0,0 0-8 0 0,0-1 0 0 0,1 0 8 0 0,-1 1-32 0 0,0 0 0 0 0,0 0 0 0 0,0 0 8 0 0,0 0-72 0 0,0 0 80 0 0,12-15-80 0 0,-9 11 88 0 0,2 0-88 0 0,1 0 0 0 0,-1 0 0 0 0,0 1 0 0 0,1-1 80 0 0,1 2-80 0 0,-1 0 80 0 0,0 0-80 0 0,1 2 80 0 0,-2 0-80 0 0,1 0 64 0 0,1 2-64 0 0,0 0 0 0 0,-1 1 64 0 0,1 1-64 0 0,-2 1 0 0 0,1-1 0 0 0,-1 2 0 0 0,-1 0 0 0 0,-1 1 0 0 0,0-1 0 0 0,0 0 0 0 0,-2 2 0 0 0,-1-2 0 0 0,0 2 0 0 0,-1 0 0 0 0,-1-1 0 0 0,-1 0 0 0 0,-1 2 0 0 0,-2-1 0 0 0,1 1 0 0 0,-1-2 0 0 0,-1-1 0 0 0,-1 1 0 0 0,1 2 0 0 0,-1-3 0 0 0,0 1 0 0 0,0-2 0 0 0,-1 0 0 0 0,0-2 0 0 0,0 1 0 0 0,-1-3 0 0 0,0 2 0 0 0,1-3 0 0 0,0 0 0 0 0,-1 1 0 0 0,1-1 0 0 0,0-1 0 0 0,0 1 96 0 0,1 0-32 0 0,2-2 0 0 0,0 1 0 0 0,2 1-64 0 0,0-1 80 0 0,1 1-80 0 0,2-1 80 0 0,1 0-80 0 0,-2-1 0 0 0,4 2 0 0 0,-1-2 0 0 0,1 1 0 0 0,1-2 0 0 0,1 1 0 0 0,2-1 0 0 0,2 1-376 0 0,1-2-8 0 0,0-2-8 0 0,3 1-8936 0 0</inkml:trace>
  <inkml:trace contextRef="#ctx0" brushRef="#br0" timeOffset="88">6034 5647 12927 2237 3187,'-1'-2'288'0'0,"0"1"56"0"0,1 0 8 0 0,0 1 8 0 0,0 0-288 0 0,0 0-72 0 0,-2-2 0 0 0,0 0 0 0 0,1 0 1288 0 0,0 1 248 0 0,0-1 40 0 0,0 4 16 0 0,0-1-920 0 0,1 3-176 0 0,0 1-40 0 0,1 1-8 0 0,1 3-232 0 0,-1 2-56 0 0,2 2 0 0 0,-1 2-8 0 0,-1-1-56 0 0,1 1-16 0 0,-1 0 0 0 0,1 2 0 0 0,0 0 16 0 0,-2-1 8 0 0,1 1 0 0 0,0-2 0 0 0,0-1-40 0 0,0-1-64 0 0,0 0 88 0 0,0-2-88 0 0,-1 0 112 0 0,2-2-32 0 0,-2 0-8 0 0,0-1 0 0 0,0 0-72 0 0,1-1 64 0 0,-1-1-64 0 0,2-1 64 0 0,-2 1-64 0 0,0-1 0 0 0,0-1 0 0 0,0-1 64 0 0,0 0-64 0 0,0 0 0 0 0,-2-1 0 0 0,2-2 0 0 0,2 1 0 0 0,-2 0 0 0 0,0-1 0 0 0,0 0 0 0 0,-2-1-96 0 0,2 0-32 0 0,0-1 0 0 0,2-1-9560 0 0</inkml:trace>
  <inkml:trace contextRef="#ctx0" brushRef="#br0" timeOffset="89">4437 6576 5983 2751 2994,'0'0'536'0'0,"0"0"-432"0"0,0 0-104 0 0,0 0 0 0 0,1 0 856 0 0,-1-1 144 0 0,3 1 32 0 0,1 0 8 0 0,2 0 320 0 0,2-2 64 0 0,2 2 16 0 0,1 0 0 0 0,0 0-576 0 0,1 0-104 0 0,3 0-24 0 0,-1-2-8 0 0,0 2-184 0 0,0-1-32 0 0,-3 1 0 0 0,0 0-8 0 0,-3 0-408 0 0,-1-1-96 0 0,0 0 0 0 0,-3-1 0 0 0,0 1 0 0 0,-2 0 0 0 0,-1 0 0 0 0,-2 0 0 0 0,1 1 0 0 0,-2 0 0 0 0,-1-2 0 0 0,-1 2 0 0 0,-1 0-424 0 0,-1 0-112 0 0,1 0-16 0 0,-1 0-8 0 0,-1 2-728 0 0,0-2-152 0 0,-2 2-24 0 0,0-1-8 0 0,2 0-176 0 0,-1 1-40 0 0,0-1-8 0 0,0 0 0 0 0,0 0 248 0 0,1 1 40 0 0,0 1 16 0 0,0-2 0 0 0,0 0 960 0 0,0 1 192 0 0,1-1 40 0 0,-1 0 8 0 0,1-1 536 0 0,1 1 104 0 0,0 0 32 0 0,0 0 0 0 0,0 0 464 0 0,0-1 96 0 0,2 2 16 0 0,-1-1 8 0 0,1 1 152 0 0,0 2 24 0 0,-1-1 8 0 0,1 1 0 0 0,0 2-200 0 0,1 0-40 0 0,-3 1-8 0 0,5 2 0 0 0,-2 1-104 0 0,0 0-32 0 0,2 0 0 0 0,-1-1 0 0 0,2 3-288 0 0,-1-4-56 0 0,2 0-8 0 0,0-1-8 0 0,-1 0-216 0 0,1-2-32 0 0,2-1-16 0 0,-1 0 0 0 0,1 0-64 0 0,0-3-16 0 0,-1-1 0 0 0,1-1 0 0 0,0-1-16 0 0,1 0-8 0 0,0-1 0 0 0,1 1 0 0 0,-1-1-8 0 0,1 0-8 0 0,1 1 0 0 0,-2 2 0 0 0,0 0-24 0 0,1 2 0 0 0,1 0 0 0 0,-1-1 0 0 0,1 2-96 0 0,-1 1 0 0 0,0 1 0 0 0,-1-1 0 0 0,-1 1 0 0 0,1 1 0 0 0,-1 1 0 0 0,0 0 0 0 0,-2 1 0 0 0,0-2 0 0 0,-2 1 0 0 0,0-1 0 0 0,-1-1 0 0 0,-1 2 0 0 0,-3 0 0 0 0,2-2 0 0 0,-2 2 0 0 0,-1-1 0 0 0,-1 0 0 0 0,0 0 0 0 0,3-2 0 0 0,-2-1 0 0 0,-2 2 0 0 0,0 0 0 0 0,-1 0 64 0 0,0-2-64 0 0,0 2 0 0 0,-1-2 0 0 0,2 0 64 0 0,0-1-64 0 0,1-2 0 0 0,0 1 0 0 0,2 1 0 0 0,-1-2 0 0 0,1 0 0 0 0,2 0 0 0 0,-1-2 0 0 0,1 1 0 0 0,0 0 0 0 0,1-1 0 0 0,0 0 0 0 0,1 2 0 0 0,-1-2 0 0 0,2 0 0 0 0,0 1-176 0 0,0-3-32 0 0,3 2-8 0 0,0-3-9168 0 0</inkml:trace>
  <inkml:trace contextRef="#ctx0" brushRef="#br0" timeOffset="90">4572 6650 13359 2601 2947,'2'-6'592'0'0,"-1"2"120"0"0,0 1-568 0 0,2 0-144 0 0,-1 1 0 0 0,1 1 0 0 0,1-1 1048 0 0,2-1 176 0 0,4 1 40 0 0,4-1 8 0 0,3 0-480 0 0,-1 2-96 0 0,0 3-24 0 0,-3 3 0 0 0,-1 1-472 0 0,-1 1-96 0 0,-5 1-16 0 0,0 1-8 0 0,-3 2-80 0 0,-2 0 0 0 0,-1 0 0 0 0,-2 0 0 0 0,-1 1 0 0 0,-2 0 0 0 0,2 0 0 0 0,-2 0 0 0 0,1-1 0 0 0,-2-1 0 0 0,1-1 0 0 0,-1-1 0 0 0,1 0 0 0 0,-2 1 0 0 0,3-2 0 0 0,-1 0 0 0 0,2-1 88 0 0,-1-3-24 0 0,2 1-64 0 0,1-1 96 0 0,1 0 32 0 0,0-1 8 0 0,0-1 0 0 0,2 0 0 0 0,-1 1 24 0 0,3-2 8 0 0,-1 0 0 0 0,2 0 0 0 0,0 0 48 0 0,1 0 8 0 0,-1-2 0 0 0,3 1 0 0 0,-2 1-40 0 0,3-1-8 0 0,-3-1 0 0 0,2 0 0 0 0,0 1-72 0 0,-1-1-8 0 0,1 0-8 0 0,2 1 0 0 0,-1-1-88 0 0,-1 1 64 0 0,0-1-64 0 0,-1 1 64 0 0,-1 1-64 0 0,-1 0 0 0 0,0-2 0 0 0,-2 4 0 0 0,1-2-64 0 0,-2 1-32 0 0,0 0-8 0 0,-1 0 0 0 0,2 0-440 0 0,-1 1-96 0 0</inkml:trace>
  <inkml:trace contextRef="#ctx0" brushRef="#br0" timeOffset="91">8161 7286 5063 1988 2894,'0'-1'448'0'0,"1"0"-352"0"0,0 0-96 0 0,0 0 0 0 0,-1 0 832 0 0,1 0 160 0 0,0-1 24 0 0,2-1 8 0 0,0-1 320 0 0,0 0 64 0 0,0 0 8 0 0,1 0 8 0 0,-2 3-336 0 0,0-3-64 0 0,-1 4-8 0 0,1-2-8 0 0,-2 1-352 0 0,1 1-72 0 0,-1 0-8 0 0,0 0-8 0 0,0 1-288 0 0,0 1-56 0 0,0 1-16 0 0,0-3 0 0 0,0 0-80 0 0,-3 21-24 0 0,2-12 0 0 0,-1 1 0 0 0,0 2-24 0 0,0 3-8 0 0,0-1 0 0 0,0 2 0 0 0,0-1 8 0 0,1-1 0 0 0,-1 0 0 0 0,0-1 0 0 0,1 0-16 0 0,-1-3 0 0 0,1 0 0 0 0,-1 0 0 0 0,0-1 0 0 0,1-1-64 0 0,-1 0 96 0 0,-1-2-32 0 0,2 0-64 0 0,-1 0 80 0 0,0 0-80 0 0,0-2 80 0 0,1-1-80 0 0,0 0 0 0 0,1 0 72 0 0,-1-2-72 0 0,0 1 0 0 0,1-1 0 0 0,-1 0 0 0 0,1-1 0 0 0,-1 0 0 0 0,1-1 0 0 0,0 0 0 0 0,1 0-96 0 0,0-1-408 0 0,-1 2-80 0 0</inkml:trace>
  <inkml:trace contextRef="#ctx0" brushRef="#br0" timeOffset="92">8339 7331 455 1915 2791,'-3'-3'0'0'0,"2"2"0"0"0,0 0 0 0 0,0 1 0 0 0,0 0 2008 0 0,-1 0 360 0 0,1 1 64 0 0,-3 1 24 0 0,-1 1-472 0 0,-1 1-96 0 0,-2 1-24 0 0,0 2 0 0 0,2 2-704 0 0,0-2-136 0 0,2 3-32 0 0,2-2-8 0 0,0 2-576 0 0,0-1-120 0 0,4 2-16 0 0,-2-2-8 0 0,3 1-160 0 0,2-2-32 0 0,0 0-8 0 0,1-2 0 0 0,3 0-64 0 0,-1-1 0 0 0,1-2 0 0 0,1 0 0 0 0,0 0 0 0 0,0-2 0 0 0,1-2 0 0 0,-1 0 0 0 0,-1-1 0 0 0,1-1 0 0 0,-1 0 0 0 0,0-1 0 0 0,-1 1 128 0 0,0-2 0 0 0,-1 0 8 0 0,-2-2 0 0 0,-1 1-136 0 0,0-1 80 0 0,-1 1-80 0 0,-2-2 64 0 0,-1 0 8 0 0,-1 0 0 0 0,0-1 0 0 0,-3-1 0 0 0,1 2-72 0 0,-2-1 96 0 0,-1 1-96 0 0,-1 0 96 0 0,1 3-208 0 0,0-1-40 0 0,-2 0-8 0 0,3 3 0 0 0,-2-1 288 0 0,1 1 48 0 0,1 1 16 0 0,-2 0 0 0 0,3 1-192 0 0,-1 0 0 0 0,1 0 0 0 0,0 1 0 0 0,1 0-120 0 0,1 0-56 0 0,1 1-16 0 0,0 0 0 0 0,1 1-48 0 0,1-1-16 0 0,1 2 0 0 0,1-1-8904 0 0</inkml:trace>
  <inkml:trace contextRef="#ctx0" brushRef="#br0" timeOffset="93">8597 7318 10799 1765 3116,'-1'-3'232'0'0,"0"1"56"0"0,0 1 0 0 0,0 0 24 0 0,0 1-248 0 0,0 0-64 0 0,0 0 0 0 0,-1 1 0 0 0,-2 2 1344 0 0,-1 0 256 0 0,-3 3 48 0 0,2 1 16 0 0,-1 0-672 0 0,1 2-136 0 0,2 3-24 0 0,1-2-8 0 0,-1 2-448 0 0,2-1-88 0 0,2 0-24 0 0,1 0 0 0 0,1 0-168 0 0,3-2-96 0 0,1 1 96 0 0,1-2-96 0 0,1 0 88 0 0,1-2-88 0 0,2 0 80 0 0,0 0-80 0 0,1-3 88 0 0,0 0-88 0 0,0 0 96 0 0,1-3-96 0 0,0 0 64 0 0,1-1-64 0 0,-2-2 0 0 0,0-1 0 0 0,0 0 0 0 0,-1-2 0 0 0,0 1 0 0 0,-3-2 0 0 0,0 1 280 0 0,-3-3 48 0 0,0 0 16 0 0,0 1 0 0 0,-3-3-120 0 0,-2 1-16 0 0,0-2-8 0 0,-2-1 0 0 0,-1 1-32 0 0,-1 0-8 0 0,-3-1 0 0 0,-2 4 0 0 0,1 1-16 0 0,-1 0-8 0 0,-2 3 0 0 0,2 0 0 0 0,-2 3-136 0 0,1 0 64 0 0,0 1-64 0 0,2 1 0 0 0,0 0 0 0 0,0 0 0 0 0,0 0 0 0 0,0 1-96 0 0,1 0-224 0 0,-1 0-32 0 0,2 0-16 0 0,1 0-6560 0 0,2 1-1312 0 0</inkml:trace>
  <inkml:trace contextRef="#ctx0" brushRef="#br0" timeOffset="94">8210 8139 5063 2518 2723,'0'1'448'0'0,"-2"-1"-352"0"0,2-1-96 0 0,0 1 0 0 0,0 0 744 0 0,0-2 136 0 0,-1 0 24 0 0,-1 1 8 0 0,0-1 336 0 0,0 0 64 0 0,0 0 8 0 0,0 0 8 0 0,1 1-280 0 0,-1 0-56 0 0,1 1-16 0 0,0 0 0 0 0,1 1-312 0 0,0 0-64 0 0,0 2-16 0 0,0 0 0 0 0,1 2-264 0 0,-1-1-64 0 0,1 3 0 0 0,0 3-8 0 0,0-1-16 0 0,0 1 0 0 0,1 1 0 0 0,-1 2 0 0 0,0 0-80 0 0,-1 1-24 0 0,0 3 0 0 0,0 1 0 0 0,0-1-8 0 0,0 2-8 0 0,0 0 0 0 0,0-1 0 0 0,0-3 0 0 0,1 0 0 0 0,-1 4 0 0 0,0-1 0 0 0,1-1-16 0 0,-1-3 0 0 0,1 1 0 0 0,0 0 0 0 0,-1-2-32 0 0,0-1-64 0 0,0-2 88 0 0,0 0-88 0 0,0-2 64 0 0,-1 0-64 0 0,1-2 0 0 0,-1 1 0 0 0,0-2 0 0 0,0-2 0 0 0,1 2 0 0 0,-1-3 0 0 0,0 0-160 0 0,0-1-32 0 0,0-1 0 0 0,1 0-8 0 0,0-1-656 0 0,0-2-128 0 0</inkml:trace>
  <inkml:trace contextRef="#ctx0" brushRef="#br0" timeOffset="95">8169 8224 3679 2562 2856,'1'-5'160'0'0,"-1"1"40"0"0,0 0-200 0 0,0 0 0 0 0,0 1 0 0 0,1 1 0 0 0,0-2 1048 0 0,0-4 168 0 0,3-3 32 0 0,1-5 0 0 0,3-1 256 0 0,-1 0 40 0 0,2 2 16 0 0,0 1 0 0 0,0 3-464 0 0,1-1-88 0 0,0 3-16 0 0,0 2-8 0 0,1 0-304 0 0,-2 1-56 0 0,-1 3-16 0 0,0 0 0 0 0,2 3-320 0 0,-1 0-64 0 0,-1 3-8 0 0,-2 0-8 0 0,1 3-136 0 0,-3 2-72 0 0,0 1 80 0 0,-2 2-80 0 0,-1 2 0 0 0,-1 2 0 0 0,-2 2 0 0 0,-2 1 0 0 0,-1 0 0 0 0,0 1 0 0 0,-2 1 0 0 0,1-3 0 0 0,-2-1 0 0 0,1-1 0 0 0,-1-4 0 0 0,1 1 0 0 0,0-2 0 0 0,-1-1 0 0 0,0-2 0 0 0,-1 1 0 0 0,0-2 0 0 0,0 0 0 0 0,0-1 0 0 0,0 0 0 0 0,1-1 0 0 0,0 0 0 0 0,0-1 0 0 0,4-1 0 0 0,-2-1 64 0 0,2 0-64 0 0,1-1 0 0 0,2 0 0 0 0,0-1 0 0 0,0 0 0 0 0,1-1 0 0 0,1-2-6048 0 0,1 1-1224 0 0</inkml:trace>
  <inkml:trace contextRef="#ctx0" brushRef="#br0" timeOffset="96">8367 8451 5063 2498 2658,'0'-2'448'0'0,"0"1"-352"0"0,0 0-96 0 0,0 0 0 0 0,1 0 736 0 0,0 0 136 0 0,1-1 24 0 0,-1-2 8 0 0,2 0 768 0 0,1 0 152 0 0,-1 0 32 0 0,1 1 8 0 0,-1 0-672 0 0,-1 3-136 0 0,0 0-24 0 0,0 1-8 0 0,-1 3-472 0 0,-1 0-96 0 0,0 3-16 0 0,0 1-8 0 0,0 2-288 0 0,-1 2-56 0 0,-2 2-16 0 0,1-1 0 0 0,-1 5-8 0 0,0-2-64 0 0,1 0 96 0 0,0-1-32 0 0,0-2-64 0 0,-1 0 0 0 0,2 0 0 0 0,-1-2 0 0 0,0 1 0 0 0,1-3 0 0 0,0-1 0 0 0,0-1 0 0 0,1-2 96 0 0,0 0-32 0 0,0-1 0 0 0,1-1 0 0 0,0 0 40 0 0,0-1 8 0 0,1 1 0 0 0,1-1 0 0 0,1-1 16 0 0,0 0 0 0 0,2-1 0 0 0,0-1 0 0 0,-1 0 16 0 0,3 1 8 0 0,-2 0 0 0 0,2-1 0 0 0,1 0 16 0 0,-1-1 8 0 0,0 0 0 0 0,0 0 0 0 0,-2 1-80 0 0,0-1-8 0 0,0 0-8 0 0,-1 1 0 0 0,2 1 32 0 0,-2-1 8 0 0,0-1 0 0 0,0 2 0 0 0,-2 0-120 0 0,-1-2 88 0 0,1 2-88 0 0,-2 0 80 0 0,0-1-80 0 0,-1 1 0 0 0,0-1 0 0 0,0 0 0 0 0,0 0 0 0 0,0 0-112 0 0,-1 1 24 0 0,1-2 8 0 0,-1 1-376 0 0,1 0-80 0 0,0 1-8 0 0,1-1-9408 0 0</inkml:trace>
  <inkml:trace contextRef="#ctx0" brushRef="#br0" timeOffset="97">8668 8589 4607 2284 2608,'0'-1'408'0'0,"-1"0"-328"0"0,1 0-80 0 0,0 0 0 0 0,0 1 1184 0 0,0 0 216 0 0,0 0 40 0 0,-1 0 16 0 0,1 0 200 0 0,-1 2 40 0 0,0 0 0 0 0,1-2 8 0 0,0 0-848 0 0,0 15-176 0 0,0-7-32 0 0,0 0-8 0 0,0 0-184 0 0,1 1-40 0 0,-1 1 0 0 0,0-1-8 0 0,1 0-152 0 0,0-1-32 0 0,-1 0-8 0 0,0 0 0 0 0,0-1-88 0 0,1 2-24 0 0,0-3 0 0 0,0 1 0 0 0,-1-1-104 0 0,1-1 88 0 0,-1-1-88 0 0,0-2 80 0 0,1 2-80 0 0,-1-3-128 0 0,1 1 32 0 0,-1-2-6088 0 0,3 1-1224 0 0</inkml:trace>
  <inkml:trace contextRef="#ctx0" brushRef="#br0" timeOffset="98">8727 8662 7831 2197 2488,'-1'1'696'0'0,"0"1"-560"0"0,1 0-136 0 0,0-2 0 0 0,0 2 1144 0 0,0 0 200 0 0,1 1 32 0 0,0 4 16 0 0,1 1-88 0 0,2-1-24 0 0,1 1 0 0 0,1-2 0 0 0,1-1-624 0 0,1-2-128 0 0,-1 0-24 0 0,2-2-8 0 0,0-1-232 0 0,0-2-40 0 0,-1 0-16 0 0,0-2 0 0 0,-1-2-96 0 0,-1 2-16 0 0,-1-1-8 0 0,-3 0 0 0 0,1 0 8 0 0,-3 1 8 0 0,0 0 0 0 0,0-1 0 0 0,-3 0 24 0 0,-2 0 0 0 0,0 0 0 0 0,0 1 0 0 0,-1-1-16 0 0,-1 1 0 0 0,3 0 0 0 0,-3 1 0 0 0,2 0-112 0 0,-1 2 88 0 0,1 0-88 0 0,0 0 80 0 0,1 1-80 0 0,0 1 0 0 0,1 0 0 0 0,0 0 0 0 0,1 0-72 0 0,0 1-32 0 0,2-1-8 0 0,-1 1 0 0 0,2 1-472 0 0,1-1-96 0 0</inkml:trace>
  <inkml:trace contextRef="#ctx0" brushRef="#br0" timeOffset="99">8875 8652 10591 2366 2848,'-1'5'472'0'0,"0"-3"96"0"0,1 1-456 0 0,0-1-112 0 0,1 1 0 0 0,-1-1 0 0 0,1 0 880 0 0,1 3 152 0 0,2 1 32 0 0,0 3 8 0 0,3 0-136 0 0,1-1-24 0 0,-1-1-8 0 0,2 0 0 0 0,0-2-384 0 0,-2-1-72 0 0,2-2-24 0 0,-1-1 0 0 0,-1 0-104 0 0,1-1-16 0 0,0-1-8 0 0,-3-2 0 0 0,1 2-104 0 0,-3-3-16 0 0,0 0-8 0 0,-1 0 0 0 0,-2 0 16 0 0,-1-2 0 0 0,-1 0 0 0 0,0 0 0 0 0,-1-1-48 0 0,0 1-8 0 0,-2-1 0 0 0,0-2 0 0 0,-1 2-40 0 0,0-1-16 0 0,0 3 0 0 0,-1-1 0 0 0,1 1-72 0 0,0 1 0 0 0,-1 1 72 0 0,2 2-72 0 0,0-1 0 0 0,1 2 0 0 0,-1 0 0 0 0,1 2 0 0 0,1-2-104 0 0,1 1-32 0 0,-1 2-8 0 0,0-1 0 0 0,2 1-128 0 0,-1-1-24 0 0,1 2-8 0 0,-1 0-9096 0 0</inkml:trace>
  <inkml:trace contextRef="#ctx0" brushRef="#br0" timeOffset="100">7126 7231 2303 2305 3291,'0'-1'200'0'0,"0"0"-200"0"0,0 0 0 0 0,0 0 0 0 0,1 0 480 0 0,-1-1 48 0 0,2 2 16 0 0,-2 0 0 0 0,1-2 320 0 0,0-1 72 0 0,0 1 16 0 0,0 0 0 0 0,0 2 64 0 0,-1-1 8 0 0,0 0 8 0 0,-1-1 0 0 0,0 2-240 0 0,-2 2-56 0 0,-1-2 0 0 0,0 2-8 0 0,-3-2-328 0 0,1 4-64 0 0,-1-2-16 0 0,1 1 0 0 0,1 2-184 0 0,-2-1-40 0 0,0 1 0 0 0,2-1-8 0 0,0 0-88 0 0,0 1 80 0 0,3 0-80 0 0,-1-2 80 0 0,2 2 8 0 0,0-2 0 0 0,1 1 0 0 0,1 0 0 0 0,0-1 80 0 0,2 1 24 0 0,-1 0 0 0 0,2-1 0 0 0,0 0 72 0 0,-1 1 24 0 0,1-1 0 0 0,2 1 0 0 0,-1-1-32 0 0,0 0-8 0 0,0 1 0 0 0,1 1 0 0 0,0-1-72 0 0,0 0-16 0 0,0-1 0 0 0,0 2 0 0 0,1-1-64 0 0,-2 0-24 0 0,0 0 0 0 0,0 0 0 0 0,-1 1-72 0 0,-1-3 64 0 0,0 3-64 0 0,-1-3 64 0 0,-1 3-64 0 0,0-2 0 0 0,-1 1 0 0 0,0 0 0 0 0,-1 0 0 0 0,-2 0 0 0 0,1-1 0 0 0,-2 2 0 0 0,1 0 0 0 0,0-2 0 0 0,-1 1 0 0 0,0 0 0 0 0,2-2 0 0 0,-2 1 0 0 0,2-2 0 0 0,0 1 0 0 0,-2-2 0 0 0,0 0 0 0 0,1 0 0 0 0,-2-2 0 0 0,1-2 0 0 0,0 2 0 0 0,0-2 0 0 0,-2 0 0 0 0,2-1 0 0 0,-2 2 0 0 0,2-2 0 0 0,0 0 0 0 0,1 0 0 0 0,0 0 0 0 0,1 1 0 0 0,2-1 0 0 0,-2 1 0 0 0,4 0 0 0 0,0-1 64 0 0,0-1-64 0 0,1-1 0 0 0,3 2 0 0 0,0-2 0 0 0,1 2 0 0 0,1-2 0 0 0,1 1 0 0 0,0-1 0 0 0,-1 0 64 0 0,0 2-64 0 0,-1-1 64 0 0,1 0-64 0 0,-1 0 64 0 0,-1 0-64 0 0,0 1 0 0 0,-2 0 0 0 0,0 1 0 0 0,-1-1 0 0 0,-1 0 0 0 0,0 2 0 0 0,-1 0 0 0 0,-1 0 0 0 0,0-1 0 0 0,-1 2 0 0 0,-1-3 0 0 0,-1 3 0 0 0,1-1 0 0 0,-2 1 0 0 0,1 0 0 0 0,-2 0 0 0 0,1 0 0 0 0,-1 2 0 0 0,0 0 0 0 0,3 2-160 0 0,-2-1-56 0 0,1 0-8 0 0,0 3-5496 0 0,1-1-1096 0 0</inkml:trace>
  <inkml:trace contextRef="#ctx0" brushRef="#br0" timeOffset="101">7232 7264 6447 2251 3211,'-3'3'288'0'0,"3"-3"56"0"0,-1 2-280 0 0,1-1-64 0 0,0 0 0 0 0,0 0 0 0 0,0 1 1096 0 0,0 2 208 0 0,0 0 40 0 0,1 4 0 0 0,1 0 24 0 0,1 1 0 0 0,3-2 0 0 0,-1 1 0 0 0,0-2-448 0 0,2 0-88 0 0,0-2-24 0 0,1-1 0 0 0,0 0-384 0 0,0-2-72 0 0,-2-1-24 0 0,1-1 0 0 0,-2 1-200 0 0,0-4-32 0 0,-1 0-16 0 0,1-1 0 0 0,-3 1-80 0 0,0-1 64 0 0,-1-1-64 0 0,-1-1 64 0 0,-1 0-64 0 0,-1-1 80 0 0,0 2-80 0 0,-3-2 80 0 0,1 1-80 0 0,-1-1 64 0 0,-4 1-64 0 0,3-1 64 0 0,-1 2-64 0 0,1 1 0 0 0,-1-1 72 0 0,0 1-72 0 0,-2 0 0 0 0,4 2 0 0 0,0 0 0 0 0,1 3 0 0 0,-2-2 0 0 0,-1 4 0 0 0,-1 0 0 0 0,1 1 0 0 0,-1 2 0 0 0,3-1-104 0 0,-1 4 24 0 0,1-3 8 0 0,2 3-296 0 0,0 1-56 0 0</inkml:trace>
  <inkml:trace contextRef="#ctx0" brushRef="#br0" timeOffset="102">6756 8540 7367 2493 2926,'0'-1'656'0'0,"0"0"-528"0"0,0 1-128 0 0,0 0 0 0 0,0 0 816 0 0,0 0 136 0 0,1 0 24 0 0,-1 0 8 0 0,1 0 104 0 0,-1 0 16 0 0,1 3 8 0 0,-1-3 0 0 0,0 0-344 0 0,0 0-72 0 0,0 21-16 0 0,0-14 0 0 0,-1 0-184 0 0,0 3-40 0 0,0 0-8 0 0,-2 1 0 0 0,0-1-160 0 0,1 1-32 0 0,0 2 0 0 0,-2 0-8 0 0,2 0-88 0 0,0 0-8 0 0,2 1-8 0 0,-2 1 0 0 0,2 0-48 0 0,-1 0 0 0 0,0-5-8 0 0,1 2 0 0 0,0-1-88 0 0,0 0 96 0 0,0-2-96 0 0,0 1 96 0 0,0-2-96 0 0,0-1 64 0 0,0 0-64 0 0,0 0 64 0 0,0-3-64 0 0,-1 0 0 0 0,0-2 0 0 0,1 1 0 0 0,0-1 0 0 0,-2-2 0 0 0,2 1 0 0 0,-1-2 0 0 0,1-1-528 0 0,0-1-96 0 0,-1 1-16 0 0,0-2-8032 0 0</inkml:trace>
  <inkml:trace contextRef="#ctx0" brushRef="#br0" timeOffset="103">6716 8628 4607 2433 2976,'1'-13'200'0'0,"0"6"48"0"0,1-1-248 0 0,-2 2 0 0 0,2 3 0 0 0,-2-1 0 0 0,2-1 1144 0 0,2-4 176 0 0,2-4 40 0 0,2-4 8 0 0,1 0 264 0 0,1 2 64 0 0,0 3 0 0 0,-1 1 8 0 0,0 3-648 0 0,0 3-128 0 0,-1 3-24 0 0,-1-1-8 0 0,-1 3-432 0 0,0 3-88 0 0,-3 0-24 0 0,0 3 0 0 0,0 0-280 0 0,-3 1-72 0 0,0 2 0 0 0,-2 1 0 0 0,2 1 0 0 0,-3 0 64 0 0,1 2-64 0 0,0-2 64 0 0,-1-2-64 0 0,0 1 0 0 0,0 0-96 0 0,-1-3 96 0 0,0 1-256 0 0,-2 0 16 0 0,2-2 0 0 0,-2-1 0 0 0,2-2 32 0 0,0 1 8 0 0,-2-1 0 0 0,0 1 0 0 0,3-2 136 0 0,-2 0 64 0 0,1 1-64 0 0,0 0 64 0 0,-1-2-144 0 0,2 1 16 0 0,1 0 0 0 0,-1 0 0 0 0,2 1-512 0 0,1-1-96 0 0</inkml:trace>
  <inkml:trace contextRef="#ctx0" brushRef="#br0" timeOffset="104">6876 8705 10591 2512 3023,'1'-3'472'0'0,"-1"1"96"0"0,0 0-456 0 0,0 0-112 0 0,0 2 0 0 0,0 0 0 0 0,0 0 1072 0 0,1 0 192 0 0,0 0 40 0 0,0 3 8 0 0,1 0-304 0 0,-2-3-56 0 0,0 0-16 0 0,0 22 0 0 0,-2-12-504 0 0,0 2-104 0 0,-1 1-16 0 0,0-1-8 0 0,1 2-208 0 0,-2 1-96 0 0,1-1 80 0 0,1 0-80 0 0,1-1 0 0 0,-1-1 0 0 0,1-1 0 0 0,0-2 0 0 0,1-1 0 0 0,-1-3 0 0 0,1 1 0 0 0,0-2 0 0 0,1-1 80 0 0,0 1-80 0 0,0-2 80 0 0,1-2-80 0 0,1 0 208 0 0,1 0-8 0 0,1-2 0 0 0,1 0 0 0 0,0-1-40 0 0,1-1 0 0 0,1-1-8 0 0,0 2 0 0 0,-1 0-24 0 0,2 0 0 0 0,-2 2 0 0 0,0-1 0 0 0,0 1 0 0 0,0 1 0 0 0,-2-1 0 0 0,2 1 0 0 0,-2 0 0 0 0,0 1-8 0 0,0-1 0 0 0,-2 0 0 0 0,1 0-48 0 0,-1 0-8 0 0,-2 0 0 0 0,1 0 0 0 0,0 1-64 0 0,0-1 0 0 0,-1 0 0 0 0,-1 2 0 0 0,1-2 0 0 0,-2 0 0 0 0,1 0-80 0 0,-1 0 80 0 0,1 0-328 0 0,-1 0-24 0 0,0 0 0 0 0,0-2-6184 0 0,1 2-1240 0 0</inkml:trace>
  <inkml:trace contextRef="#ctx0" brushRef="#br0" timeOffset="105">7132 8784 5527 2356 2931,'0'-1'488'0'0,"0"1"-392"0"0,-1 0-96 0 0,1 0 0 0 0,-1 0 1256 0 0,0 0 232 0 0,-1 1 48 0 0,0 0 0 0 0,-2 1-448 0 0,-1 0-96 0 0,2 1-24 0 0,-1 1 0 0 0,0 0-384 0 0,2 0-72 0 0,-1 1-24 0 0,0-1 0 0 0,2 0-48 0 0,-1 1-16 0 0,1 0 0 0 0,1 0 0 0 0,0 0-88 0 0,1-1-16 0 0,0 1-8 0 0,1 0 0 0 0,0-1-56 0 0,0 1 0 0 0,0 0-8 0 0,2-1 0 0 0,-2 0-56 0 0,2 0 0 0 0,0 1-8 0 0,0-1 0 0 0,0 0-88 0 0,0 1-8 0 0,2 1-8 0 0,-1-2 0 0 0,-1 1-16 0 0,2 0 0 0 0,0 1 0 0 0,0-2 0 0 0,0 2 0 0 0,-1-1-64 0 0,1 1 96 0 0,-3-2-32 0 0,2 2-64 0 0,-2-2 0 0 0,-1 0 0 0 0,0 1 64 0 0,-1-2-64 0 0,-1 1 0 0 0,0 1 0 0 0,0 0 0 0 0,-2-1 0 0 0,-1-2 0 0 0,0 0 0 0 0,-1 1 0 0 0,2-1-64 0 0,-3-2 64 0 0,1 2-80 0 0,-1-2 80 0 0,0 2-80 0 0,0-4 80 0 0,1 2-80 0 0,-2 0 80 0 0,2-2 0 0 0,0 0 0 0 0,-1 0 0 0 0,0-1 0 0 0,1 1 0 0 0,0-2 0 0 0,2 0 0 0 0,-1 0 0 0 0,2-1 0 0 0,0 1 0 0 0,0-2 0 0 0,1 0 0 0 0,2 0 0 0 0,0-1 96 0 0,0 1-32 0 0,1-1-64 0 0,1 1 88 0 0,1-2-88 0 0,1 0 80 0 0,-1 2-80 0 0,0 1 0 0 0,1 0 0 0 0,0 0 0 0 0,0 0 0 0 0,-2 1 0 0 0,0 1-64 0 0,0 1 64 0 0,-2-1 0 0 0,0 1 0 0 0,-1 0 0 0 0,0-1 0 0 0,-1 2 0 0 0,-1-3 0 0 0,0 2 0 0 0,-1-1 96 0 0,0 0-24 0 0,1 0-72 0 0,-3 0 0 0 0,1 2 0 0 0,0 0 0 0 0,0 0 0 0 0,1 0 0 0 0,-1 2 0 0 0,-1-1 0 0 0,3 1 0 0 0,-1 0-112 0 0,1-1 40 0 0,1 0 8 0 0,0 2-408 0 0,1 0-72 0 0,1 0-24 0 0,1-2-8272 0 0</inkml:trace>
  <inkml:trace contextRef="#ctx0" brushRef="#br0" timeOffset="106">7242 8855 4143 2387 2855,'-1'2'184'0'0,"1"0"40"0"0,-1-1-224 0 0,1-1 0 0 0,0 1 0 0 0,0 0 0 0 0,0 1 1376 0 0,0 2 224 0 0,0 1 56 0 0,1 4 8 0 0,1 1 248 0 0,2-3 48 0 0,0 3 16 0 0,0-4 0 0 0,2 2-984 0 0,1-3-192 0 0,0 1-32 0 0,0-2-16 0 0,1 0-392 0 0,-1-3-72 0 0,3 0-24 0 0,0-2 0 0 0,-2 0-80 0 0,2-2-24 0 0,-2 0 0 0 0,0-1 0 0 0,-1-1 0 0 0,-1 1-8 0 0,0-3 0 0 0,-3 0 0 0 0,-1 1-8 0 0,0-1 0 0 0,-1 1 0 0 0,-2 0 0 0 0,-1-1-24 0 0,-1 0-8 0 0,0-1 0 0 0,-3 1 0 0 0,1 0-112 0 0,0 1 72 0 0,-2 2-72 0 0,1 0 64 0 0,-1 2-64 0 0,-1 1 0 0 0,1-1 0 0 0,1 2 64 0 0,-2 0-64 0 0,1 0 0 0 0,0 2 0 0 0,0-2 0 0 0,2 1-96 0 0,-1 0-32 0 0,2 0 0 0 0,3-1-8 0 0,-1 1-184 0 0,4 0-32 0 0,-1-1 0 0 0,3-1-6144 0 0,0-1-1216 0 0</inkml:trace>
  <inkml:trace contextRef="#ctx0" brushRef="#br0" timeOffset="107">6521 9099 5983 2612 3055,'0'-1'536'0'0,"2"0"-432"0"0,-2 1-104 0 0,1-2 0 0 0,1 2 864 0 0,-1 0 160 0 0,3-3 24 0 0,1 0 8 0 0,3-2 176 0 0,0 0 40 0 0,1 2 8 0 0,-1-1 0 0 0,0 2-496 0 0,1-1-96 0 0,-3 1-16 0 0,1 1-8 0 0,-1 1-272 0 0,-1 0-48 0 0,1 0-16 0 0,-3 0 0 0 0,0 1-112 0 0,-2 0-24 0 0,-1 1-8 0 0,0-1 0 0 0,-1 1 8 0 0,0 0 0 0 0,-1 3 0 0 0,1-1 0 0 0,-2 1-56 0 0,0 3-8 0 0,1-1 0 0 0,0 2 0 0 0,-1 0-40 0 0,0 0-16 0 0,1 3 0 0 0,-2 0 0 0 0,0 0 24 0 0,1 0 0 0 0,0 0 0 0 0,0-1 0 0 0,1 1-24 0 0,1-2 0 0 0,0 1 0 0 0,0-2 0 0 0,1-1-72 0 0,-1 0 80 0 0,1-1-80 0 0,-1-2 80 0 0,1 1-80 0 0,0-1 0 0 0,-1 0 0 0 0,-1-1 0 0 0,2-2 0 0 0,-2 2-112 0 0,1 0 24 0 0,0-4-9072 0 0</inkml:trace>
  <inkml:trace contextRef="#ctx0" brushRef="#br0" timeOffset="108">6530 9200 5983 2580 3018,'0'-3'264'0'0,"0"2"56"0"0,1-1-256 0 0,-1 2-64 0 0,1-1 0 0 0,0 1 0 0 0,1-2 1072 0 0,2 1 200 0 0,1 0 40 0 0,2-1 0 0 0,1-1 64 0 0,1 2 16 0 0,1-1 0 0 0,-1 1 0 0 0,0 1-600 0 0,-1 0-120 0 0,-1 0-32 0 0,1 0 0 0 0,-1 1-392 0 0,-2 0-88 0 0,1-1-8 0 0,-2 1-8 0 0,1-1-600 0 0,0 0-120 0 0</inkml:trace>
  <inkml:trace contextRef="#ctx0" brushRef="#br0" timeOffset="109">6729 9119 9215 2625 3087,'-5'4'408'0'0,"3"-3"80"0"0,0 2-392 0 0,1-1-96 0 0,0 0 0 0 0,0 0 0 0 0,0 2 864 0 0,-1 0 144 0 0,2 5 32 0 0,-3 1 8 0 0,3 4 40 0 0,3-4 16 0 0,0 2 0 0 0,2-4 0 0 0,1 0-448 0 0,2-2-88 0 0,1-2-24 0 0,0-1 0 0 0,1-2-192 0 0,1-1-32 0 0,-1-2-16 0 0,1-2 0 0 0,0 1-136 0 0,-1-2-24 0 0,-1-1-8 0 0,0 0 0 0 0,-4 2-40 0 0,1-3-16 0 0,-2 2 0 0 0,-2-2 0 0 0,-1 0-80 0 0,-2 0 80 0 0,-1-1-80 0 0,-1 1 80 0 0,0-2-80 0 0,-2 2 80 0 0,1 1-80 0 0,-3-2 80 0 0,1 1-80 0 0,-1 0-136 0 0,0 2 32 0 0,-1 3 8 0 0,1-2 96 0 0,-1 4 0 0 0,2 2 0 0 0,-1-2 0 0 0,1 2-352 0 0,1 1-128 0 0,0 1-32 0 0,0 2-8224 0 0</inkml:trace>
  <inkml:trace contextRef="#ctx0" brushRef="#br0" timeOffset="110">6408 9842 1375 2730 2677,'-2'-4'128'0'0,"0"3"-128"0"0,1-1 0 0 0,0 0 0 0 0,0 2 1928 0 0,1 0 368 0 0,0 0 72 0 0,-1 0 8 0 0,0 0-528 0 0,-1 0-112 0 0,1 1-16 0 0,0 1-8 0 0,1 2-696 0 0,-2 0-144 0 0,2 3-24 0 0,0-2-8 0 0,0-2-376 0 0,0 0-80 0 0,0 3-8 0 0,0 2-8 0 0,0 4-240 0 0,-1 1-40 0 0,1 3-16 0 0,-1 0 0 0 0,0-1 48 0 0,-1 1 8 0 0,1 1 0 0 0,-1-1 0 0 0,0-1-128 0 0,0 1 0 0 0,0-1 0 0 0,0-2 0 0 0,0 0 144 0 0,1-2 8 0 0,-1-2 0 0 0,1-1 0 0 0,-1-1-152 0 0,0 0 0 0 0,1 0 0 0 0,-1-1 0 0 0,-1 2 0 0 0,2-4 0 0 0,0-1 0 0 0,-1 1 0 0 0,1-2-320 0 0,0-1-48 0 0,1 0-8 0 0,0-2-8888 0 0</inkml:trace>
  <inkml:trace contextRef="#ctx0" brushRef="#br0" timeOffset="111">6375 9914 7831 2769 2694,'-1'-15'168'0'0,"1"7"40"0"0,0-1 8 0 0,0 2 8 0 0,1 3-224 0 0,-1 0 0 0 0,2-1 0 0 0,0-4 0 0 0,2-2 1712 0 0,2-3 304 0 0,2-2 56 0 0,1 0 8 0 0,1 5-864 0 0,1 3-184 0 0,0 1-32 0 0,-1 2-8 0 0,1 4-488 0 0,-1 2-104 0 0,0 1-16 0 0,-1 1-8 0 0,-2 1-216 0 0,-1 1-48 0 0,-2 2-8 0 0,-1 1 0 0 0,-1-1-104 0 0,-2 1 0 0 0,-2 1 0 0 0,-1 1 0 0 0,-1 2 0 0 0,-2-1 0 0 0,0 0 0 0 0,-1 0 0 0 0,2-5 0 0 0,-1 3 0 0 0,-2-1 0 0 0,0 1-80 0 0,-2-1 80 0 0,0-1 0 0 0,2 0 0 0 0,1-2-64 0 0,2-1 64 0 0,0 0 0 0 0,-2 0 0 0 0,1-3 0 0 0,1 3-256 0 0,0-2-40 0 0,1 1-8 0 0,1-2 0 0 0,1 2-624 0 0,1 0-128 0 0</inkml:trace>
  <inkml:trace contextRef="#ctx0" brushRef="#br0" timeOffset="112">6491 10031 11519 2631 2448,'-1'0'1024'0'0,"0"-1"-824"0"0,1-1-200 0 0,0 2 0 0 0,1 0 1024 0 0,0 0 168 0 0,-1 0 32 0 0,1 0 8 0 0,2 3-208 0 0,-1 2-48 0 0,0 0-8 0 0,0 5 0 0 0,0-2-536 0 0,-2 2-112 0 0,-1 1-16 0 0,-1 2-8 0 0,0 0-136 0 0,-2-1-32 0 0,-1 0-8 0 0,1-1 0 0 0,1-1-56 0 0,1-1 0 0 0,-1-1-64 0 0,1 0 96 0 0,1-1-96 0 0,0-1 64 0 0,0-1-64 0 0,1 0 0 0 0,1 0 0 0 0,-1-3 0 0 0,1 1 0 0 0,0-1 0 0 0,1 0 136 0 0,1-1 8 0 0,-1-1 0 0 0,1 1 0 0 0,2-1-32 0 0,0 0-8 0 0,2-1 0 0 0,-1-1 0 0 0,2 1 16 0 0,-1-1 0 0 0,1 1 0 0 0,0-1 0 0 0,-2 2 0 0 0,3-2 0 0 0,-2 0 0 0 0,0 2 0 0 0,0-2-32 0 0,-1 2-8 0 0,-1-1 0 0 0,0 0 0 0 0,-1 1 16 0 0,0 0 0 0 0,-2 0 0 0 0,1-1 0 0 0,0-1-96 0 0,-1 1 0 0 0,-2 1 0 0 0,0 0 0 0 0,0 0 0 0 0,0 0-112 0 0,0-1 16 0 0,0-1 0 0 0,0 0-480 0 0,1 0-96 0 0</inkml:trace>
  <inkml:trace contextRef="#ctx0" brushRef="#br0" timeOffset="113">6688 10101 11975 2633 2402,'-2'-4'528'0'0,"2"2"112"0"0,0 1-512 0 0,2 1-128 0 0,-2-1 0 0 0,1-1 0 0 0,1 2 832 0 0,1-2 128 0 0,3-1 32 0 0,2-2 8 0 0,3 2-200 0 0,0-2-48 0 0,1 2-8 0 0,0-1 0 0 0,0 1-352 0 0,-3 0-72 0 0,1 3-8 0 0,-2-2-8 0 0,-1-2-80 0 0,0 3-24 0 0,-3 1 0 0 0,0 0 0 0 0,-2-1-8 0 0,-1 1-8 0 0,0 1 0 0 0,-2 0 0 0 0,2 0-48 0 0,-2 1-8 0 0,-1 1 0 0 0,1 2 0 0 0,-2 0-32 0 0,1 1-16 0 0,-2-1 0 0 0,0 1 0 0 0,2 0-80 0 0,-1 0 80 0 0,-1 1-80 0 0,0 0 80 0 0,2 0-80 0 0,-1 1 0 0 0,-1-1 0 0 0,1 1 64 0 0,1 0-64 0 0,-1-1 80 0 0,0 2-80 0 0,1 0 80 0 0,1-1-8 0 0,-1 1 0 0 0,0 0 0 0 0,1 0 0 0 0,0 0-72 0 0,1-1 80 0 0,-1-1-80 0 0,0 1 80 0 0,-1 1-80 0 0,0-1 0 0 0,1 0 0 0 0,-1 0 0 0 0,1 0 0 0 0,-2 0 0 0 0,1 0 0 0 0,0-1 0 0 0,1-1-144 0 0,-1-2-48 0 0,1-1 0 0 0,1-1-9496 0 0</inkml:trace>
  <inkml:trace contextRef="#ctx0" brushRef="#br0" timeOffset="114">6711 10200 919 2780 3047,'-3'-1'80'0'0,"1"0"-80"0"0,2 0 0 0 0,-2 0 0 0 0,2 0 2112 0 0,0 0 416 0 0,0 1 72 0 0,2-1 24 0 0,0-1-480 0 0,1 0-88 0 0,2-1-16 0 0,1 2-8 0 0,1-1-1016 0 0,2 1-208 0 0,-1-1-40 0 0,0 1 0 0 0,2 0-480 0 0,-2 0-88 0 0,-1 2-16 0 0,0-1-8 0 0,-1 1-112 0 0,0-1-64 0 0,-2 1 64 0 0,0-1-64 0 0,0 1-128 0 0,0 0-64 0 0,-1 1-16 0 0,4 0-8992 0 0</inkml:trace>
  <inkml:trace contextRef="#ctx0" brushRef="#br0" timeOffset="115">6897 10162 14279 2493 2390,'-2'1'1272'0'0,"1"0"-1016"0"0,0 1-256 0 0,0-1 0 0 0,0 0 640 0 0,1 2 88 0 0,-3 2 8 0 0,1 1 8 0 0,-1 3 120 0 0,2 0 16 0 0,3 0 8 0 0,0 0 0 0 0,4-3-568 0 0,0-1-120 0 0,1 0-16 0 0,1-2-8 0 0,0-1-48 0 0,2-1 0 0 0,0-2-8 0 0,0 1 0 0 0,-1-4-40 0 0,1 0-8 0 0,1-2 0 0 0,-1 1 0 0 0,-2-2-72 0 0,-1 0-88 0 0,0 1 24 0 0,-3-1 0 0 0,0 0 304 0 0,-2 1 64 0 0,-1-1 16 0 0,-2 1 0 0 0,-2-1-192 0 0,-1-1-32 0 0,1 1 0 0 0,-3-1-8 0 0,1 3-24 0 0,-1-1 0 0 0,1 3 0 0 0,-3 1 0 0 0,1 1-64 0 0,-1 2 80 0 0,0 0-80 0 0,2 0 80 0 0,-1 0-80 0 0,1 3 0 0 0,1 0 0 0 0,0-2 64 0 0,2 0-224 0 0,0-1-56 0 0,1 1-8 0 0,2-2-6496 0 0,0 0-1312 0 0</inkml:trace>
  <inkml:trace contextRef="#ctx0" brushRef="#br0" timeOffset="116">4611 4645 20271 3144 2584,'-20'-13'1800'0'0,"4"6"-1440"0"0,5 4-288 0 0,6 4-72 0 0,1 1 0 0 0,-1-1-112 0 0,-8-2 24 0 0,-6-3 8 0 0,-4-1-864 0 0,-1 1-176 0 0,4 3-32 0 0,7 2 0 0 0,6 2-328 0 0,7 1-64 0 0,3 0-16 0 0,5 3-3912 0 0</inkml:trace>
  <inkml:trace contextRef="#ctx0" brushRef="#br0" timeOffset="117">3937 6198 2759 3677 3400,'3'-13'248'0'0,"0"5"-248"0"0,0 1 0 0 0,-1 2 0 0 0,1 3 496 0 0,0 0 48 0 0,0 1 16 0 0,2-5 0 0 0,5 0-272 0 0,1-3-64 0 0,3-1 0 0 0,0-2-8 0 0,3 2-128 0 0,0 0-24 0 0,0 0-64 0 0,1 0 96 0 0,0-1-32 0 0,-2 1 0 0 0,1 3-64 0 0,-3-2 96 0 0,-1 3-96 0 0,-2 1 0 0 0,-2 1-72 0 0,-1 0 72 0 0,1-1-128 0 0,-1 0 32 0 0,2 2 0 0 0,-3-1 0 0 0,-2 1-736 0 0,1 1-136 0 0,1-1-32 0 0,1 0-8 0 0,1-1 792 0 0,-1-2 216 0 0</inkml:trace>
  <inkml:trace contextRef="#ctx0" brushRef="#br0" timeOffset="118">4475 5829 8751 3726 3600,'1'-1'384'0'0,"-1"-1"88"0"0,0 0-376 0 0,0-1-96 0 0,1 3 0 0 0,-1 0 0 0 0,4-2 240 0 0,-1-1 32 0 0,3-2 8 0 0,4-3 0 0 0,1 0-120 0 0,1-1-16 0 0,2 1-8 0 0,1-3 0 0 0,-1 2-136 0 0,1-1 0 0 0,-1 1-88 0 0,1 0 88 0 0,-1 1-64 0 0,1-1 64 0 0,-1 1 0 0 0,2 1 0 0 0,-3-1-384 0 0,1 0-16 0 0,-1 1-8 0 0,0 1-3640 0 0</inkml:trace>
  <inkml:trace contextRef="#ctx0" brushRef="#br0" timeOffset="119">5113 5449 5527 3673 3769,'0'-2'488'0'0,"0"-1"-392"0"0,0 3-96 0 0,1 0 0 0 0,0 0 448 0 0,0-1 72 0 0,1-1 16 0 0,2-1 0 0 0,3-1-248 0 0,1-1-56 0 0,2 0-8 0 0,1 1 0 0 0,0-2-128 0 0,2 2-24 0 0,0-1-8 0 0,0-1 0 0 0,0-1-64 0 0,0 0 0 0 0,0 0 0 0 0,-1 0 0 0 0,1 0-136 0 0,-1 0-24 0 0,1 1 0 0 0,-1 1 0 0 0,1 1-384 0 0,-2-1-72 0 0,0 0-24 0 0,0 1-2224 0 0</inkml:trace>
  <inkml:trace contextRef="#ctx0" brushRef="#br0" timeOffset="120">5746 5114 10591 3363 3673,'3'-10'472'0'0,"-1"4"96"0"0,2-1-456 0 0,0 2-112 0 0,-1 3 0 0 0,-1 1 0 0 0,3-2 264 0 0,2-1 32 0 0,4-2 8 0 0,3-2 0 0 0,5-1-240 0 0,0 0-64 0 0,1 2 0 0 0,-1-2 0 0 0,-3 2-112 0 0,1-2-56 0 0,-1 3-16 0 0,0-1-4840 0 0</inkml:trace>
  <inkml:trace contextRef="#ctx0" brushRef="#br0" timeOffset="121">6450 4717 5527 3631 4055,'8'-14'488'0'0,"-1"4"-392"0"0,-1 2-96 0 0,-1 2 0 0 0,0 3 784 0 0,-2 1 136 0 0,3-1 24 0 0,2-3 8 0 0,6-2-472 0 0,3-2-88 0 0,3-1-16 0 0,-3 1-8 0 0,1 3-368 0 0,-2-1 0 0 0,-2 0 0 0 0,0 2 0 0 0,-1 0-640 0 0,-1-1-80 0 0</inkml:trace>
  <inkml:trace contextRef="#ctx0" brushRef="#br0" timeOffset="122">7082 4379 8751 3255 3897,'7'-11'384'0'0,"-3"1"88"0"0,1 2-376 0 0,0 3-96 0 0,-2 2 0 0 0,-1 1 0 0 0,3-1 432 0 0,3-3 72 0 0,5-1 8 0 0,5-5 8 0 0,2 1-352 0 0,1 1-72 0 0,0 0-8 0 0,-2 1-8 0 0,0 3-600 0 0,-3 0-120 0 0,-1 2-32 0 0,-2-4 0 0 0</inkml:trace>
  <inkml:trace contextRef="#ctx0" brushRef="#br0" timeOffset="123">7604 4060 3223 3194 4047,'3'-5'288'0'0,"0"2"-288"0"0,-3 1 0 0 0,0 1 0 0 0,0 0 752 0 0,1-2 96 0 0,0-2 16 0 0,2-2 8 0 0,2-3 424 0 0,-1-3 80 0 0,1 0 24 0 0,2-2 0 0 0,-1 3-472 0 0,0 1-96 0 0,2 0-24 0 0,-1 3 0 0 0,1 1-552 0 0,2-1-104 0 0,1 3-24 0 0,0 0-8 0 0,0 1-392 0 0,2 0-80 0 0,0-1-8 0 0,1 1-8 0 0,3-1-816 0 0,1-1-160 0 0,-1 0-32 0 0,3-2-3200 0 0</inkml:trace>
  <inkml:trace contextRef="#ctx0" brushRef="#br0" timeOffset="124">3525 5067 4143 2919 3661,'3'-11'368'0'0,"-2"5"-296"0"0,3 0-72 0 0,-1 3 0 0 0,0 0 464 0 0,-1 2 80 0 0,2-2 8 0 0,4-1 8 0 0,2-1 120 0 0,5-4 24 0 0,3 1 8 0 0,1-2 0 0 0,1 3-456 0 0,0-2-96 0 0,0 2-24 0 0,0-1 0 0 0,1 1-136 0 0,0-2 0 0 0,-2 3-88 0 0,1-2 88 0 0,1 2-240 0 0,-4-2 8 0 0,0 2 0 0 0,0 0-2312 0 0,-2 2-464 0 0</inkml:trace>
  <inkml:trace contextRef="#ctx0" brushRef="#br0" timeOffset="125">4249 4685 7831 2750 3755,'1'-6'696'0'0,"0"1"-560"0"0,0 3-136 0 0,0 2 0 0 0,1 0 688 0 0,0-2 112 0 0,3-2 16 0 0,1-1 8 0 0,3-2-472 0 0,2 0-96 0 0,2 0-24 0 0,-1 2 0 0 0,1 0-232 0 0,-1 0 0 0 0,3-1 0 0 0,-4 2-80 0 0,0 0-376 0 0,1 0-80 0 0,0 1-8 0 0,0 0-2528 0 0,-1-1-512 0 0</inkml:trace>
  <inkml:trace contextRef="#ctx0" brushRef="#br0" timeOffset="126">4905 4409 7367 2541 3676,'4'-5'320'0'0,"-1"1"80"0"0,1 1-320 0 0,0 0-80 0 0,-2 3 0 0 0,1-1 0 0 0,0 0 0 0 0,2-1 0 0 0,4-1 0 0 0,4-1 64 0 0,3-2-576 0 0,1-1-128 0 0,0 1-16 0 0,2 0-8 0 0,-2-2 568 0 0,0 1 96 0 0</inkml:trace>
  <inkml:trace contextRef="#ctx0" brushRef="#br0" timeOffset="127">5622 4111 9671 2273 3850,'3'-3'864'0'0,"0"-1"-696"0"0,0 2-168 0 0,-1 2 0 0 0,1 0 432 0 0,0-1 48 0 0,4-2 16 0 0,1-1 0 0 0,6-2-360 0 0,3 0-72 0 0,2-1-64 0 0,0 1 96 0 0,0-1-240 0 0,-2 1-48 0 0,3 0 0 0 0,-2-1-8 0 0,-2 2-376 0 0,0-1-80 0 0,0 0-16 0 0,1 1-3504 0 0</inkml:trace>
  <inkml:trace contextRef="#ctx0" brushRef="#br0" timeOffset="128">6305 3824 11975 2220 4047,'4'-13'528'0'0,"-3"5"112"0"0,3 1-512 0 0,0 2-128 0 0,0 5 0 0 0,-2-2 0 0 0,2 2 104 0 0,3-4-8 0 0,3 1 0 0 0,5-1 0 0 0,3-2-336 0 0,2 0-72 0 0,-1 1-8 0 0,7-3-3136 0 0,-3-1-632 0 0</inkml:trace>
  <inkml:trace contextRef="#ctx0" brushRef="#br0" timeOffset="129">6868 3585 10591 2009 3916,'1'-16'472'0'0,"1"5"96"0"0,0 3-456 0 0,1 2-112 0 0,1 2 0 0 0,-1 2 0 0 0,0 1 424 0 0,3-4 64 0 0,4-2 16 0 0,3 0 0 0 0,2-1-504 0 0,2 1-120 0 0,0 1-8 0 0,-1 2-5256 0 0</inkml:trace>
  <inkml:trace contextRef="#ctx0" brushRef="#br0" timeOffset="130">7337 3331 6911 2073 4332,'7'-15'608'0'0,"0"5"-480"0"0,-1 4-128 0 0,0 0 0 0 0,-2 3 496 0 0,0 2 80 0 0,0-2 8 0 0,5 0 8 0 0,4-3-128 0 0,5-2-24 0 0,5 0-8 0 0,1 1 0 0 0,-3 0-944 0 0,0 1-184 0 0,-2 1-40 0 0,-2 0 0 0 0</inkml:trace>
  <inkml:trace contextRef="#ctx0" brushRef="#br0" timeOffset="131">7666 3176 455 1715 4044,'11'-4'0'0'0,"-7"2"0"0"0,-1 1 0 0 0,-2 1 0 0 0,-1 0 448 0 0,0 0 40 0 0,1 0 16 0 0,1 0 0 0 0,-1 0 160 0 0,2-2 32 0 0,-2 2 8 0 0,2-1 0 0 0,-1 1-376 0 0,0 0-72 0 0,0-1-8 0 0,0 1-8 0 0,2-1-496 0 0,1 0-96 0 0,3-1-16 0 0,-2-2-8 0 0</inkml:trace>
  <inkml:trace contextRef="#ctx0" brushRef="#br0" timeOffset="132">4659 4756 455 2066 4286,'1'-6'0'0'0,"-1"2"0"0"0,2 1 0 0 0,-1 0 0 0 0,0 2 384 0 0,1-1 40 0 0,0 2 8 0 0,1-1 0 0 0,1-1-144 0 0,4 0-32 0 0,1-3-8 0 0,0 2 0 0 0,-1 3-248 0 0,0-3 0 0 0,-2 1 0 0 0,0 0 0 0 0,-1-1-112 0 0,-1 0-48 0 0,-1 0 0 0 0,0 0-8 0 0,-1 1 168 0 0,1-1 104 0 0,-3 2-8 0 0,1 0-8 0 0,-1 1 264 0 0,-1-2 64 0 0,1 1 0 0 0,-3 1 8 0 0,1 0-80 0 0,-1 1-24 0 0,0 1 0 0 0,-2-2 0 0 0,2 0-112 0 0,-1 0-24 0 0,-1 0-8 0 0,0 0 0 0 0,1 0-48 0 0,0 0-16 0 0,-1 1 0 0 0,2-1 0 0 0,1 1-112 0 0,-2-1 72 0 0,1-1-72 0 0,0 1 64 0 0,1-1-64 0 0,0 1 0 0 0,0 0 0 0 0,0 0 0 0 0,0 0 64 0 0,-1 0 0 0 0,1 0 0 0 0,-2 0 0 0 0,0 1 16 0 0,-1 0 0 0 0,-2 0 0 0 0,0 1 0 0 0,-1 1-8 0 0,-2-1 0 0 0,2 3 0 0 0,-3-3 0 0 0,1 2 0 0 0,-1-1 0 0 0,1 1 0 0 0,-3 0 0 0 0,3 0-72 0 0,0 1 96 0 0,1-1-96 0 0,1-1 96 0 0,-1 1-96 0 0,2 0 0 0 0,0 1 72 0 0,-1-1-72 0 0,3 1 0 0 0,0-1 0 0 0,1 1 0 0 0,0 1 64 0 0,2 1 24 0 0,-1-2 8 0 0,1 1 0 0 0,2-1 0 0 0,0 4 16 0 0,0-2 8 0 0,0-2 0 0 0,0 2 0 0 0,1 0 40 0 0,2 0 0 0 0,0 2 8 0 0,1-2 0 0 0,2 2 72 0 0,-2 0 16 0 0,0-2 0 0 0,1 1 0 0 0,0 2-64 0 0,0-1-16 0 0,0 0 0 0 0,0 2 0 0 0,-1-1-16 0 0,-1 1-8 0 0,2-1 0 0 0,0 1 0 0 0,-1-2 40 0 0,0 0 16 0 0,2 1 0 0 0,1-1 0 0 0,-2-1-8 0 0,2-2 0 0 0,2 3 0 0 0,1-2 0 0 0,1-1-40 0 0,1 1 0 0 0,0-1-8 0 0,1-3 0 0 0,0 1 40 0 0,-1-2 0 0 0,2 0 8 0 0,-1-1 0 0 0,0-1-8 0 0,1 0-8 0 0,-1 0 0 0 0,-1-1 0 0 0,1 1-80 0 0,-2-2-8 0 0,2 0-8 0 0,-2 0 0 0 0,0 0 24 0 0,-1-2 8 0 0,1-1 0 0 0,-2 0 0 0 0,1-1 40 0 0,0 0 0 0 0,-1-3 8 0 0,0 2 0 0 0,-1 0-8 0 0,-2-2 0 0 0,0 1 0 0 0,-2 0 0 0 0,2-2-32 0 0,-2 1-16 0 0,-2 0 0 0 0,0 1 0 0 0,0 0-112 0 0,-1-1 0 0 0,-1 2 0 0 0,0-1 0 0 0,0 0 80 0 0,-1 1-8 0 0,0-1 0 0 0,0 0 0 0 0,-1-1 24 0 0,0 1 0 0 0,0 0 0 0 0,-1 1 0 34 50,1 0-8-34-50,-3 0 0 0 0,3-1 0 0 0,-1 0 0 0 0,0 2-88 0 0,-2-1 64 33 50,2 1-64-33-50,-3-2 64 0 0,1 1-64 0 0,-2-1 0 0 0,0 2 0 0 0,0-2 0 0 0,0 2 0 0 0,-1-1 0 0 0,1 3 0 0 0,1-1 64 0 0,0 0-64 0 0,-1 2 0 0 0,1-2 0 0 0,0 1 0 0 0,0 1 64 0 0,0 1-64 0 0,1 0 0 0 0,0-1 64 0 0,2 2-64 0 0,-2-1 0 0 0,0 0 0 0 0,1 0 0 0 0,1 0 0 0 0,-1 1 0 0 0,-1-2 0 0 0,2 2 0 0 0,-2-1 0 0 0,1-1 0 0 0,-1 2 0 0 0,0-1 0 0 0,-1 0 0 0 0,1 0 0 0 0,0 1 0 0 0,-1 0-88 0 0,-1 0 88 0 0,0 1 0 0 0,0 0 0 0 0,2 0 0 0 0,-2 1 0 0 0,1 0-80 0 0,0 1 80 0 0,-2 0 0 0 0,1 1 0 0 0,0-1-64 0 0,0 0 64 0 0,0 1 0 0 0,2 0 0 0 0,-3 0-64 0 0,2-1 64 0 0,-1 0 0 0 0,0 1 0 0 0,0 2-64 0 0,-1-2 64 0 0,1-1 0 0 0,0 3 0 0 0,0-1 0 0 0,-2-1 0 0 0,1 1 0 0 0,2-1 0 0 0,-2 2 0 0 0,2-1 0 0 0,-2 1 0 0 0,0-1 0 0 0,-1 2-64 0 0,1-1 64 0 0,1 1 0 0 0,1 0 0 0 0,1 0 0 0 0,0 1 0 0 0,0-1 0 0 0,2 0 0 0 0,1-1 0 0 0,-1 2 0 0 0,2 0 0 0 0,0 2 0 0 0,2-1 0 0 0,1 2 0 0 0,1-3 0 0 0,0 1-64 0 0,3 0 64 0 0,-1 0 0 0 0,0 1 0 0 0,3-1 0 0 0,-2 1 0 0 0,3-1 0 0 0,-1-1 0 0 0,1 2 0 0 0,0-1 0 0 0,0 0 0 0 0,1-1 0 0 0,1 1 0 0 0,-1 0 0 0 0,2 0 0 0 0,0 0 0 0 0,2 0 64 0 0,0-2 0 0 0,0-1-64 0 0,1 1 96 0 0,0-1-96 0 0,0-1 64 0 0,0-1-64 0 0,0-2 0 0 0,1 2 80 0 0,-1-2-80 0 0,-1 0 80 0 0,0-1-80 0 0,0-1 96 0 0,0 0-24 0 0,-1 0-8 0 0,0-1 0 0 0,-1 0-64 0 0,-2-1 0 0 0,0 0 0 0 0,-2-1 0 0 0,0 1 0 0 0,-2-1 0 0 0,0 0 0 0 0,-1 0 0 0 0,1-2 0 0 0,-3-1 0 0 0,1-1 0 0 0,-1 0 64 0 0,0 0-64 0 0,-1-3 96 0 0,0 0-96 0 0,1 0 96 0 0,-2 0-96 0 0,1-1 0 0 0,0-2 0 0 0,-2 1 0 0 0,0 5 0 0 0,0-2 0 0 0,0 1 0 0 0,0-4 0 35 50,-1-1 0-35-50,-1-1 0 0 0,0 0 0 0 0,-1 2 0 0 0,0 3 0 0 0,-1-1 0 0 0,0 2 0 0 0,-1 0 0 0 0,-2 0 0 0 0,1 1 0 0 0,-2-1 0 0 0,1 2 0 0 0,-1 0 0 0 0,0 1 0 0 0,0-2 0 0 0,0 1 0 0 0,-1 1 0 0 0,1 0 0 0 0,-1 0 0 0 0,1 0 0 0 0,-2 3 0 0 0,0-1 0 0 0,0 2 0 0 0,2 1 0 0 0,-1-2 0 0 0,-1 3-88 0 0,0 0 24 0 0,-1 0 0 0 0,-1 2 64 0 0,-1-1-104 0 0,3 2 40 0 0,-2 1 64 0 0,1-1-104 0 0,1 1 40 0 0,-3 0 64 0 0,3-1-104 0 0,1 2 8 0 0,-1-2 8 0 0,0 2 0 0 0,0 0 0 0 0,1 0 88 0 0,0 1 0 0 0,1 2 0 0 0,0 0 0 0 0,0 1 0 0 0,2-2-96 0 0,-3 1 96 0 0,4 0-96 0 0,0 0 96 0 0,0 2 0 0 0,-1-1 0 0 0,1 2 0 0 0,1 1 0 0 0,0 0 0 0 0,2-5 0 0 0,1 1-64 0 0,-2 1 64 0 0,3 1 0 0 0,-2 1 0 0 0,2 1 0 0 0,-1-1 0 0 0,1-1 0 0 0,0 2 0 0 0,1-2 0 0 0,1 1 0 0 0,1-1 0 0 0,-1-1 0 0 0,1 1-64 0 0,3-1 64 0 0,-1 0 0 0 0,2 1 0 0 0,1-1 0 0 0,1 2 0 0 0,1-4 0 0 0,1 1 0 0 0,1 0 64 0 0,2-2 0 0 0,0 1 0 0 0,0-1 0 0 0,1-2 0 0 0,-1 1-64 0 0,0-2 88 0 0,0-2-88 0 0,0 1 96 0 0,-2 0-16 0 0,2-2 0 0 0,0 0 0 0 0,1-2 0 0 0,0 0-16 0 0,0-1 0 0 0,0 0 0 0 0,1-1 0 0 0,-1 0 0 0 0,0-1-64 0 0,0-1 96 0 0,0 0-32 0 0,-1 0-64 0 0,-2-1 64 0 0,0-1-64 0 0,-2-1 64 0 0,0 2-64 0 0,-2-1 80 0 0,-2-3-80 0 0,-2 1 80 0 0,2 0-80 0 0,-3-1 0 0 0,-1 1 0 0 0,-1-2 64 0 0,0-1-64 0 0,-2-2 0 0 0,0 3 0 0 0,-2-3 64 0 0,-2-4-64 0 0,0 1 0 0 0,-1-1 0 0 0,-1 4 0 0 0,1 1 0 0 0,-1 1 0 0 0,-1 3 0 0 0,1 1 0 0 0,-1 1 0 0 0,-2 2 0 0 0,1 1 0 0 0,-1-1 0 0 0,-3 2 0 0 0,0-1 0 0 0,-2 1-72 0 0,0-2 72 0 0,-1 3-72 0 0,1 0 72 0 0,0-1-104 0 0,1 1 40 0 0,0 0 64 0 0,0 1-64 0 0,3-1 64 0 0,0 2-64 0 0,1 0 64 0 0,0 0 0 0 0,-1 2 0 0 0,2 1 0 0 0,0 0-72 0 0,-1 1 72 0 0,0 1-80 0 0,-1 1 80 0 0,0 0-112 0 0,0 1 24 0 0,0 1 8 0 0,1-1 0 0 0,1 1 80 0 0,-1 1-96 0 0,1 0 96 0 0,0 0-96 0 0,-1 2 96 0 0,1-2 0 0 0,1 2 0 0 0,3-2-64 0 0,-2 2 64 0 0,3 0 0 0 0,1-5 0 0 0,0 3 0 0 0,1 2 0 0 0,1-1 0 0 0,-1 1 0 0 0,2 2-64 0 0,0-1 64 0 0,1 1 0 0 0,0 1 0 0 0,0 0 0 0 0,0 2 0 0 0,2-2 0 0 0,-1 1 0 0 0,1 0 0 0 0,2-1 0 0 0,0 0 0 0 0,0 1 0 0 0,2-1 0 0 0,1-2 0 0 0,-1-1 0 0 0,2 0 0 0 0,1-1 64 0 0,-1-1 0 0 0,3 0 8 0 0,-1-2 0 0 0,3-1 0 0 0,-2 0 24 0 0,1-3 8 0 0,0 1 0 0 0,1-1 0 0 0,2-1-24 0 0,-1 0-8 0 0,-1-2 0 0 0,0 0 0 0 0,3 0 0 0 0,-1 0 0 0 0,1-2 0 0 0,0-1 0 0 0,0 1-72 0 0,0-2 96 0 0,-2 0-96 0 0,0-1 96 0 0,0-1 0 0 0,-1 0 0 0 0,0-3 0 0 0,-2 0 0 0 0,0-2-96 0 0,-3-1 0 0 0,0 2 0 0 0,-2-3 0 0 0,0 0 0 0 0,-2 1 0 0 0,0-1 0 0 0,-2 1 0 0 0,-1 3 80 0 0,-1-2-80 0 0,0-1 96 0 0,-2-1-96 0 0,0 0 0 0 0,-2 0 0 0 0,-1-1 0 0 0,-2 1 0 0 0,-1-1 0 0 0,-1 1 0 0 0,-2 1 0 0 0,2 2 0 0 0,1 2 0 0 0,-2-1 0 0 0,-3 1 0 0 0,-2 0 0 0 0,-1 0 0 0 0,0 1 0 0 0,0-1-72 0 0,0 2 72 0 0,-1 0 0 0 0,2 1 0 0 0,0 3 0 0 0,1-1-64 0 0,-2 3-56 0 0,0-1-8 0 0,0 1 0 0 0,2 0 0 0 0,-1 2 0 0 0,0 0 0 0 0,0 1 0 0 0,0 0 0 0 0,2-1 56 0 0,1 2 8 0 0,-2 0 0 0 0,2 2 0 0 0,0-1 64 0 0,1 1-80 0 0,0 2 80 0 0,0 0-80 0 0,2 0 80 0 0,0 2 0 0 0,-1 0-72 0 0,2-2 72 0 0,0 1 0 0 0,0-1 0 0 0,1 3 0 0 0,-2 0 0 0 0,2 1-72 0 0,0 0 72 0 0,3-3 0 0 0,0 0 0 0 0,1 1 0 0 0,0 1 0 0 0,1 1 0 0 0,0 0 0 0 0,1 1 0 0 0,2 1-64 0 0,0-1 64 0 0,2 0 0 0 0,0 1 0 0 0,1-1 0 0 0,2 1 0 0 0,1 0 0 0 0,0-1 0 0 0,3 0 0 0 0,1 0 0 0 0,1 0 0 0 0,0-2 0 0 0,1 0 0 0 0,-1-2 0 0 0,4-1 72 0 0,-1 0-8 0 0,0-3-64 0 0,0 0 96 0 0,2-2-32 0 0,-2 0 0 0 0,2-4-64 0 0,1 2 96 0 0,0-2-32 0 0,0-2 0 0 0,0 0 0 0 0,0-1 0 0 0,2-2 0 0 0,0 0-64 0 0,-1-1 96 0 0,1-1-96 0 0,-2 0 96 0 0,-1-3-32 0 0,-3 2-64 0 0,1 0 96 0 0,-4-1-32 0 0,-1 0-64 0 0,-2 0 0 0 0,-1 0 72 0 0,-1-2-72 0 0,-2-2 0 0 0,-2 2 0 0 0,0-1 0 0 0,-3-1 64 0 0,-1-4-64 0 0,-3-2 0 0 0,-2 1 0 0 0,-4 1 0 0 0,1 2 0 0 0,-3 0 0 0 0,-2 1 0 0 0,-1 1 0 0 0,1 1 0 0 0,-3 1 0 0 0,-2 2-96 0 0,-2 0 32 0 0,1 1-8 0 0,-1 1 0 0 0,0 3 0 0 0,-1 2 0 0 0,0 2-96 0 0,-2 2-24 0 0,0 2 0 0 0,0-1 0 0 0,1 2-80 0 0,2 1-16 0 0,1-1-8 0 0,4 1 0 0 0,4 0-192 0 0,2 1-40 0 0,3-1-8 0 0,4-2-4208 0 0,3 3-848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3T19:25:46.429"/>
    </inkml:context>
    <inkml:brush xml:id="br0">
      <inkml:brushProperty name="width" value="0.05292" units="cm"/>
      <inkml:brushProperty name="height" value="0.05292" units="cm"/>
      <inkml:brushProperty name="color" value="#CA1237"/>
      <inkml:brushProperty name="ignorePressure" value="1"/>
    </inkml:brush>
  </inkml:definitions>
  <inkml:trace contextRef="#ctx0" brushRef="#br0">1121 1591 1375 2708 3316,'-1'0'128'0'0,"1"-1"-128"0"0,-1 1 0 0 0,1 0 0 0 0,0-1 376 0 0,0 0 48 0 0,-1 0 16 0 0,1 0 0 0 0,-1-2 208 0 0,1 1 48 0 0,0-1 8 0 0,0 1 0 0 0,0 0 152 0 0,0 1 32 0 0,1-1 8 0 0,0 1 0 0 0,0 0 0 0 0,0 0 0 0 0,2 0 0 0 0,-1 1 0 0 0,1-1-104 0 0,-1 1-24 0 0,2 1 0 0 0,-1 0 0 0 0,1 0-160 0 0,0 0-40 0 0,2 2-8 0 0,1-1 0 0 0,1 1-80 0 0,2 1-8 0 0,1-1-8 0 0,3 0 0 0 0,-1-1-112 0 0,0 1-32 0 0,1-1 0 0 0,2 1 0 0 0,2 0-72 0 0,-1 1-24 0 0,-2-1 0 0 0,2 2 0 0 0,4 1-96 0 0,-1 0-32 0 0,0 1 0 0 0,-1-1 0 0 0,1 2-32 0 0,0-1-64 0 0,0-1 88 0 0,-2 2-88 0 0,0-2 80 0 0,-2 1-80 0 0,1-2 64 0 0,-3 1-64 0 0,-2-2 64 0 0,-2-1-64 0 0,1 2 64 0 0,-3-2-64 0 0,1 2 0 0 0,-2-4 0 0 0,-1 1 0 0 0,-1-1 0 0 0,1 0 0 0 0,-1-2 0 0 0,0 1 72 0 0,-1-1-72 0 0,0-1 96 0 0,0 1-24 0 0,1 0 0 0 0,-1-2 0 0 0,0 1-72 0 0,0-1 96 0 0,0 1-96 0 0,-1 0 96 0 0,-1 0-96 0 0,-1 0 0 0 0,0 1 0 0 0,-1-1 64 0 0,0 0-64 0 0,-2 1 0 0 0,0 0 0 0 0,0 0 0 0 0,0 0 0 0 0,-1 1 0 0 0,-2 0 0 0 0,-1 2 0 0 0,-1-1 0 0 0,-1 1 0 0 0,2 1 0 0 0,-1 0 0 0 0,3-1 0 0 0,1 2 0 0 0,-1-1 0 0 0,4-1 0 0 0,0 2 0 0 0,0-1 0 0 0,0-1 0 0 0,3 1 0 0 0,-1-1-64 0 0,3-1 64 0 0,0 1 0 0 0,-1-2 0 0 0,2 1 0 0 0,1-1 0 0 0,1 0 0 0 0,0-1 0 0 0,1 0 0 0 0,-2-1 0 0 0,0 0 0 0 0,0 0 0 0 0,-1 0 0 0 0,-2 1 0 0 0,-1-1 0 0 0,-1 1 0 0 0,-1 1 0 0 0,-1-1 0 0 0,0 2 0 0 0,-1-1 0 0 0,-2 0 0 0 0,1 1 0 0 0,-2 1 0 0 0,0-1 0 0 0,0 2 0 0 0,-1 0 0 0 0,1 0 0 0 0,1 1 0 0 0,1-1 0 0 0,0 1 0 0 0,1-2 0 0 0,2 2 64 0 0,0-2-64 0 0,1 0 0 0 0,1-1 72 0 0,1 0-72 0 0,0-1 0 0 0,1-2 0 0 0,1 2 0 0 0,-1-3 0 0 0,0 1 0 0 0,0-1 72 0 0,1 0-72 0 0,-2-1 0 0 0,0 1 64 0 0,-1-1-64 0 0,-2 0 0 0 0,0 1 0 0 0,-2 1 0 0 0,0-1 0 0 0,-1 0 0 0 0,-1 1 0 0 0,-1 1 0 0 0,-1-1 0 0 0,-1 1 0 0 0,2 0 0 0 0,-1 0-192 0 0,2 1-64 0 0,0-1-8 0 0,0 1-9176 0 0</inkml:trace>
  <inkml:trace contextRef="#ctx0" brushRef="#br0" timeOffset="1">1055 1603 6911 2748 3318,'0'-2'608'0'0,"0"1"-480"0"0,0 1-128 0 0,-1 0 0 0 0,1 0 632 0 0,-1-1 104 0 0,0 1 16 0 0,-1 0 8 0 0,-1 0 264 0 0,-1 1 48 0 0,0 2 16 0 0,-2 2 0 0 0,1 0-376 0 0,-1 3-72 0 0,0 1-8 0 0,-2 2-8 0 0,1 0-192 0 0,-2 2-40 0 0,1 2-8 0 0,-3 0 0 0 0,0 2 0 0 0,0 1-8 0 0,0-1 0 0 0,-1 0 0 0 0,-2-1 8 0 0,5-1 8 0 0,-1-3 0 0 0,1 2 0 0 0,-2 2-136 0 0,-1 3-32 0 0,-1 0-8 0 0,1 1 0 0 0,-1 1-88 0 0,2-3-24 0 0,0-3 0 0 0,2-1 0 0 0,2-1-8 0 0,2-2-8 0 0,0-2 0 0 0,1-1 0 0 0,1-1-24 0 0,1-1-64 0 0,1 0 96 0 0,1-3-32 0 0,0-1-64 0 0,0 0 0 0 0,0-1 72 0 0,1-2-72 0 0,0 0 0 0 0,1-2 0 0 0,0 0 0 0 0,-1-3 64 0 0,2 1-64 0 0,-3-1 0 0 0,1 0 0 0 0,-1-1 0 0 0,0 0 0 0 0,-1 2-128 0 0,-1-1 16 0 0,0 1 8 0 0,-1 3-48 0 0,0 0-8 0 0,1 2 0 0 0,-2 1 0 0 0,-1 0 64 0 0,-1 2 16 0 0,1 1 0 0 0,-1 0 0 0 0,-1 0 80 0 0,2 1-80 0 0,1 0 80 0 0,0 0-80 0 0,1 0 80 0 0,0 0 0 0 0,2-1 0 0 0,0-1 0 0 0,0 1 0 0 0,3-3 0 0 0,-1 2 0 0 0,2-2 0 25-18,0 0 0-25 18,1-1 0 0 0,2 0 0 0 0,-1-1 0 0 0,1-1 0 0 0,0-1 0 0 0,0-1 0 0 0,-1 0 0 0 0,1 0 0 0 0,-2 0 0 0 0,-1-1 0 0 0,0 1 0 0 0,-3 1 0 0 0,0 1 0 0 0,-1-2 0 0 0,-2 0 0 0 0,1 2 0 25-20,-2 0 0-25 20,0 0 0 0 0,-1 0 0 0 0,0 1 0 0 0,-1 1 0 0 0,0 0 0 0 0,1 1 64 0 0,1 1-64 0 0,-1-1 64 0 0,1 1-64 0 0,1 0 64 0 0,0-1-64 0 0,2 2 0 0 0,-1 0 64 0 0,1-1-64 0 0,1 0 0 0 0,0 1 0 0 0,2-1 0 0 0,0 0 0 0 0,1 0-408 0 0,2 0-88 0 0,0-1-16 0 0,3-1-8152 0 0</inkml:trace>
  <inkml:trace contextRef="#ctx0" brushRef="#br0" timeOffset="2">1150 1590 3223 2687 3348,'0'-4'288'0'0,"0"3"-288"0"0,0-1 0 0 0,0 1 0 0 0,1 1 384 0 0,-1-1 16 0 0,0 1 8 0 0,2-2 0 0 0,-1 1 672 0 0,0-2 136 0 0,0 1 24 0 0,-1 0 8 0 0,1 2 72 0 0,-2 0 24 0 0,1 2 0 0 0,-2 0 0 0 0,2 1-392 0 0,-2 1-80 0 0,0 0-8 0 0,1 3-8 0 0,-1-1-296 0 0,0 1-56 0 0,2-1-16 0 0,-1 3 0 0 0,0 0-160 0 0,0 4-32 0 0,-1 3-8 0 0,2 1 0 0 0,0 1-32 0 0,0 1 0 0 0,-1 0-8 0 0,0-2 0 0 0,0 0-72 0 0,0 1-16 0 0,1 1 0 0 0,0 0 0 0 0,-1-2-16 0 0,1 2-8 0 0,-1 0 0 0 0,0 0 0 0 0,0 1 24 0 0,0-1 8 0 0,0-2 0 0 0,0-1 0 0 0,-1-2-88 0 0,1 0-16 0 0,1 0-64 0 0,-1-4 96 0 0,0 0-16 0 0,1 0-8 0 0,0 0 0 0 0,0 0 0 0 0,0-1 8 0 0,0 0 0 0 0,0-3 0 0 0,0-2 0 0 0,0 1-80 0 0,0-2 80 0 0,1-2-80 0 0,0-1 80 0 0,-1 0-80 0 0,1-1 0 0 0,1-2 0 0 0,0-2 0 0 0,0 1 0 0 0,0 0 64 0 0,-1-3-64 0 0,1 1 0 0 0,0 0 0 0 0,-2 0 0 0 0,0 0 0 0 0,-2 1 0 0 0,0 0 0 0 0,-2 1-136 0 0,-1 3 32 0 0,0 1 8 0 0,1 1-8 0 0,-2 1 0 0 0,-1 2 0 0 0,-1 1 0 0 0,-1 2 104 0 0,2 0-96 0 0,-1 2 96 0 0,0 0-96 0 0,3 0 96 0 0,0-1 0 0 0,2 0 0 0 0,1-1 0 0 0,1 1 0 0 0,1-3 0 0 0,2 0 0 0 0,0-1 0 0 0,1 0 0 0 0,2 0 0 0 0,-1-1 0 0 0,1-2 0 0 0,0-1 0 0 0,1 0 0 0 0,0-1 0 0 0,0-2 0 0 0,-1 1 0 0 0,1-1 0 26-18,0 0 0-26 18,-1-1 0 0 0,-1 1 0 27-18,-1-2 0-27 18,1 2 0 0 0,-2 0 0 0 0,0-1 0 0 0,-1 0 0 0 0,-2 3 0 0 0,-1-2 0 0 0,0 2 0 25-18,-2 1 0-25 18,0 0 0 0 0,-1 0 0 0 0,-1 0 0 0 0,0 3 0 0 0,0-1 96 0 0,-1 0-96 0 0,0 1 144 0 0,1 1-24 0 0,0-1-8 0 0,1 2 0 0 0,1-1-112 0 0,-1 0 88 0 0,2 0-88 0 0,0 0 80 25-18,2 0-80-25 18,-1 1 0 0 0,2-1 0 0 0,0 0 0 0 0,2 1 0 0 0,1-3 0 0 0,1 0-88 0 0,1-1 88 0 0,1-1-440 0 0,2 0-40 0 0,1-1-16 0 0,1-1-9272 0 0</inkml:trace>
  <inkml:trace contextRef="#ctx0" brushRef="#br0" timeOffset="3">1685 1769 2759 2545 3441,'0'-1'248'0'0,"0"1"-248"0"0,0-1 0 0 0,0 1 0 0 0,0-1 0 0 0,0 1-80 0 0,0 0 0 0 0,-1-3 0 0 0,1 1 584 0 0,-2-1 112 0 0,2 2 24 0 0,-2-2 8 0 0,-1 3-216 0 0,1-2-48 0 0,-1 2 0 0 0,-1-1-8 0 0,0 1-136 0 0,0 0-24 0 0,0 1-8 0 0,0 0 0 0 0,-1 0-72 0 0,1-1-8 0 0,-1 0-8 0 0,0 1 0 0 0,1-1 104 0 0,1 1 16 0 0,-1 0 8 0 0,1 0 0 0 0,0-1 56 0 0,0 2 16 0 0,1 0 0 0 0,-1 0 0 0 0,2 0 16 0 0,0 1 8 0 0,1-1 0 0 0,0 2 0 0 0,1 0 72 0 0,-1-1 8 0 0,2 1 8 0 0,0-1 0 0 0,2 0-48 0 0,0 1-16 0 0,1 0 0 0 0,0-2 0 0 0,1 1 32 0 0,1-2 8 0 0,0-1 0 0 0,2 0 0 0 0,0-1-88 0 0,0-1-8 0 0,1 0-8 0 0,-1-3 0 0 0,0 1-80 0 0,-1 0-24 0 0,1-1 0 0 0,-2-1 0 0 0,-1 1-72 0 0,-1 0-8 0 0,-1 0-8 0 0,-3 1 0 0 0,1-1-112 0 0,-2-1 0 0 0,-1 2 64 0 0,-1-1-64 0 0,1 2 0 0 0,-2-1 0 0 0,-2 1 0 0 0,-1-1-80 0 0,0 2 8 0 0,-1-1 0 0 0,-1 2 0 0 0,1 0 0 0 0,0 0-88 0 0,0 1-8 0 0,-1 0-8 0 0,2 2 0 0 0,-2-1 96 0 0,1 1 80 0 0,0 1-104 0 0,0 0 40 0 0,0 0 64 0 0,1 1 0 0 0,0-1 0 0 0,1 1 0 0 0,1 0 0 0 0,0 1 96 0 0,1-1 0 0 0,1 0-8 0 0,2 1 40 0 0,-1-1 16 0 0,2 0 0 0 0,0 1 0 0 0,3-1 32 0 0,-2 0 8 0 0,3 0 0 0 0,-1-1 0 0 0,1-2 72 0 0,0 1 24 0 0,-1 0 0 0 0,3-2 0 0 0,-1 0-72 0 0,1 0-16 0 0,1-2 0 0 0,1 0 0 0 0,-1-2-88 0 0,0 1-16 0 0,0-1-8 0 0,0 0 0 0 0,-2-1-80 0 0,1 1 80 0 0,-2-1-80 0 0,0 0 80 0 0,-3 1-80 0 0,1 0 0 0 0,-2-1 0 0 0,-1 0 0 0 0,-1 1 64 0 0,-2-1-64 0 0,1 2 64 0 0,-1-1-64 0 0,-2 2 0 0 0,0 0 0 0 0,0 1 0 0 0,-1 1 0 0 0,1 0-80 0 0,-1 2-32 0 0,0 0-8 0 0,0 0 0 0 0,0 1 48 0 0,1 1 8 0 0,1 0 0 0 0,0-2 0 0 0,0 2-8 0 0,1-1 0 0 0,2 1 0 0 0,-1-1 0 0 0,1 0-344 0 0,0 0-72 0 0,2 1-16 0 0,1-1-7368 0 0</inkml:trace>
  <inkml:trace contextRef="#ctx0" brushRef="#br0" timeOffset="4">1659 1810 3223 2427 3255,'0'-1'288'0'0,"-1"1"-288"0"0,1 0 0 0 0,-1 1 0 0 0,1 0 584 0 0,-1-1 64 0 0,0 2 16 0 0,-1 0 0 0 0,-1 1 136 0 0,-1 3 24 0 0,1 1 8 0 0,-2 2 0 0 0,2 1-72 0 0,-2 1-16 0 0,1 4 0 0 0,-1 0 0 0 0,0 2-32 0 0,0 0-8 0 0,0 1 0 0 0,0 1 0 0 0,-1 0-104 0 0,0 1-24 0 0,0-1-8 0 0,0 1 0 0 0,-1-2-88 0 0,0 4-8 0 0,-1 0-8 0 0,1 1 0 0 0,0-1-128 0 0,-1-2-24 0 0,2-2-8 0 0,1 1 0 0 0,-1-1-88 0 0,0 0-24 0 0,2-3 0 0 0,1-2 0 0 0,-1 1-32 0 0,0 0 0 0 0,2-1-8 0 0,-2 0 0 0 0,1-2-32 0 0,1 0-8 0 0,-2-1 0 0 0,1-1 0 0 0,1 0 8 0 0,-2-1 0 0 0,1 0 0 0 0,0-2 0 0 0,0 0-24 0 0,0-1-8 0 0,0 0 0 0 0,1-2 0 0 0,-1 0-24 0 0,2 0 0 0 0,-1-1 0 0 0,1-1 0 0 0,-1-1-64 0 0,2 0 0 0 0,-2 0 72 0 0,2-1-72 0 0,-1 0 0 0 0,1 0 0 0 0,0 0 0 0 0,-1-1 64 0 0,1 1-64 0 0,-1 0 0 0 0,1 0-64 0 0,-1-1 64 0 0,1 2-224 0 0,0-1-8 0 0,0 1 0 0 0,1 0 0 0 0,0 1-816 0 0,-1-1-160 0 0</inkml:trace>
  <inkml:trace contextRef="#ctx0" brushRef="#br0" timeOffset="5">1516 2403 4143 2875 3302,'-1'-4'368'0'0,"0"3"-296"0"0,1 0-72 0 0,-1-1 0 0 0,1 1 448 0 0,-1 0 64 0 0,-1 1 24 0 0,0 0 0 0 0,-3-1 376 0 0,0 1 80 0 0,-2 0 8 0 0,0 0 8 0 0,1 1-312 0 0,-1 2-64 0 0,1-1-16 0 0,2 2 0 0 0,-2 0-112 0 0,2 1-24 0 0,0 0-8 0 0,0 1 0 0 0,2 0-112 0 0,0 0-16 0 0,1 0-8 0 0,1-1 0 0 0,1 0-48 0 0,1-1-16 0 0,-2-1 0 0 0,2 0 0 0 0,1 0 40 0 0,1 0 8 0 0,1-2 0 0 0,0 0 0 0 0,1 0-48 0 0,1-2-8 0 0,1 0 0 0 0,1-1 0 0 0,0-1-96 0 0,-1-2-16 0 0,-1 1-8 0 0,0 0 0 0 0,-1-1-72 0 0,-2 0-8 0 0,-2 0-64 0 0,0 1 96 0 0,-1-1-96 0 0,-2 1 0 0 0,-2 0 64 0 0,-1 0-64 0 0,0 1 0 0 0,-1 0 0 0 0,-1 2 0 0 0,-2-1 0 0 0,0 2 0 0 0,0 1 0 0 0,-1 0 0 0 0,-1 2 0 0 0,1 1 96 0 0,1 0-32 0 0,0 1-64 0 0,0 0 96 0 0,0 0 0 0 0,2 2 0 0 0,1-1 0 0 0,1 0 0 0 0,0-1-32 0 0,2-1 0 0 0,0 2-64 0 0,1-2 96 0 0,1 1-32 0 0,2 1-64 0 0,0-2 88 0 0,1 1-88 0 0,2-2 120 0 0,0 0-32 0 0,2-1-8 0 0,0 0 0 0 0,2-2 48 0 0,0 0 16 0 0,0-2 0 0 0,1 0 0 0 0,-2-1-72 0 0,1-1-8 0 0,-1 0-64 0 0,-1-2 96 0 0,0 2-96 0 0,-2-1 0 0 0,0 0 64 0 0,-1-3-64 0 0,-1 2 0 0 0,-1 0 0 0 0,-2-1 0 0 0,-1 1 0 0 0,1 0 0 0 0,-3 0 64 0 0,1 1-64 0 0,-2-1 0 0 0,-1 1 64 0 0,1 0-64 0 0,-2 2 0 0 0,0 0 72 0 0,0 2-72 0 0,0 0 0 0 0,-1 2 0 0 0,0 0 64 0 0,1 1-64 0 0,0 0 0 0 0,0 2 0 0 0,1-1 0 0 0,1 0 0 0 0,-1 0 0 0 0,4 0 0 0 0,-1-1 0 0 0,1 0 0 0 0,2 0-72 0 0,0-1 72 0 0,1 0-104 0 0,2 0-480 0 0,1-1-96 0 0,0-1-24 0 0,2-1-5016 0 0,0 1-1000 0 0</inkml:trace>
  <inkml:trace contextRef="#ctx0" brushRef="#br0" timeOffset="6">1719 1835 919 2544 3465,'1'-5'80'0'0,"-1"3"-80"0"0,0 0 0 0 0,0 0 0 0 0,0 1 464 0 0,1 0 80 0 0,-1 1 8 0 0,0-1 8 0 0,0-2 264 0 0,1 1 48 0 0,-1 0 16 0 0,-1 1 0 0 0,1-1-48 0 0,-1 2-8 0 0,1 2 0 0 0,-1-1 0 0 0,1 2-344 0 0,0 0-72 0 0,0 0-8 0 0,0 1-8 0 0,1-1-16 0 0,0 2-8 0 0,1-1 0 0 0,1 2 0 0 0,0 1 24 0 0,0 0 8 0 0,1 1 0 0 0,1 1 0 0 0,-1 2 72 0 0,1-1 8 0 0,0 2 8 0 0,-1 2 0 0 0,1-1-48 0 0,-1 2-16 0 0,0 0 0 0 0,0 1 0 0 0,0 1-16 0 0,-1 2-8 0 0,0 0 0 0 0,1 2 0 0 0,0 1-88 0 0,0 0-8 0 0,2 1-8 0 0,-1-1 0 0 0,1-1-72 0 0,0-2-8 0 0,1-1-8 0 0,-1-2 0 0 0,0-3-56 0 0,0 1-16 0 0,0 0 0 0 0,1-2 0 0 0,0 1-48 0 0,-2-1 0 0 0,2-1-8 0 0,-1-1 0 0 0,-1 1 8 0 0,1-3 8 0 0,0 1 0 0 0,-1-2 0 0 0,0 0 0 0 0,-1-2 0 0 0,-1 0 0 0 0,1-1 0 0 0,0 0-32 0 0,-1-2-8 0 0,0 1 0 0 0,-2-2 0 0 0,1 1-64 0 0,0-2 0 0 0,-2 0 72 0 0,0 0-72 0 0,0 0 0 0 0,-1-2 0 0 0,0 1 0 0 0,-1-2 64 0 0,0 1-64 0 0,0-2 0 0 0,-1 0 64 0 0,-1 0-64 0 0,0 0 0 0 0,0 2 0 0 0,0-1 0 0 0,-1 3 0 0 0,0-1 0 0 0,-1 2 0 0 0,0 0 0 0 0,-2 2 0 0 0,2 1 0 0 0,-2 1 0 0 0,2-1 0 0 0,0 1 0 0 0,1 0 0 0 0,2 1 0 0 0,0-1 0 0 0,2-1 0 0 0,0 1 0 0 0,1-2 0 0 0,1 1 0 0 0,0-1 0 0 0,2 0 0 0 0,0 0 0 0 0,1-2 0 0 0,1 1-64 0 0,0-2 64 0 0,2 0 0 0 0,-2-1 0 0 0,2-1 0 0 0,-1 0 0 0 0,0-2 0 0 0,0 1 0 0 0,0-1 0 0 0,0-2 0 0 0,-2 1 0 0 0,0 1 0 0 0,-2 0-64 0 0,-1 0 64 0 0,0 2 0 0 0,-2-2 0 0 0,0 3 0 0 0,0-1 0 0 0,-2 2 0 0 0,0 0 0 0 0,1 0 0 0 0,-3 1 0 0 0,2 0 0 0 0,0 0 0 0 0,0 1 0 0 0,2 0 0 0 0,0-1 0 0 0,0 1 0 0 0,1 0 0 0 0,1-1 0 0 0,0 0 0 0 0,1 0 0 0 0,0 0 0 0 0,1-1 0 0 0,1 0 0 0 0,0-1 0 0 0,1 0 0 0 0,0-1 0 0 0,0 1 0 0 0,-1 0 0 0 0,0-1-96 0 0,-2 1-136 0 0,1 0-32 0 0,-2-1-8 0 0,-1 1 0 0 0,2-1-528 0 0,-2 0-96 0 0,0 1-32 0 0,0-2-7408 0 0</inkml:trace>
  <inkml:trace contextRef="#ctx0" brushRef="#br0" timeOffset="7">1792 1814 919 2476 3527,'-2'-1'80'0'0,"1"-1"-80"0"0,0 0 0 0 0,0 1 0 0 0,0 1 624 0 0,1-2 112 0 0,0 2 16 0 0,0-1 8 0 0,-1-2 360 0 0,1 0 64 0 0,0 0 24 0 0,0 0 0 0 0,1 2-48 0 0,-1-1-8 0 0,3 0 0 0 0,-2 2 0 0 0,2 0-336 0 0,0 0-72 0 0,1 2-8 0 0,1 0-8 0 0,1 2-240 0 0,1 1-40 0 0,-2-1-16 0 0,2 0 0 0 0,1 4-80 0 0,3 1-24 0 0,1 0 0 0 0,2 1 0 0 0,0 2-72 0 0,3 1-24 0 0,1 2 0 0 0,1 1 0 0 0,1 0-72 0 0,0 2-8 0 0,0 0-8 0 0,0 1 0 0 0,0 0-64 0 0,-3-2-16 0 0,1-2 0 0 0,0 0 0 0 0,4 1-64 0 0,2 1 0 0 0,1-1 0 0 0,0-1 0 0 0,1 1 208 0 0,-1-1 0 0 0,-1 0 0 0 0,-3-2 0 0 0,-2 0-32 0 0,-2-3-8 0 0,-1 1 0 0 0,-3-1 0 0 0,-1 0-168 0 0,-1-1 0 0 0,-1 0 0 0 0,-2-2 0 0 0,-1 0 80 0 0,0 1-16 0 0,-1-2-64 0 0,1 2 96 0 0,-1-3 0 0 0,-2 0-8 0 0,1-1 0 0 0,-1-1 0 0 0,-1 0-24 0 0,-1 0 0 0 0,1-1 0 0 0,-1-2 0 0 0,0 2 24 0 0,0 0 0 0 0,-1-1 0 0 0,1 0 0 0 0,0 0-16 0 0,-1 0 0 0 0,2 0 0 0 0,-2-1 0 0 0,1 1-72 0 0,0-1 0 0 0,-1 1 72 0 0,0-1-72 0 0,1 0 0 0 0,-1 1 0 0 0,0-1 0 0 0,0 1 0 0 0,-1-1 0 0 0,2 0 0 0 0,-1 0 0 0 0,-1 0 0 0 0,1-1 0 0 0,0 1 0 0 0,0-1 0 0 0,0 1 0 0 0,0-1 0 0 0,-1 1 0 0 0,1-1 0 0 0,-1 1 0 0 0,0-2 0 0 0,0 0 0 0 0,0 1 0 0 0,0-1 0 0 0,-1 0 0 0 0,1 0 0 0 0,-2 0 0 0 0,0-1 0 0 0,0 2 0 0 0,-1 0 0 0 0,-2 1 0 0 0,0 0 0 0 0,-2 1 0 0 0,0 1 0 0 0,-2 1 0 0 0,0 0 0 0 0,-1 2 0 0 0,0 1 0 0 0,0 1 0 0 0,0-1 0 0 0,1 1 0 0 0,1 1 0 0 0,0-2 0 0 0,2 1 0 0 0,1-1 0 0 0,3 0 0 0 0,1-1 0 0 0,0-2 0 0 0,3 1 0 0 0,0-2 0 0 0,1 1 0 0 0,1-2 0 0 0,2 0 0 0 0,0-1 0 0 0,3-1 0 0 0,-1 0 0 0 0,2-1 0 0 0,0-1 0 0 0,1 0 0 0 0,-1-1 0 0 0,-1 0 0 0 0,-1-1 0 0 0,1 1 0 0 0,-4-1 64 0 0,0-1-64 0 0,-2 1 0 0 0,-1 0-64 0 0,-1 1 64 0 0,0 1-72 0 0,-2 0 72 0 0,0 0-80 0 0,-3 0 80 0 0,2 2 0 0 0,-3-1-72 0 0,1 2 72 0 0,-2 0 0 0 0,-1 2 0 0 0,0-1 0 0 0,-1 2 0 0 0,0 0 0 0 0,1 2 0 0 0,-1-2 0 0 0,2 3 0 0 0,-1-2 0 0 0,2 1 0 0 0,1-1 88 0 0,2 1-88 0 0,0-2 96 0 0,0 2-96 0 0,2-3 64 0 0,2 1-64 0 0,0 0 64 0 0,2-1-64 0 0,0-1 0 0 0,1 1 0 0 0,2-2 0 0 0,1-1 0 0 0,1-1 0 0 0,1 0 0 0 0,-1-1 0 0 0,1 0 0 0 0,-1-1 64 0 0,-2 0-64 0 0,1-1 0 0 0,-4 0 0 0 0,1 1 0 0 0,-4-1 0 0 0,0 1 0 0 0,-1 1 0 0 0,-1 0 0 0 0,0-1 0 0 0,-4 3 0 0 0,1-2-160 0 0,-4 3-56 0 0,1 0-8 0 0,-2 0 0 0 0,-1 1 352 0 0,1 1 64 0 0,0-1 8 0 0,-1 2 8 0 0,3-1-208 0 0,0 1 0 0 0,2-1 0 0 0,0 1 0 0 0,1-1 0 0 0,0 0-88 0 0,2 0 24 0 0,0 1 0 0 0,1-2-264 0 0,0 1-56 0 0,0-1 0 0 0,2 0-8864 0 0</inkml:trace>
  <inkml:trace contextRef="#ctx0" brushRef="#br0" timeOffset="8">1111 2198 455 2681 3491,'1'-2'0'0'0,"-1"1"0"0"0,0 0 0 0 0,0 0 0 0 0,0 0 256 0 0,0 0 0 0 0,1 0 8 0 0,-1-2 0 0 0,1 1 120 0 0,1-2 32 0 0,-1-2 0 0 0,-1 1 0 0 0,0 0 80 0 0,0 0 16 0 0,0 0 8 0 0,0 0 0 0 0,0 0 96 0 0,-1 1 24 0 0,0 0 0 0 0,1 1 0 0 0,-1-1 248 0 0,0 1 48 0 0,1 1 16 0 0,-1 0 0 0 0,1 2-56 0 0,0-1 0 0 0,-1 1-8 0 0,1 1 0 0 0,-2 1-200 0 0,0 0-40 0 0,-1 3-8 0 0,-1 2 0 0 0,-1 1-264 0 0,-2 2-56 0 0,2 1-16 0 0,-3 2 0 0 0,0 0-80 0 0,-1 2-24 0 0,-3 1 0 0 0,2-1 0 0 0,-1 0 72 0 0,-1 0 16 0 0,-2 4 0 0 0,-1 1 0 0 0,0 2 16 0 0,0 0 8 0 0,1-1 0 0 0,1-2 0 0 0,1-2-88 0 0,2-1-24 0 0,0-1 0 0 0,2-1 0 0 0,2-3-96 0 0,-1 1-16 0 0,1 1-8 0 0,0 0 0 0 0,2-1-16 0 0,-1 1-64 0 0,2-2 96 0 0,0-1-32 0 0,0 0 0 0 0,1-2 0 0 0,1-1 0 0 0,0-1 0 0 0,1-2-64 0 0,2-1 80 0 0,-1-1-80 0 0,0-1 80 0 0,1-1-80 0 0,0 0 0 0 0,1-1 0 0 0,0-3 0 0 0,1 0 0 0 0,0-2 0 0 0,-1-1 0 0 0,0-1 64 0 0,1 1-64 0 0,-3-2 0 0 0,0 0 0 0 0,1-1 0 0 0,-2 2-64 0 0,-2-1-32 0 0,1 1-8 0 0,-2 0 0 0 0,0 3-24 0 0,-2 0-8 0 0,1 3 0 0 0,-2 0 0 0 0,-1 3 40 0 0,-2 2 16 0 0,1 0 0 0 0,-2 2 0 0 0,0 1 80 0 0,0 2-80 30-18,-1 0 80-1 0,1 1-80-1-1,2 0 80-28 19,1 1 0 0 0,0 0 64 0 0,2-1-64 0 0,2 0 96 0 0,1-1-24 0 0,0-1 0 26-18,2-1 0-26 18,2-1 0 0 0,-1-1 0 0 0,2 0 0 0 0,2-1 0 0 0,-1-1-8 0 0,1-2-64 0 0,1 0 96 26-18,1 0-32-26 18,0-2 0 0 0,1 0-64 0 0,-1 0 96 0 0,1-3-32 0 0,-2 1-64 0 0,0 0 64 0 0,-1 0-64 0 0,-1 0 64 0 0,-1 0-64 27-20,0 0 0-27 20,-2 0 0 0 0,-1 1 0 0 0,0 0 0 0 0,-1 0 0 0 0,-1 2 0 0 0,0-2 0 0 0,0 2 0 0 0,-1-1 0 0 0,0 1 0 0 0,0-1 0 0 0,1 1 0 0 0,1 0-112 0 0,0-1 16 0 0,-1-1 0 0 0,2 2-360 0 0,0-2-72 0 0,2 0-16 0 0,-1 0-8320 0 0</inkml:trace>
  <inkml:trace contextRef="#ctx0" brushRef="#br0" timeOffset="9">745 1994 5063 2858 3481,'0'-1'448'0'0,"1"-1"-352"0"0,-1 1-96 0 0,0 1 0 0 0,0 0 736 0 0,0 0 128 0 0,0-1 24 0 0,-1-1 8 0 0,-1 0 192 0 0,-1 1 32 0 0,-2 2 16 0 0,0 2 0 0 0,-2 2-464 0 0,0 0-88 0 0,-2 4-16 0 0,0-1-8 0 0,-1 4-104 0 0,-1 1-16 0 0,-2 2-8 0 0,-1 1 0 0 0,-1 3-32 0 0,-1 0-8 0 0,0 1 0 0 0,2-1 0 0 0,-1 2 0 0 0,0-3 0 0 0,1 2 0 0 0,1-4 0 0 0,4-3-40 0 0,-2 1 0 0 0,1 0-8 0 0,-1 0 0 0 0,1 1-120 0 0,0-1-32 0 0,1 1 0 0 0,-1-1 0 0 0,2 0-96 0 0,-1-1-32 0 0,2-1 0 0 0,-1-1 0 0 0,3 0 0 0 0,-1-2-64 0 0,-1 0 96 0 0,1-1-32 0 0,1 1-64 0 0,1-2 0 0 0,2-1 0 0 0,0-2 0 0 0,1 0 0 0 0,-1-1 0 0 0,2-2 0 0 0,0 0 0 0 0,0-1 0 0 0,2-1 0 0 0,0-2 64 0 0,0-2-64 0 0,3-2 64 0 0,-3 0-64 0 0,2-1 96 0 0,0 0-32 0 0,-1-1-64 0 0,-2 0 0 0 0,1 0 0 0 0,-1 1 0 0 0,-2 0 0 0 0,-1 1 0 0 0,1 1 0 0 0,-2 2 0 0 0,0 0 0 0 0,1 3-88 0 0,-2 0 88 0 0,1 1-64 0 0,-2 2 64 0 0,1 2-104 0 0,0 0 40 0 0,-1 2 64 0 0,-1 1-80 0 0,1 0 80 0 0,1 0 0 0 0,1 1-72 0 0,-1 0 72 0 0,0-2 0 0 0,3 1 0 0 0,-1-1 0 0 0,2 0 0 0 0,0-1 0 0 0,2-2 0 0 0,0 0 0 0 0,1 0 0 28-19,0-3 0-28 19,1 1 0 0 0,0-2 0 0 0,1 0 0 0 0,1-2 0 0 0,0 0 0 0 0,0-1 0 0 0,-1 0 0 0 0,0-1 0 0 0,-1 1 0 0 0,-1-1 0 0 0,-1 0 0 0 0,-1 1 0 0 0,-1 1 0 0 0,-2-1 0 0 0,1 1 0 0 0,-3-1 0 0 0,0 2 0 0 0,-1 0 0 0 0,1 1 0 26-18,-2 0 0-26 18,0 1 0 0 0,0 1 0 0 0,-1 0 0 0 0,2 2 0 0 0,-1 1 0 0 0,0-1 0 0 0,1 2 0 0 0,0 0 0 0 0,1 0 0 0 0,-1 0 0 0 0,1 2 0 0 0,2-1 0 0 0,0-1 0 0 0,1 1 0 0 0,1-2-96 0 0,1-1 16 0 0,0 0 8 0 0,0 0-6080 0 0,2-1-1216 0 0</inkml:trace>
  <inkml:trace contextRef="#ctx0" brushRef="#br0" timeOffset="10">767 2649 1839 2950 3173,'1'-1'160'0'0,"-1"1"-160"0"0,0 0 0 0 0,0-1 0 0 0,0 0 528 0 0,0 1 72 0 0,0-1 8 0 0,1-2 8 0 0,-1 0 296 0 0,1 0 56 0 0,0 0 16 0 0,-1 1 0 0 0,1 0 80 0 0,0 0 24 0 0,-1 0 0 0 0,0 0 0 0 0,0 1-48 0 0,1 0-8 0 0,-1 0 0 0 0,0 0 0 0 0,0 0-264 0 0,0 1-48 0 0,-1 1-16 0 0,1 1 0 0 0,-2 1-232 0 0,-1 2-56 0 0,1 2 0 0 0,-1-1-8 0 0,2 0-216 0 0,-2 2-48 0 0,-1 3-8 0 0,0 3 0 0 0,-1 2-24 0 0,-1 2-8 0 0,1 4 0 0 0,0 0 0 0 0,-2-1 24 0 0,3 0 0 0 0,-1-4 0 0 0,1 1 0 0 0,1-2-32 0 0,-1-1-8 0 0,2-2 0 0 0,-2 1 0 0 0,1 2 8 0 0,0 0 0 0 0,0 0 0 0 0,-2 2 0 0 0,2-1 0 0 0,-1-2 0 0 0,0-1 0 0 0,1-2 0 0 0,0-2-8 0 0,0-1 0 0 0,1 0 0 0 0,1-3 0 0 0,1 0-24 0 0,0-2 0 0 0,0 0 0 0 0,0-1 0 0 0,0-1-64 0 0,1-1 64 0 0,0-1-64 0 0,0-1 64 0 0,0-1-64 0 0,-1-1 80 0 0,2-1-80 0 0,-1-2 80 0 0,1 0-16 0 0,-2 0-64 0 0,0 0 96 0 0,0-1-32 0 0,0-1-64 0 0,-1 0 0 0 0,-2 0 0 0 0,1 2 0 0 0,-1 0-120 0 0,-2 2 16 0 0,1 1 0 0 0,-1 1 0 0 0,0 2 8 0 0,0 2 0 0 0,-1 0 0 0 0,0 2 0 0 0,-1 0 96 0 0,1 2-96 0 0,0 1 96 0 0,0-1-96 0 0,1 1 96 0 0,1-1 0 0 0,0 1 0 0 0,2-1-72 0 0,0 1 72 0 0,1-3 0 0 0,1 1 0 0 0,0-1 0 0 0,3 0 0 0 0,-1 0 0 0 0,2-1 0 0 0,0-1 0 0 0,2-1 0 0 0,1 0 0 0 0,0-2 0 0 0,1 0 0 0 0,-1-1 0 0 0,0 0 0 0 0,-2-1 0 0 0,2 0 0 0 0,-1-1 0 0 0,-1 0-64 0 0,-1 0 64 0 0,0 0-64 0 0,-2 0 64 0 0,-1 1 0 0 0,0 0 0 0 0,-2 0-64 0 0,0 2 64 0 0,-2-1 0 0 0,0 1 0 0 0,-1 1 0 0 0,-1 0 0 0 0,0 1 0 0 0,-1 0 0 0 0,1 1 0 0 0,-1 0 0 0 0,0 1 64 0 0,-1 1-64 0 0,1-1 64 0 0,1 1-64 0 0,0 0 64 0 0,1 0-64 23-19,2-1 64-23 19,0 0-64 0 0,1 0 0 0 0,1 0 0 0 0,2-1 0 0 0,0-1 0 0 0,0 0 0 0 0,3-1 0 0 0,0 0 0 0 0,1-1-112 0 0,0-1-8 22-21,0 1 0-22 21,2-2 0 0 0,-1 0-608 0 0,2 1-120 0 0</inkml:trace>
  <inkml:trace contextRef="#ctx0" brushRef="#br0" timeOffset="11">1423 2479 3223 2594 3598,'-1'-1'288'0'0,"1"0"-288"0"0,0 0 0 0 0,0 1 0 0 0,-1 0 864 0 0,0-1 128 0 0,1 1 16 0 0,-1-1 8 0 0,0 0 264 0 0,0 1 48 0 0,0 2 16 0 0,-1 2 0 0 0,1 2-440 0 0,-1 1-80 0 0,0 4-24 0 0,1 2 0 0 0,-1 2-104 0 0,0 2-24 0 0,1 2-8 0 0,-1 0 0 0 0,0 0-200 0 0,1 0-40 0 0,0 1-8 0 0,-1 0 0 0 0,2 0-24 0 0,-2-2-8 0 0,0-1 0 0 0,1 1 0 0 0,1 2-120 0 0,0-3-24 0 0,0-1-8 0 0,0-2 0 0 0,0 0-104 0 0,0-3-16 0 0,1-1-8 0 0,-1-1 0 0 0,1-1-40 0 0,0 0 0 0 0,0-2-64 0 0,0-2 96 0 0,-1 0-96 0 0,0 0 72 0 0,0-2-72 0 0,0 1 64 0 0,0-3-64 0 0,0 0 0 0 0,0 1 72 0 0,0-2-72 0 0,0 1 0 0 0,0-4 72 0 0,0 1-72 0 0,-2-3 0 0 0,0 1 88 0 0,1-1-88 0 0,-2 0 80 0 0,0 1-80 0 0,0 1 0 0 0,-2 1 0 0 0,0 2 0 0 0,0 0 0 0 0,-1 1 0 0 0,-2 1 0 0 0,1 2 0 0 0,-1-2 0 0 0,0 4 0 0 0,0 0 0 0 0,2 0 0 0 0,0 0 0 0 0,2-1 0 0 0,-1 1 0 0 0,2 0 0 0 0,0 0 0 0 0,1-1 0 0 0,2 1 0 0 0,0 0 0 0 0,2-2 0 0 0,1 1 0 0 0,0-2 0 0 0,2 0 0 0 0,1-1 0 0 0,2-2 0 0 0,-1 1 0 0 0,1-2 0 0 0,1 0 0 0 0,-1-2 0 0 0,-2 1 0 0 0,-1 1 0 0 0,0-2 0 0 0,1 1 0 0 0,-1-1 0 0 0,-1-1 0 0 0,-1 0 0 0 0,-1 1 0 0 0,-3 2 0 0 0,0 0 0 0 0,-2 0 0 0 0,-1 1 0 0 0,-2 0 0 0 0,0 3 0 0 0,-3-1 0 0 0,1 1 0 0 0,2 0 0 0 0,1-1 0 0 0,-1 2 0 0 0,0-1 0 0 0,0 1 72 0 0,1 1-72 0 0,1-1 64 0 0,1 0-64 0 0,1 0 0 0 0,1 0 0 0 0,1-1 64 0 0,1 1-64 0 0,1-2 0 0 0,1 0 0 0 0,2 0 0 0 0,2-2-176 0 0,-1 0-24 0 0,3-1-8 0 0,0 0 0 0 0,0-1-880 0 0,0-1-184 0 0</inkml:trace>
  <inkml:trace contextRef="#ctx0" brushRef="#br0" timeOffset="12">1944 2389 3679 2183 3661,'1'-1'160'0'0,"0"-1"40"0"0,-1 1-200 0 0,1 1 0 0 0,0 0 0 0 0,-1 0 0 0 0,0-1 760 0 0,1 1 104 0 0,0 0 32 0 0,0 1 0 0 0,-1 0 192 0 0,0 2 32 0 0,0 1 16 0 0,-1 1 0 0 0,0 3-48 0 0,0-1 0 0 0,-1 2-8 0 0,0 1 0 0 0,0 3-208 0 0,1-1-40 0 0,-2 4 0 0 0,2 0-8 0 0,-1 2-296 0 0,-1 0-56 0 0,1 0-16 0 0,0-1 0 0 0,1-3-144 0 0,-2 1-32 0 0,1-1-8 0 0,0 2 0 0 0,-1-2-112 0 0,0 1-32 0 0,0 1 0 0 0,0-2 0 0 0,0 2-8 0 0,0 0-8 0 0,0-1 0 0 0,1-1 0 0 0,0 0-112 0 0,1-1 0 0 0,0-2-72 0 0,-1 0 72 0 0,1-1 104 0 0,0-1 72 0 0,1 0 16 0 0,-1-1 0 0 0,-1-1-192 0 0,1-1 0 0 0,1-1 0 0 0,0 1 64 0 0,-1-2-64 0 0,0 0 0 0 0,1-1 0 0 0,0-1 0 0 0,0 1 64 0 0,0-2-64 0 0,0-1 80 0 0,1 1-80 0 0,0-1 64 0 0,-1 0-64 0 0,0 0 0 0 0,0 0 72 0 0,1-1-72 0 0,-1 1 0 0 0,0 0 72 0 0,0 0-72 0 0,0 0 0 0 0,0 0 72 0 0,5-9-72 0 0,-5 5 0 0 0,0 2 64 0 0,-1-1-64 0 0,0 0 0 0 0,-1-1 0 0 0,0 0 0 0 0,-1 2 0 0 0,0 0 0 0 0,-2 1 0 0 0,1 1 0 0 0,-3 0 0 0 0,1 2 0 0 0,-1 0 0 0 0,-1 2 0 0 0,0-1 0 0 0,1 1-64 0 0,0 0 64 0 0,1 0 0 0 0,1 0 0 0 0,1 0 0 0 0,-1 0 0 0 0,2 0 0 0 0,1-1 0 0 0,1 0 0 0 0,1-1 0 0 0,0 2 0 0 0,1-1 0 0 0,1-1 0 0 0,1 0 0 0 0,2 0 0 0 0,-1-2 0 0 0,2 1 0 0 0,1-2 0 0 0,1 1 0 0 0,0-2 0 0 0,0 0 0 0 0,0-1 0 0 0,1-1 0 0 0,0 1 0 0 0,-1-1-80 0 0,-2 1 80 0 0,-1-1-72 0 0,-2 2 72 0 0,-2 0-96 0 0,-1 1 96 0 0,-1 1-64 0 0,-3-1 64 0 0,-1 2 0 0 0,-1 0 0 0 0,-2 1 0 0 0,-2 0 0 0 0,1 2 0 0 0,0-1 0 0 0,2-1 0 0 0,-1 1 0 0 0,1-1 64 0 0,0 1-64 0 0,2 0 80 0 0,1-1-80 0 0,0 1 80 0 0,2-1-80 0 0,1 0 0 0 0,0 0 0 0 0,2 0 0 0 0,1-1 0 0 0,1 0-104 0 0,1-1-48 0 0,2 0-8 0 0,1 0-6328 0 0,1-1-1264 0 0</inkml:trace>
  <inkml:trace contextRef="#ctx0" brushRef="#br0" timeOffset="13">1336 2930 5703 2583 3261,'2'0'512'0'0,"-2"0"-416"0"0,1 0-96 0 0,0 0 0 0 0,-1-1 0 0 0,0 1 0 0 0,0 0 0 0 0,0 0 0 0 0,1 0 0 0 0,0 0 0 0 0,-1 0 0 0 0,0 0 0 0 0,0 0 0 0 0,0 0 0 0 0,0 0 0 0 0,0 0 0 0 0,0 0 0 0 0,0 0 0 0 0,0 0 0 0 0,0 0 0 0 0</inkml:trace>
  <inkml:trace contextRef="#ctx0" brushRef="#br0" timeOffset="14">1357 2915 5623 2570 3261,'0'0'504'0'0,"0"0"-408"0"0,0 0-96 0 0,0 0 0 0 0,1 0 384 0 0,-1-1 48 0 0,0 0 16 0 0,0 1 0 0 0,1-1 152 0 0,0-1 24 0 0,0 1 8 0 0,-1 1 8 0 0,0 0 24 0 0,0 0 8 0 0,0 0 0 0 0,0 0 0 0 0,0 0-24 0 0,2-8-8 0 0,0 7 0 0 0,-2 1 8 0 0,1 0-72 0 0,-1 0-24 0 0,0 0 0 0 0,0 0 8 0 0,-1 0-136 0 0,1 0-24 0 0,-2 2-8 0 0,0 0 8 0 0,-1 2-160 0 0,-1 1-32 0 0,-1 1-8 0 0,-1 1 8 0 0,0 2-80 0 0,-2 3-24 0 0,1 2 0 0 0,-3 2 8 0 0,0-1-112 0 0,0 2 72 0 0,-1-1-72 0 0,-1 0 72 0 0,0 2 32 0 0,0-1 8 0 0,1-1 0 0 0,1-2 8 0 0,1-2-16 0 0,0 0 0 0 0,0-1 0 0 0,1 0 8 0 0,1-1-40 0 0,-2 0-8 0 0,2 0 0 0 0,0-1 8 0 0,0-1 56 0 0,1 0 16 0 0,0-2 0 0 0,1 1 16 0 0,0-1-72 0 0,0 0-16 0 0,1-1 0 0 0,0-1 0 0 0,0-1-72 0 0,2 0 96 0 0,0-1-96 0 0,0-1 96 0 0,2 0-96 0 0,0-1 0 0 0,0 0 0 0 0,2-1 64 0 0,0-2-64 0 0,0 0 0 0 0,2-2 0 0 0,0 1 0 0 0,0-1 64 0 0,0-2-64 0 0,0 1 0 0 0,-1 0 64 0 0,-1 0-64 0 0,-1 1-96 0 0,0-1 16 0 0,-1 2 8 0 0,-1 0-16 0 0,-1 1 0 0 0,1 0 0 0 0,-2 2 0 0 0,1 2-88 0 0,-2 1-16 0 0,0 1-8 0 0,-1 2 0 0 0,0 0 64 0 0,-1 0 8 0 0,2 2 8 0 0,-1-1 0 0 0,1 0 120 0 0,1 0 0 0 0,0-1 0 0 0,1-1 0 0 0,0 1 0 0 0,1-1 0 0 0,1 0 0 0 0,1 0 0 0 0,-1-2 0 0 0,2 1 0 0 0,-1-3 0 0 0,2 1 0 0 0,0-1 0 0 0,1-1 0 0 0,0 0 0 0 0,1-2 0 0 0,1 1 64 0 0,-1-1-64 0 0,-1 0 0 0 0,-1 0 0 0 0,0 0 64 0 0,0 0-64 0 0,-2 0 0 0 0,0 1 0 0 0,-1-1 0 0 0,0 2 0 0 0,0-2 0 0 0,-1 1 0 0 0,1 1-280 0 0,-1-2-8 0 0,0 2 0 0 0,1-2 0 0 0,1 1-688 0 0,1-1-144 0 0</inkml:trace>
  <inkml:trace contextRef="#ctx0" brushRef="#br0" timeOffset="15">1376 2883 5815 2500 2998,'-1'-5'128'0'0,"1"4"24"0"0,-1-1 8 0 0,0 1 0 0 0,1 1-160 0 0,0-1 0 0 0,0 1 0 0 0,0 0 0 0 0,1 0 1232 0 0,0 0 208 0 0,0 1 48 0 0,-1 2 8 0 0,2 0-480 0 0,0 2-96 0 0,0 1-24 0 0,1 0 0 0 0,0 2-168 0 0,0 0-40 0 0,1 2-8 0 0,1 1 0 0 0,1 0-232 0 0,0 1-40 0 0,0 2-16 0 0,1-1 0 0 0,-1 1-72 0 0,0-1-24 0 0,1 0 0 0 0,0 0 0 0 0,-1-1-32 0 0,2 1-8 0 0,-3-1 0 0 0,1 0 0 0 0,-1-1-104 0 0,1 1-24 0 0,1 1-8 0 0,-2 0 0 0 0,1 0-48 0 0,1 0-8 0 0,-2-1 0 0 0,1 0 0 0 0,0 0 8 0 0,0 0 0 0 0,0-2 0 0 0,-2 0 0 0 0,2 0-8 0 0,-2-1 0 0 0,1 0 0 0 0,-1-2 0 0 0,-2-2-64 0 0,1 0 0 0 0,0 2 72 0 0,-1-2-72 0 0,0-1 0 0 0,0 0 72 0 0,1-1-72 0 0,-2-1 0 0 0,0-1 104 0 0,1 0-32 0 0,0-2-8 0 0,-1 0 0 0 0,1-2 0 0 0,0 0-64 0 0,-1-1 96 0 0,-1 0-32 0 0,0 0-64 0 0,0-1 80 0 0,-1 0-80 0 0,-2 0 80 0 0,1 0-80 0 0,-2 2 0 0 0,0 0 0 0 0,-1 0 0 0 0,-1 2 0 0 0,-1 0 0 0 0,1 2-64 0 0,0 0 64 0 0,0-1 0 0 0,0 3-88 0 0,1 0 88 0 0,0 0-64 0 0,1 1 64 0 0,2 0 0 0 0,-1-1 0 0 0,2-1 0 0 0,1 1 0 0 0,0 1 0 0 0,2-1 0 0 0,1-1 0 0 0,1 0 0 0 0,0 0 0 0 0,2-1 0 0 0,-1-1 0 0 0,-1 1 0 0 0,1-2 0 0 0,2 1 0 0 0,-1-1 0 0 0,0 0-64 0 0,-1-1 64 0 0,-1 1-64 0 0,0-1 64 0 0,-2 0-96 0 0,-1 2 16 0 0,-1-2 8 0 0,0 0 0 0 0,-2 1 72 0 0,0 0 0 0 0,-1-1-72 0 0,1 2 72 0 0,0-1 0 0 0,-1 1 0 0 0,-1 0 0 0 0,-2 1 0 0 0,0 0 0 0 0,0 1 0 0 0,0-1 0 0 0,0 1 0 0 0,3 0 0 0 0,-1 0 0 0 0,2 0 0 0 0,0 0 0 0 0,1-1 0 0 0,0 0-88 0 0,1 1 88 0 0,0 0-64 0 0,2-1-296 0 0,-1 1-56 0 0,0 0-16 0 0,1-2-8624 0 0</inkml:trace>
  <inkml:trace contextRef="#ctx0" brushRef="#br0" timeOffset="16">1531 3294 1375 2413 2601,'0'0'128'0'0,"0"0"-128"0"0,0-1 0 0 0,0 1 0 0 0,0 0 744 0 0,0 0 128 0 0,0-1 24 0 0,0 0 8 0 0,0 0 312 0 0,0 0 56 0 0,0 0 8 0 0,0 1 8 0 0,0 0-80 0 0,0 0-24 0 0,0 0 0 0 0,0 0 0 0 0,0 0-392 0 0,0 0-88 0 0,0 0-8 0 0,0 0-8 0 0,0 0-288 0 0,2 9-56 0 0,-2-4-16 0 0,-1 0 0 0 0,0 4-8 0 0,1 1 0 0 0,-1 1 0 0 0,0 2 0 0 0,0 0 0 0 0,0 0 0 0 0,1 0 0 0 0,-1 1 0 0 0,-1-1-80 0 0,2 0-16 0 0,-1-1-8 0 0,0 0 0 0 0,1-2-80 0 0,0 0-8 0 0,1-1-8 0 0,0-1 0 0 0,-1 1-56 0 0,1-1 0 0 0,-1-1-64 0 0,1 0 96 0 0,-1 1-32 0 0,0 0-64 0 0,0 1 88 0 0,0-1-88 0 0,0 0 112 0 0,-1-1-32 0 0,0 1-8 0 0,1-2 0 0 0,0 0 8 0 0,0 0 0 0 0,0-2 0 0 0,0 0 0 0 0,0 1-16 0 0,0-2-64 0 0,0 0 96 0 0,0-1-32 0 0,1-2-64 0 0,-1 0 64 0 0,1 0-64 0 0,-1 1 64 0 0,0-1-64 0 0,0-1 0 0 0,0 2 0 0 0,0-1 64 0 0,0-1 0 0 0,0 0-64 0 0,0 1 96 0 0,0 0-32 0 0,0 0 32 0 0,0 0 0 0 0,0 0 0 0 0,-3-8 0 0 0,2 4-96 0 0,1 2 0 0 0,-1 0 0 0 0,-1 0 0 0 0,0 0 0 0 0,0 0 0 0 0,0-1-80 0 0,-1-1 80 0 0,-2 0 0 0 0,1 0 0 0 0,-2-2-64 0 0,2 2 64 0 0,1 1-96 0 0,-2-1 8 0 0,-1-1 0 0 0,-1 0 0 0 0,-1 0 88 0 0,2 1-104 0 0,-1 1 40 0 0,1-1 64 0 0,0 1-128 0 0,1 0 32 0 0,1 1 0 0 0,-1 0 8 0 0,0 0 88 0 0,1 0 0 0 0,-1-1-72 0 0,1 2 72 0 0,-1-2 0 0 0,1 0 0 0 0,1 1-72 0 0,0 1 72 0 0,1-1 0 0 0,-1 1 0 0 0,3-1 0 0 0,-1 0 0 0 0,0 1 0 0 0,1 0 0 0 0,1 1 0 0 0,0-1 0 0 0,1 0 0 0 0,1 0 0 0 0,1 1 0 0 0,0-1 0 0 0,1 0 0 0 0,1 0 0 0 0,2 0 0 0 0,0 0 0 0 0,2 0 80 0 0,0-1-80 0 0,1 1 80 0 0,-2 0-80 0 0,2-1 72 0 0,-1 1-72 0 0,2 1 64 0 0,-2 0-64 0 0,1 0 0 0 0,-1 0 0 0 0,0 0 0 0 0,0 0 0 0 0,-1 0 0 0 0,0 0 0 0 0,-2 1 0 0 0,0 1 0 0 0,-1-1 0 0 0,-2 0 0 0 0,1 0 0 0 0,-2 1 0 0 0,0-1 0 0 0,1 0 0 0 0,-1 1 0 0 0,-1-1 0 0 0,1 2 0 0 0,-1-2 0 0 0,0 1 64 0 0,1 1-64 0 0,-2-2 0 0 0,0 2 0 0 0,0-2 0 0 0,0 1 0 0 0,0 0 64 0 0,-2 0-64 0 0,0 0 64 0 0,0 1-64 0 0,-1 1 96 0 0,-1-1-32 0 0,0 1 0 0 0,-1 0 0 0 0,-1 0 8 0 0,1-1 0 0 0,-3 2 0 0 0,0 0 0 0 0,1 2-72 0 0,-2-2 96 0 0,1 1-96 0 0,0 0 96 0 0,-1 0-96 0 0,1 0 80 0 0,1 0-80 0 0,0-1 80 0 0,0 1-80 0 0,1 0 64 0 0,2 0-64 0 0,0-1 64 0 0,0-2-64 0 0,2 0 0 0 0,-1 0 0 0 0,0-1 0 0 0,2-1 0 0 0,0 1 0 0 0,0-1 0 0 0,1-1 0 0 0,0 0-160 0 0,1 0-32 0 0,0-1 0 0 0,1-1-6448 0 0,1 1-1296 0 0</inkml:trace>
  <inkml:trace contextRef="#ctx0" brushRef="#br0" timeOffset="17">2490 2401 5703 2183 3536,'2'0'512'0'0,"-2"0"-416"0"0,0 0-96 0 0,0-1 0 0 0,0 1 0 0 0,0 0 0 0 0,-1-1 0 0 0,0 1 0 0 0,-1-1 0 0 0,0 0 0 0 0,0 1 0 0 0,1-2 0 0 0,-1 2 0 0 0,0-1 0 0 0,1 0 0 0 0,1 1 0 0 0,-1 0 0 0 0,1 0 0 0 0,-2-1 0 0 0,2 1 0 0 0,0 0 0 0 0,-1 0 0 0 0,1-1 0 0 0,-2 1 0 0 0,1 0 0 0 0,0-1 0 0 0,0 0 0 0 0,-1 1 0 0 0,1 0 0 0 0,-1-1 0 0 0,1 1-96 0 0,-1-1 32 0 0,1 0 64 0 0,-1 1-96 0 0,1-1 96 0 0,-1 1 0 0 0,1-1 0 0 0,0 0 0 0 0,0 0 104 0 0,-1 0-8 0 0,2 0 0 0 0,-2 1 0 0 0,1-1-176 0 0,0 1-40 0 0,0-1-8 0 0,0 0 24 0 0,0 0 24 0 0,-1 1 8 0 0,2 0 0 0 0,0-1 0 0 0,-1-1 328 0 0,1 1 72 0 0,-1 0 16 0 0,0-1 16 0 0,1 1 152 0 0,0 0 32 0 0,0 0 8 0 0,0 0 0 0 0,0 0 56 0 0,0 0 0 0 0,0 0 8 0 0,0 0 0 0 0,0 1-56 0 0,0 0-16 0 0,0 0 0 0 0,0 1 24 0 0,0 0-120 0 0,0 1-32 0 0,-1 1 0 0 0,1 1 0 0 0,-1 0-72 0 0,1 1-24 0 0,-1 2 0 0 0,0 0 24 0 0,1 2 32 0 0,-1 1 8 0 0,0 1 0 0 0,1 0 0 0 0,-1 1-40 0 0,1 2-8 0 0,-2 2 0 0 0,1 2 0 0 0,0 0 48 0 0,-1 2 16 0 0,0-2 0 0 0,1 1 16 0 0,0-2-120 0 0,-1-2-16 0 0,1 0-8 0 0,0-1 0 0 0,1-1-112 0 0,-1-1-32 0 0,1-2 0 0 0,-1 0 0 0 0,1 1-40 0 0,0-2-16 0 0,0 0 0 0 0,0-1 0 0 0,1-1 0 0 0,-1 0 0 0 0,0-2 0 0 0,1-1 0 0 0,-1 0 24 0 0,0 0 8 0 0,0-1 0 0 0,0 0 0 0 0,0-1-32 0 0,1-1-8 0 0,-1 2 0 0 0,0-2 0 0 0,1 1 0 0 0,-1-1 0 0 0,1 0 0 0 0,-1 0 0 0 0,1 0 0 0 0,0 0 0 0 0,-1-1 0 0 0,0 0 0 0 0,1 1 0 0 0,-1-1 0 0 0,1 0 0 0 0,0 0 0 0 0,-1 0-64 0 0,0 0 0 0 0,0 0 0 0 0,0 0 0 0 0,0 0 64 0 0,3-9 0 0 0,-4 6 0 0 0,1 0 0 0 0,0 0-64 0 0,-2-1 0 0 0,-1-1 0 0 0,-1 1 0 0 0,1 0 0 0 0,-1-1 0 0 0,-1 0 0 0 0,1-1 0 0 0,-2 2 0 0 0,-1-2 0 0 0,2 1 0 0 0,-2 0 0 0 0,1 1-104 0 0,-1-1-16 0 0,0 2 0 0 0,-1-2 0 0 0,1 3 24 0 0,-2-2 0 0 0,2 1 0 0 0,-1 2 0 0 0,0-2 24 0 0,1 1 8 0 0,0 0 0 0 0,1 0 0 0 0,1 0 64 0 0,2 0 0 0 0,-1 0 0 0 0,2 0 0 0 0,-1 1 0 0 0,1-1 0 0 0,1 0 0 0 0,0 1 0 0 0,1-1 0 0 0,0 1 0 0 0,2-1 0 0 0,-1 0 0 0 0,1 1 0 0 0,0-2 0 0 0,2 2 0 0 0,1-2 0 0 0,2 1 0 0 0,0-1 0 0 0,0 2 0 0 0,1-1 0 0 0,2 1 0 0 0,1 0 0 0 0,0 0 0 0 0,1 0 0 0 0,0 1 0 0 0,0 1 0 0 0,0 0 64 0 0,-1 0-64 0 0,1 0 0 0 0,-2 1 0 0 0,1 0 0 0 0,-1 0 0 0 0,0 0 0 0 0,0 0 0 0 0,-1-1 0 0 0,-2 0 0 0 0,2 0 0 0 0,-2 0 0 0 0,0-1 0 0 0,-2 0 0 0 0,0 0 0 0 0,-1 0 0 0 0,0 0 0 0 0,-1 0 0 0 0,-1 0 0 0 0,-1 0 0 0 0,-1 0 0 0 0,0 1 0 0 0,0 0 0 0 0,-1-1 0 0 0,-1 1 0 0 0,-1 1 0 0 0,1 0 0 0 0,-2 1 0 0 0,-1 0 0 0 0,-1 1 0 0 0,0 0 0 0 0,0 1 0 0 0,-2-1 0 0 0,1 2 0 0 0,0-1 64 0 0,-3 3-64 0 0,1-2 64 0 0,-1 1-64 0 0,1 0 0 0 0,-2 0 64 0 0,1 0-64 0 0,1 1 0 0 0,1-2 96 0 0,1 1-8 0 0,0-1-8 0 0,0-1 0 0 0,1 2-16 0 0,2-3 0 0 0,-1 0 0 0 0,3 0 0 0 0,-2-2 0 0 0,2 1 0 0 0,-1-1 0 0 0,2 0 0 0 0,0-1-64 0 0,-1 0 0 0 0,2 0 0 0 0,0 0 0 0 0,0-1 0 0 0,0 0 0 0 0,0 0 0 0 0,0 0 0 0 0,0 0-192 0 0,0 0-48 0 0,0-1-16 0 0,0 1-6336 0 0,0 0-1280 0 0</inkml:trace>
  <inkml:trace contextRef="#ctx0" brushRef="#br0" timeOffset="18">1822 2866 2303 2533 3183,'0'2'200'0'0,"0"-2"-200"0"0,1 0 0 0 0,-1 0 0 0 0,0 1 448 0 0,0 0 56 0 0,0-1 8 0 0,2 1 0 0 0,-1 1 192 0 0,0-1 48 0 0,0 0 8 0 0,0 0 0 0 0,1 0 48 0 0,-2 0 16 0 0,1-1 0 0 0,0 0 0 0 0,-1 1-56 0 0,0 0 0 0 0,0-1-8 0 0,0 0 0 0 0,0-1-152 0 0,0 1-24 0 0,0 0-8 0 0,0 0 0 0 0,0 0 0 0 0,0 0-8 0 0,0 0 0 0 0,0 0 0 0 0,-5-8-216 0 0,4 7-32 0 0,-1 0-16 0 0,0-2 0 0 0,-1 1-136 0 0,1-1-24 0 0,-2-1-8 0 0,0-1 0 0 0,0 1-48 0 0,0-1-16 0 0,-1-1 0 0 0,0 0 0 0 0,0 0 8 0 0,1-1 0 0 0,-2 1 0 0 0,1-1 0 0 0,1 2 8 0 0,0 0 0 0 0,1 1 0 0 0,0-1 0 0 0,0 2 72 0 0,1 0 8 0 0,0 1 8 0 0,0-1 0 0 0,1 2-80 0 0,-1-2-8 0 0,1 3-8 0 0,0-2 0 0 0,0 1-80 0 0,1 0 96 0 0,0 0-96 0 0,0 0 96 0 0,0 0-96 0 0,0 0 0 0 0,0 0 72 0 0,-1 1-72 0 0,1-1 0 0 0,0 0 72 0 0,0 1-72 0 0,0-1 0 0 0,1 1 80 0 0,-1 0-80 0 0,0 0 64 0 0,0 0-64 0 0,1 0 64 0 0,2 0-64 0 0,-3 0 64 0 0,0 0-64 0 0,11 2 0 0 0,-6-1 0 0 0,3-1 64 0 0,-1 0-64 0 0,2 1 0 0 0,2-1 96 0 0,0 1-96 0 0,0-1 96 0 0,2 1-96 0 0,-1-1 96 0 0,1 0-96 0 0,0 1 96 0 0,1-1-32 0 0,-1 1-64 0 0,1-1 96 0 0,-2 1-32 0 0,0-1 16 0 0,-2 2 0 0 0,0-1 0 0 0,-1-1 0 0 0,0 1-80 0 0,-3 1 64 0 0,0-1-64 0 0,-1 1 64 0 0,-2 0 0 0 0,-1-1 0 0 0,0 1 0 0 0,-2 0 0 0 0,0 1-64 0 0,0-1 0 0 0,-3 1 0 0 0,0 2 0 0 0,-1-2 64 0 0,0 1 0 0 0,-1 1 0 0 0,-1 0 0 0 0,-1 1 0 0 0,0 1 0 0 0,-2 1 0 0 0,0-1 0 0 0,0 1-64 0 0,0-1 0 0 0,-1 2 0 0 0,1-1 0 0 0,-1 0 0 0 0,1-1 80 0 0,1-1-80 0 0,1 0 80 0 0,-1 0-80 0 0,2-1 64 0 0,0 0-64 0 0,1-2 64 0 0,1 1-64 0 0,0-2 0 0 0,1 2 0 0 0,1-3 0 0 0,0 1 0 0 0,0-1 0 0 0,2-1 0 0 0,0 0 0 0 0,0 0 0 0 0,0 0 0 0 0,0 0 0 0 0,2-2 0 0 0,1 1-384 0 0,2-2-8 0 0,0 0-8 0 0,3-1-9200 0 0</inkml:trace>
  <inkml:trace contextRef="#ctx0" brushRef="#br0" timeOffset="19">1204 3169 4631 2652 2994,'-2'-1'416'0'0,"2"1"-336"0"0,-1 0-8 0 0,0 0 0 0 0,1 0 0 0 0,0 0 24 0 0,-1 0-160 0 0,0 0-32 0 0,0 0-8 0 0,0 0 16 0 0,-1 0 88 0 0,0 1 0 0 0,1 0 0 0 0,-1-1 0 0 0,0 1 0 0 0,-1-1 0 0 0,2 0 0 0 0,-2 0 0 0 0,1-1 0 0 0,-1-1 0 0 0</inkml:trace>
  <inkml:trace contextRef="#ctx0" brushRef="#br0" timeOffset="20">1093 3220 2759 2773 3070,'0'0'248'0'0,"0"1"-248"0"0,0-1 0 0 0,0 0 0 0 0,0 0 592 0 0,1 0 72 0 0,0 0 8 0 0,-1 1 8 0 0,1 0 152 0 0,0 0 24 0 0,0 0 8 0 0,-1-1 0 0 0,0 0-16 0 0,0 0 0 0 0,0 0 0 0 0,0 0 0 0 0,0 0-16 0 0,0 0 0 0 0,0 0 0 0 0,0 0 0 0 0,0 0-128 0 0,0 0-24 0 0,0 0-8 0 0,6-7 0 0 0,-7 6-192 0 0,1-1-32 0 0,0 0-16 0 0,-2 0 0 0 0,2-1-160 0 0,-2 0-32 0 0,1 1-8 0 0,0-2 0 0 0,-1 0-72 0 0,-1 0-8 0 0,1-2-8 0 0,-1 0 0 0 0,0 1-16 0 0,0 0-8 0 0,1 0 0 0 0,-1-1 0 0 0,-1-1-40 0 0,1 0-8 0 0,-2 0 0 0 0,2 1 0 0 0,-1-1-72 0 0,1 1 80 0 0,0 0-80 0 0,-2 2 80 0 0,3-1-80 0 0,-1 2 0 0 0,2 0 72 0 0,0 2-72 0 0,-1-1 0 0 0,2 1 64 0 0,0 1-64 0 0,0 0 0 0 0,0 0 0 0 0,1 0 0 0 0,1 0 0 0 0,0 0 0 0 0,2 1 0 0 0,0-1 0 0 0,1 1 0 0 0,2 0 0 0 0,0 0 0 0 0,2-1 0 0 0,0 0 0 0 0,2 1 0 0 0,0 0 0 0 0,0 0 0 0 0,2 0 0 0 0,-1-1 64 0 0,0 2-64 0 0,-1-2 64 0 0,1 2-64 0 0,-1-1 64 0 0,-1-1-64 0 0,0 1 64 0 0,-2 0-64 0 0,0 0 64 0 0,-1 0-64 0 0,-2-1 0 0 0,0 1 0 0 0,-1 1 64 0 0,0-1-64 0 0,-2 1 0 0 0,1 0 64 0 0,-2-1-64 0 0,0 1 64 0 0,1-1-64 0 0,-1 0 80 0 0,0 1-80 0 0,-1 0 88 0 0,1-1-88 0 0,0 0 96 0 0,1 0-96 0 0,-2 0 80 0 0,1 0-80 0 0,-1 0 64 0 0,0 1-64 0 0,0-1 0 0 0,0-1 0 0 0,0 1 0 0 0,0 1 0 0 0,-1-1 64 0 0,-1 1-64 0 0,0 0 64 0 0,0 0-64 0 0,-1 1 96 0 0,-2 0-32 0 0,1 1 0 0 0,-2 0 0 0 0,0 2-64 0 0,-2-1 0 0 0,-1 2 0 0 0,0-1 0 0 0,0 1 0 0 0,0 0 0 0 0,-1 1 0 0 0,2-1 64 0 0,-1-1-64 0 0,2 0 0 0 0,1-1 0 0 0,0-1 0 0 0,1 1 0 0 0,0-1 0 0 0,1-1 64 0 0,0 0-64 0 0,0 0 0 0 0,0-1 0 0 0,1 0 0 0 0,1-1 0 0 0,-1 1 0 0 0,2-1 0 0 0,0 0 0 0 0,-1 0 0 0 0,1 0 0 0 0,1-1 0 0 0,0 1 0 0 0,1-2 0 0 0,1 1-280 0 0,-1-2-16 0 0,3 1-8 0 0,0-1-9136 0 0</inkml:trace>
  <inkml:trace contextRef="#ctx0" brushRef="#br0" timeOffset="21">609 3038 919 2522 2644,'1'-1'80'0'0,"0"0"-80"0"0,0 1 0 0 0,-1 0 0 0 0,0 0 144 0 0,1 0 16 0 0,-1-1 0 0 0,2 0 0 0 0,-1 0-64 0 0,0-1 0 0 0,0 2-8 0 0,0-1 0 0 0,0 1-88 0 0,-1-1 64 0 0,1 0-64 0 0,0 1 64 0 0,-1 0-64 0 0,1 0 0 0 0,0 0 0 0 0,0-1 0 0 0</inkml:trace>
  <inkml:trace contextRef="#ctx0" brushRef="#br0" timeOffset="22">649 3033 5983 2830 3441,'0'-3'264'0'0,"0"2"56"0"0,0 0-256 0 0,-1 1-64 0 0,1 0 0 0 0,0 0 0 0 0,0-1 752 0 0,-1 1 136 0 0,0 0 24 0 0,1 0 8 0 0,-2 0 136 0 0,-1 1 32 0 0,2 1 8 0 0,-1 1 0 0 0,0 1-264 0 0,-2-1-48 0 0,3 3-16 0 0,-2-2 0 0 0,1 3-200 0 0,-2 0-48 0 0,2 2-8 0 0,-1-2 0 0 0,1-1-176 0 0,0 1-40 0 0,-1 2-8 0 0,1 3 0 0 0,-2 0-48 0 0,2 1-16 0 0,-2 1 0 0 0,1 0 0 0 0,0 0-32 0 0,0 1 0 0 0,-1-2-8 0 0,0 0 0 0 0,1 0-56 0 0,0-1-16 0 0,-1-2 0 0 0,0 0 0 0 0,1 1-16 0 0,0-1 0 0 0,0-2 0 0 0,1 1 0 0 0,-1 0 8 0 0,1 1 0 0 0,0-1 0 0 0,0 0 0 0 0,1-1-104 0 0,0 0-96 0 0,0 0 24 0 0,0-2 0 0 0,0 2 208 0 0,1-3 48 0 0,-1 2 8 0 0,0-2 0 0 0,0 1-112 0 0,-1-1-16 0 0,2-1-64 0 0,-2-1 96 0 0,2 1-24 0 0,0-3-8 0 0,0 1 0 0 0,0-2 0 0 0,-1 0 0 0 0,1 0-64 0 0,1 0 96 0 0,-1-1-32 0 0,0-1 0 0 0,0 0-64 0 0,0 0 96 0 0,0-1-32 0 0,-1-1 0 26-19,0-1-64-26 19,0 1 96 0 0,1 0-32 0 0,-2-1-64 0 0,1 2 0 0 0,0 0 0 0 0,-1-1 0 27-20,-1 2 0-27 20,1 0 0 0 0,-1-1 0 0 0,0 2 0 25-19,1-2 0-25 19,-2 1 0 0 0,1 1 0 0 0,-2-1 0 0 0,2 0 0 0 0,-1 0 0 0 0,0 1 0 0 0,-1-2 0 0 0,0 0 0 26-20,0 0 0-26 20,-1 0 0 25-19,1 0 0-25 19,0 0 0 0 0,1-2 0 0 0,-1 0-72 0 0,-1 0 72 0 0,3 0-72 0 0,-2 0 72 0 0,1 1-104 0 0,-1-1 40 0 0,1 0 64 0 0,-1 0-104 0 0,0 1 40 0 0,1 1 64 0 0,0 0-64 0 0,0 1 64 0 0,-1-1 0 0 0,0 2 0 0 0,3-1 0 0 0,-1 0 0 0 0,0 1 0 0 0,1-1 0 0 0,-1 1 0 0 0,2 0 0 0 0,0-2 0 0 0,-1 2 0 0 0,2-1 0 0 0,-1 0 0 0 0,1-1 0 0 0,1 2 0 0 0,0-1 0 0 0,1 0 0 0 0,-1 1 0 0 0,1 0 0 0 0,1 1-64 0 0,1 0 64 0 0,2 0 0 0 0,0 0 0 0 0,0 1 0 0 0,3 0 0 0 0,0 0 0 0 0,2 0 0 0 0,1 0 0 0 0,1 0 0 0 0,3 0 0 0 0,-1 1 0 0 0,0-1 0 0 0,1-1 0 0 0,0 1 0 0 0,-2-2 0 0 0,-2 1 0 0 0,0 0 0 0 0,1-1 0 0 0,1-1 0 0 0,-2 2 0 0 0,0-1 0 0 0,-2 1 0 0 0,-1 0 0 0 0,-2 0 0 0 0,1 0 0 0 0,-3 0 0 0 0,0 1 0 0 0,0-1 0 0 0,-1 0 0 0 0,-1 2 64 0 0,-2-2-64 0 0,1 1 0 0 0,-1 0 64 0 0,-1 1-64 0 0,0-1 64 0 0,0 1-64 0 0,-2 0 64 0 0,0-1-64 0 0,-1 1 64 0 0,0 2 24 0 0,-1 1 0 0 0,0-1 0 0 0,-1 1 0 0 0,2-1-24 0 0,-2 1 0 0 0,-2 0 0 0 0,0 1 0 0 0,-1 1 8 0 0,-1 1 0 0 0,-1 0 0 0 0,-1 0 0 0 0,1 0 0 0 0,0 1 0 0 0,-1-1 0 0 0,0 1 0 0 0,1-1 0 0 0,1-1 0 0 0,0 2 0 0 0,3-3 0 0 0,0 1-72 0 0,1-2 0 0 0,1-1 0 0 0,1-1 0 0 0,1 0 0 0 0,1-1 0 0 0,0-1 0 0 0,1 0 0 0 0,1 0-176 0 0,0-1 24 0 0,1 1 8 0 0,0-1 0 0 0,2-1-408 0 0,0 0-88 0 0,3-1-8 0 0,0-1-9104 0 0</inkml:trace>
  <inkml:trace contextRef="#ctx0" brushRef="#br0" timeOffset="23">330 2481 4607 2976 3209,'0'-1'408'0'0,"-1"0"-328"0"0,1 0-80 0 0,-1 1 0 0 0,1-1 648 0 0,0 0 120 0 0,-1 0 16 0 0,-1-2 8 0 0,1 0 448 0 0,-1 0 88 0 0,0 0 16 0 0,-1 2 8 0 0,2 1-192 0 0,-2 2-40 0 0,1 1 0 0 0,1 3-8 0 0,-1 1-440 0 0,0 3-96 0 0,1 0-8 0 0,0 3-8 0 0,1 3-200 0 0,-1 2-40 0 0,1 0 0 0 0,0 1-8 0 0,0-2-88 0 0,1 1-24 0 0,-1-1 0 0 0,0-3 0 0 0,1-3-72 0 0,-1 2-8 0 0,0 2-8 0 0,-1 1 0 0 0,1 2-24 0 0,0 0-8 0 0,0 0 0 0 0,-2-3 0 0 0,2-4 0 0 0,-1 2 0 0 0,0 3 0 0 0,0-1 0 0 0,-1-3-16 0 0,2-1-64 0 0,-1-2 96 0 0,0-1-32 0 0,0-1 16 0 0,0-1 0 0 0,0 0 0 0 0,1 1 0 0 0,0-2 8 0 0,-2 1 0 0 0,2-2 0 0 0,0-1 0 0 0,0 1 8 0 0,-1-2 0 0 0,1 0 0 0 0,0-1 0 0 0,0-1-32 0 0,1 1-64 0 0,-1 0 96 0 0,0-1-32 0 0,0 0-64 0 0,0-1 80 0 0,0 1-80 0 0,0 0 80 0 0,0 0-80 0 0,0 0 64 0 0,0 0-64 0 0,0 0 64 0 0,0 0-64 0 0,0 0 0 0 0,0 0 72 0 0,0 0-72 0 0,0 0 64 0 0,0 0-64 0 0,0 0 80 0 0,0 0-80 0 0,0 0 88 0 0,0 0-88 0 0,0 0 96 0 0,-3-8-96 0 0,2 5 64 0 0,-1 0-64 0 0,1-1 0 0 0,-3-1 0 0 0,1-1 0 0 0,-1-1 0 0 0,-1 0 0 0 0,-1 0 0 0 0,0-1 0 0 0,1 0 0 0 0,-3 1 0 0 0,1 1 0 0 0,0 1 0 0 0,1 1 0 0 0,-1 2 0 0 0,0 0 0 0 0,1 1 0 0 0,0 0 0 0 0,0 0-64 0 0,1 0 64 0 0,0 1 0 0 0,0-1 0 0 0,1 1 0 0 0,1-1 0 0 0,-1 0 0 0 0,1 0 0 0 0,1 0-64 0 0,-1 1 64 0 0,0-2 0 0 0,1 0 0 0 0,-1 0 0 0 0,1 0 0 0 0,0-1 0 0 0,1 1 0 0 0,1 0 0 0 0,-1 0 0 0 0,2 1 0 0 0,0-1 0 0 0,1 1 0 0 0,1 0 0 0 0,1-1 0 0 0,1 1 0 0 0,1-1 0 0 0,1 1 0 0 0,2-1 0 0 0,2 1 0 0 0,1-1 0 0 0,2 1 0 0 0,2 1 0 0 0,-1-4 0 0 0,1-3 0 0 0,0 5 0 0 0,0 5 0 0 0,-1-3 0 0 0,-1-6 0 0 0,-1 5 0 0 0,-2 7 0 0 0,-1-1 0 0 0,-1-3 0 0 0,-1 0 0 0 0,-2-1 0 0 0,-2 0 0 0 0,1 0-64 0 0,-3 1 64 0 0,1-1 0 0 0,-3 1 0 0 0,0 0 0 0 0,0 0 0 0 0,-1 0 0 0 0,-1 0 0 0 0,0 2 0 0 0,-1 1 0 0 0,-1 0 0 0 0,0 1 0 0 0,0-1 0 0 0,-2 1 0 0 0,0 0 0 0 0,0 2 0 0 0,-2-1 0 0 0,0 1 0 0 0,1 0 0 0 0,-1-1 64 0 0,0 0-64 0 0,0 0 0 0 0,2-1 128 0 0,-1-1-24 0 0,1 1-8 0 0,1-2 0 0 0,-1 1-32 0 0,1-1 0 0 0,1-1-64 0 0,1 0 96 0 0,0 0-96 0 0,0 1 0 0 0,1-3 0 0 0,1 1 0 0 0,0-1 0 0 0,1 0 0 0 0,0 1 0 0 0,0-2 0 0 0,1-2-296 0 0,2 2-56 0 0,1-1-16 0 0,2-1-9776 0 0</inkml:trace>
  <inkml:trace contextRef="#ctx0" brushRef="#br0" timeOffset="24">1146 1361 6911 2447 3229,'0'0'608'0'0,"-1"0"-480"0"0,1 0-128 0 0,0 0 0 0 0,0 0 0 0 0,0-1-96 0 0,0 1 24 0 0,0 0 0 0 0,0 0 976 0 0,1 0 200 0 0,0 0 40 0 0,-1 0 8 0 0,0 0-312 0 0,0 0-56 0 0,0 0-16 0 0,0 0 0 0 0,9-1 56 0 0,-6 1 8 0 0,2 0 0 0 0,-1 0 0 0 0,1 0-160 0 0,2 0-24 0 0,0 0-8 0 0,-2 0 0 0 0,0 0-256 0 0,0-1-48 0 0,3 1-16 0 0,2-2 0 0 0,0 1-96 0 0,-1 0-32 0 0,0 0 0 0 0,-2 0 0 0 0,-2 0-48 0 0,0 0-16 0 0,0 1 0 0 0,-1-1 0 0 0,-1 1-128 0 0,0 0 0 0 0,-1-1 0 0 0,-1 1 0 0 0,-1 0 0 0 0,1-1 0 0 0,-1 1 0 0 0,-1 0-72 0 0,2 0 72 0 0,-2 0-104 0 0,1-1 40 0 0,0 1 64 0 0,0 0-552 0 0,0 0-56 0 0,0 0 0 0 0,0 0-8 0 0,0 0-944 0 0,0 0-184 0 0,-11 1-40 0 0,8-1-4704 0 0</inkml:trace>
  <inkml:trace contextRef="#ctx0" brushRef="#br0" timeOffset="25">1173 1356 4607 2450 3252,'-1'0'96'0'0,"1"0"32"0"0,0 0 0 0 0,0 0 0 0 0,0 0-128 0 0,-1 0 0 0 0,1 1 0 0 0,-1-1 0 0 0,0 1 1016 0 0,1-1 176 0 0,-1 1 40 0 0,1-1 16 0 0,0 0-48 0 0,0 0-8 0 0,-4 8 0 0 0,3-6 8 0 0,0 1-312 0 0,-1 1-64 0 0,1 0-16 0 0,0 0 8 0 0,0 1-144 0 0,-1 0-24 0 0,1 0-8 0 0,1 1 8 0 0,-1-2-328 0 0,1 0-72 0 0,0 0-16 0 0,0 0 8 0 0,0-1-112 0 0,0 0-16 0 0,1 0-8 0 0,-1-1 8 0 0,0 1-24 0 0,0-2-8 0 0,1 0 0 0 0,-1 0 0 0 0,1 1 16 0 0,-1-2 8 0 0,0 0 0 0 0,0 0 8 0 0,0 0-16 0 0,0 0-8 0 0,0 0 0 0 0,1 0 8 0 0,-1 0-32 0 0,0 0 0 0 0,0 0 0 0 0,0 0 8 0 0,0 0-72 0 0,0 0 80 0 0,7-9-80 0 0,-5 7 88 0 0,1 0-88 0 0,0-1 0 0 0,0 1 0 0 0,0-1 0 0 0,1 3 80 0 0,0-2-80 0 0,-1 0 80 0 0,1 1-80 0 0,0 1 80 0 0,-1 0-80 0 0,1 0 64 0 0,-1 1-64 0 0,2 1 0 0 0,-1 0 64 0 0,0 0-64 0 0,-1 0 0 0 0,0 1 0 0 0,1 0 0 0 0,-2 0 0 0 0,0 1 0 0 0,-1 0 0 0 0,1-1 0 0 0,0 2 0 0 0,-2-1 0 0 0,0 0 0 0 0,-2 0 0 0 0,1 0 0 0 0,0 0 0 0 0,-2 1 0 0 0,0 0 0 0 0,-1-1 0 0 0,0 1 0 0 0,1-2 0 0 0,-2 1 0 0 0,1 0 0 0 0,-1 0 0 0 0,0 0 0 0 0,0-1 0 0 0,0-1 0 0 0,-1 0 0 0 0,1 0 0 0 0,-1-1 0 0 0,0 0 0 0 0,0 0 0 0 0,1-1 0 0 0,0 0 0 0 0,-1 0 0 0 0,1 0 0 0 0,-1 0 96 0 0,2-1-32 0 0,0 1 0 0 0,0-1 0 0 0,2 1-64 0 0,0 0 80 0 0,0-1-80 0 0,1 0 80 0 0,1 1-80 0 0,-1-1 0 0 0,2 1 0 0 0,0-1 0 0 0,1 0 0 0 0,-1-1 0 0 0,2 2 0 0 0,0-2 0 0 0,2 0-376 0 0,0 1-8 0 0,1-3-8 0 0,1 2-8936 0 0</inkml:trace>
  <inkml:trace contextRef="#ctx0" brushRef="#br0" timeOffset="26">1333 1363 12927 2237 3187,'0'0'288'0'0,"0"-1"56"0"0,-1 1 8 0 0,1 0 8 0 0,1 0-288 0 0,-2 0-72 0 0,0-2 0 0 0,0 1 0 0 0,0 0 1288 0 0,1 1 248 0 0,-1-1 40 0 0,1 2 16 0 0,-1 0-920 0 0,1 0-176 0 0,0 2-40 0 0,1 1-8 0 0,0 1-232 0 0,-1 1-56 0 0,2 1 0 0 0,-1 1-8 0 0,0 0-56 0 0,0 1-16 0 0,-1 0 0 0 0,2-1 0 0 0,-1 2 16 0 0,-1-1 8 0 0,1 0 0 0 0,-1 0 0 0 0,0-2-40 0 0,1 1-64 0 0,0 0 88 0 0,-1-3-88 0 0,1 1 112 0 0,0 0-32 0 0,-1-1-8 0 0,0-1 0 0 0,0 1-72 0 0,1-1 64 0 0,-1-1-64 0 0,0-1 64 0 0,0 1-64 0 0,0 1 0 0 0,0-2 0 0 0,0 0 64 0 0,0-1-64 0 0,0 1 0 0 0,0-1 0 0 0,0 0 0 0 0,0-1 0 0 0,0 0 0 0 0,0 0 0 0 0,0 0 0 0 0,0 0-96 0 0,0-1-32 0 0,0 0 0 0 0,0-1-9560 0 0</inkml:trace>
  <inkml:trace contextRef="#ctx0" brushRef="#br0" timeOffset="27">380 1883 5983 2751 2994,'0'0'536'0'0,"0"0"-432"0"0,0 0-104 0 0,0 0 0 0 0,1 0 856 0 0,0-1 144 0 0,0 1 32 0 0,1 0 8 0 0,2 0 320 0 0,0 0 64 0 0,3 0 16 0 0,-2 0 0 0 0,3 0-576 0 0,-2 0-104 0 0,4 0-24 0 0,-1-1-8 0 0,-1 1-184 0 0,-1-1-32 0 0,1 1 0 0 0,-2 0-8 0 0,-2 0-408 0 0,1-1-96 0 0,-1 1 0 0 0,-2-1 0 0 0,1 1 0 0 0,-2-1 0 0 0,-1 0 0 0 0,0 1 0 0 0,0 0 0 0 0,-1-1 0 0 0,-1 0 0 0 0,0 1 0 0 0,-2 0-424 0 0,2 0-112 0 0,-2 0-16 0 0,0 0-8 0 0,0 1-728 0 0,0 0-152 0 0,-1 0-24 0 0,-1 0-8 0 0,2-1-176 0 0,-1 1-40 0 0,0-1-8 0 0,1 1 0 0 0,-1 0 248 0 0,1 0 40 0 0,-1 0 16 0 0,1 0 0 0 0,1 0 960 0 0,-2 0 192 0 0,2 0 40 0 0,-2-1 8 0 0,2 0 536 0 0,0 0 104 0 0,-1 1 32 0 0,2-1 0 0 0,-1 1 464 0 0,0 0 96 0 0,1-1 16 0 0,0 1 8 0 0,0 0 152 0 0,0 1 24 0 0,0 0 8 0 0,1 1 0 0 0,-2 0-200 0 0,2 0-40 0 0,-2 1-8 0 0,3 1 0 0 0,-1 1-104 0 0,0-1-32 0 0,1 0 0 0 0,0 1 0 0 0,0 0-288 0 0,0-1-56 0 0,1-1-8 0 0,0 0-8 0 0,0 0-216 0 0,0-2-32 0 0,1 1-16 0 0,1-1 0 0 0,-2 0-64 0 0,2-2-16 0 0,-2 0 0 0 0,2 0 0 0 0,-1-1-16 0 0,1 0-8 0 0,0-1 0 0 0,0 1 0 0 0,1-1-8 0 0,-1 1-8 0 0,1 1 0 0 0,0-1 0 0 0,-1 2-24 0 0,0-1 0 0 0,1 1 0 0 0,0 0 0 0 0,0 1-96 0 0,0 0 0 0 0,-1 0 0 0 0,0 1 0 0 0,0-1 0 0 0,0 2 0 0 0,0 0 0 0 0,-2 0 0 0 0,1 0 0 0 0,-1 0 0 0 0,-1-1 0 0 0,0 1 0 0 0,-1-1 0 0 0,-1 1 0 0 0,1 0 0 0 0,-2-1 0 0 0,1 0 0 0 0,-2 0 0 0 0,-1 1 0 0 0,1 0 0 0 0,2-3 0 0 0,-2 2 0 0 0,0-1 0 0 0,-1 1 0 0 0,0 0 64 0 0,-1-2-64 0 0,1 2 0 0 0,-1-2 0 0 0,1 1 64 0 0,0 0-64 0 0,1-2 0 0 0,0 1 0 0 0,1-1 0 0 0,-1 0 0 0 0,2 0 0 0 0,-1 0 0 0 0,2 0 0 0 0,-2-1 0 0 0,2 0 0 0 0,-1 0 0 0 0,1 0 0 0 0,0 0 0 0 0,1 1 0 0 0,0-1 0 0 0,0-1-176 0 0,0 1-32 0 0,1 0-8 0 0,1-2-9168 0 0</inkml:trace>
  <inkml:trace contextRef="#ctx0" brushRef="#br0" timeOffset="28">461 1925 13359 2601 2947,'1'-4'592'0'0,"-1"3"120"0"0,2-2-568 0 0,0 2-144 0 0,-1 0 0 0 0,0 0 0 0 0,1 0 1048 0 0,2 0 176 0 0,2-1 40 0 0,2 0 8 0 0,3 1-480 0 0,-2 1-96 0 0,1 1-24 0 0,-2 1 0 0 0,-2 2-472 0 0,0 0-96 0 0,-2 0-16 0 0,0 1-8 0 0,-2 2-80 0 0,-1-2 0 0 0,-1 2 0 0 0,-2-1 0 0 0,1 0 0 0 0,-3 1 0 0 0,3 0 0 0 0,-2 0 0 0 0,0-1 0 0 0,0-1 0 0 0,0 0 0 0 0,-1 0 0 0 0,1 0 0 0 0,-1 0 0 0 0,1-1 0 0 0,1-1 0 0 0,-1 0 88 0 0,2 0-24 0 0,-1-1-64 0 0,2-1 96 0 0,0 1 32 0 0,0-1 8 0 0,0-1 0 0 0,1 2 0 0 0,0-2 24 0 0,0 0 8 0 0,2 1 0 0 0,-1-1 0 0 0,1-1 48 0 0,1 1 8 0 0,0 0 0 0 0,0-1 0 0 0,-1 0-40 0 0,2 1-8 0 0,-1-1 0 0 0,1 0 0 0 0,0 0-72 0 0,-1 0-8 0 0,1 0-8 0 0,1 1 0 0 0,0-1-88 0 0,-1 0 64 0 0,-1-1-64 0 0,0 2 64 0 0,0 0-64 0 0,-1 0 0 0 0,0 0 0 0 0,-1 0 0 0 0,0 0-64 0 0,-1 0-32 0 0,0 1-8 0 0,0 0 0 0 0,0 0-440 0 0,1 0-96 0 0</inkml:trace>
  <inkml:trace contextRef="#ctx0" brushRef="#br0" timeOffset="29">2602 2281 5063 1988 2894,'0'-1'448'0'0,"1"1"-352"0"0,0-1-96 0 0,-1 0 0 0 0,0 1 832 0 0,1-1 160 0 0,0 1 24 0 0,0-3 8 0 0,1 2 320 0 0,0-2 64 0 0,0 2 8 0 0,0-2 8 0 0,-1 2-336 0 0,0-1-64 0 0,0 1-8 0 0,0 1-8 0 0,-1-1-352 0 0,1 1-72 0 0,-1 0-8 0 0,0 0-8 0 0,0 1-288 0 0,0 0-56 0 0,0 0-16 0 0,0-1 0 0 0,0 0-80 0 0,-2 12-24 0 0,1-6 0 0 0,0-1 0 0 0,0 2-24 0 0,0 1-8 0 0,0 0 0 0 0,-1 1 0 0 0,1-1 8 0 0,1 0 0 0 0,-1 0 0 0 0,-1-1 0 0 0,1 0-16 0 0,1-1 0 0 0,-1-1 0 0 0,0 2 0 0 0,-1-3 0 0 0,1 1-64 0 0,1-1 96 0 0,-1 0-32 0 0,-1-1-64 0 0,1 0 80 0 0,0 1-80 0 0,0-2 80 0 0,0 0-80 0 0,0-1 0 0 0,1 1 72 0 0,0-1-72 0 0,-1-1 0 0 0,1 1 0 0 0,0-1 0 0 0,0 0 0 0 0,-1 0 0 0 0,1 0 0 0 0,0-1 0 0 0,1 1-96 0 0,-1-1-408 0 0,0 1-80 0 0</inkml:trace>
  <inkml:trace contextRef="#ctx0" brushRef="#br0" timeOffset="30">2709 2305 455 1915 2791,'-1'-1'0'0'0,"-1"1"0"0"0,2-1 0 0 0,-1 1 0 0 0,1 0 2008 0 0,-1 0 360 0 0,0 1 64 0 0,-2 0 24 0 0,0 1-472 0 0,0-1-96 0 0,-2 3-24 0 0,1 0 0 0 0,0 0-704 0 0,0 0-136 0 0,2 1-32 0 0,0 0-8 0 0,1 1-576 0 0,1 0-120 0 0,0-1-16 0 0,1 1-8 0 0,1-1-160 0 0,0 0-32 0 0,2-1-8 0 0,-1 0 0 0 0,2-2-64 0 0,0 1 0 0 0,1-1 0 0 0,-1 0 0 0 0,1-1 0 0 0,0 0 0 0 0,0-2 0 0 0,0 1 0 0 0,0-1 0 0 0,0-1 0 0 0,0 0 0 0 0,-1 0 0 0 0,-1 0 128 0 0,1-1 0 0 0,0 1 8 0 0,-2-2 0 0 0,-1 1-136 0 0,0-1 80 0 0,0 1-80 0 0,-1-2 64 0 0,-1 1 8 0 0,-1-1 0 0 0,1-1 0 0 0,-3 2 0 0 0,1-1-72 0 0,-1 0 96 0 0,0 0-96 0 0,-2 1 96 0 0,2 1-208 0 0,-1-1-40 0 0,0 1-8 0 0,0 2 0 0 0,1-2 288 0 0,-1 2 48 0 0,0 0 16 0 0,1-1 0 0 0,0 2-192 0 0,0-1 0 0 0,1 0 0 0 0,-1 1 0 0 0,2 0-120 0 0,0 0-56 0 0,0 1-16 0 0,0 0 0 0 0,1 0-48 0 0,1 0-16 0 0,0 0 0 0 0,1 0-8904 0 0</inkml:trace>
  <inkml:trace contextRef="#ctx0" brushRef="#br0" timeOffset="31">2863 2299 10799 1765 3116,'-1'-2'232'0'0,"0"1"56"0"0,1 0 0 0 0,-1 0 24 0 0,1 1-248 0 0,0 0-64 0 0,-1 0 0 0 0,-1 1 0 0 0,0 1 1344 0 0,-1 0 256 0 0,-2 1 48 0 0,1 0 16 0 0,1 2-672 0 0,-1 0-136 0 0,1 1-24 0 0,2 0-8 0 0,-2 1-448 0 0,2-1-88 0 0,1 0-24 0 0,1 1 0 0 0,1-1-168 0 0,0-1-96 0 0,1 0 96 0 0,2 0-96 0 0,0-1 88 0 0,0 0-88 0 0,1-1 80 0 0,2 0-80 0 0,-2-1 88 0 0,1 0-88 0 0,1-1 96 0 0,-1-1-96 0 0,1 0 64 0 0,0-1-64 0 0,0 0 0 0 0,-1-1 0 0 0,0-1 0 0 0,-1 1 0 0 0,1-2 0 0 0,-2 0 0 0 0,0 1 280 0 0,-2-2 48 0 0,0 0 16 0 0,-1 1 0 0 0,0-2-120 0 0,-2 0-16 0 0,0-1-8 0 0,-1 0 0 0 0,-1 0-32 0 0,0 0-8 0 0,-3 0 0 0 0,0 2 0 0 0,0 1-16 0 0,0-1-8 0 0,-2 2 0 0 0,1 1 0 0 0,0 0-136 0 0,0 1 64 0 0,1 1-64 0 0,-1-1 0 0 0,1 2 0 0 0,0-1 0 0 0,0 0 0 0 0,1 0-96 0 0,-1 0-224 0 0,1 1-32 0 0,1 0-16 0 0,0-1-6560 0 0,1 1-1312 0 0</inkml:trace>
  <inkml:trace contextRef="#ctx0" brushRef="#br0" timeOffset="32">2631 2758 5063 2518 2723,'0'1'448'0'0,"0"-1"-352"0"0,0-1-96 0 0,0 1 0 0 0,0 0 744 0 0,-1 0 136 0 0,0-2 24 0 0,1 1 8 0 0,-1 0 336 0 0,0 0 64 0 0,-1 0 8 0 0,1 0 8 0 0,1 0-280 0 0,-2 0-56 0 0,2 1-16 0 0,-1 0 0 0 0,1 1-312 0 0,0 0-64 0 0,0 1-16 0 0,0-1 0 0 0,1 2-264 0 0,-1-1-64 0 0,0 2 0 0 0,1 1-8 0 0,0 1-16 0 0,-1-1 0 0 0,1 2 0 0 0,-1-1 0 0 0,1 2-80 0 0,-1 0-24 0 0,1 2 0 0 0,-1-1 0 0 0,0 1-8 0 0,0 1-8 0 0,0-1 0 0 0,0 0 0 0 0,0-1 0 0 0,0 0 0 0 0,0 0 0 0 0,0 2 0 0 0,1-2-16 0 0,-1 0 0 0 0,0-1 0 0 0,1-1 0 0 0,-1 1-32 0 0,0-1-64 0 0,0-1 88 0 0,0-1-88 0 0,0-1 64 0 0,-1 1-64 0 0,1-2 0 0 0,0 1 0 0 0,-1-1 0 0 0,1-1 0 0 0,-1 0 0 0 0,0 0 0 0 0,1-1-160 0 0,-1-1-32 0 0,1 0 0 0 0,0 0-8 0 0,0 0-656 0 0,0-1-128 0 0</inkml:trace>
  <inkml:trace contextRef="#ctx0" brushRef="#br0" timeOffset="33">2607 2805 3679 2562 2856,'1'-3'160'0'0,"-1"2"40"0"0,0-2-200 0 0,0 2 0 0 0,0-1 0 0 0,1 0 0 0 0,-1 0 1048 0 0,1-2 168 0 0,1-3 32 0 0,1-2 0 0 0,2 0 256 0 0,-1 0 40 0 0,1 0 16 0 0,0 1 0 0 0,1 2-464 0 0,1 0-88 0 0,-1 1-16 0 0,-1 0-8 0 0,2 2-304 0 0,-2-1-56 0 0,0 2-16 0 0,0 1 0 0 0,1 0-320 0 0,-1 2-64 0 0,-1 0-8 0 0,1 1-8 0 0,-2 2-136 0 0,0 0-72 0 0,-1 0 80 0 0,-1 3-80 0 0,0 0 0 0 0,-1 2 0 0 0,-1 0 0 0 0,-2 2 0 0 0,1-1 0 0 0,-2 1 0 0 0,1-1 0 0 0,-1 0 0 0 0,-1-1 0 0 0,1-1 0 0 0,-1-1 0 0 0,1-1 0 0 0,0-1 0 0 0,-1 1 0 0 0,0-2 0 0 0,0 0 0 0 0,-1 0 0 0 0,1-1 0 0 0,-1 0 0 0 0,1 0 0 0 0,0-2 0 0 0,0 2 0 0 0,1-2 0 0 0,1 1 0 0 0,0-1 64 0 0,0-1-64 0 0,2 0 0 0 0,0 0 0 0 0,1 0 0 0 0,-1-2 0 0 0,1 1 0 0 0,1-1-6048 0 0,0 0-1224 0 0</inkml:trace>
  <inkml:trace contextRef="#ctx0" brushRef="#br0" timeOffset="34">2725 2932 5063 2498 2658,'0'-1'448'0'0,"0"1"-352"0"0,0-1-96 0 0,0 1 0 0 0,1 0 736 0 0,0-1 136 0 0,0 0 24 0 0,-1-2 8 0 0,2 1 768 0 0,1 0 152 0 0,-1 0 32 0 0,0 0 8 0 0,-1 1-672 0 0,1 0-136 0 0,-1 1-24 0 0,0 2-8 0 0,-1-2-472 0 0,1 4-96 0 0,-1 0-16 0 0,0 0-8 0 0,-1 1-288 0 0,1 2-56 0 0,-1 0-16 0 0,-1 1 0 0 0,1 2-8 0 0,-1-1-64 0 0,0 0 96 0 0,1-1-32 0 0,0 0-64 0 0,-1-1 0 0 0,1 1 0 0 0,0-2 0 0 0,0 0 0 0 0,1 0 0 0 0,-1-2 0 0 0,0 0 0 0 0,1-2 96 0 0,0 1-32 0 0,0 0 0 0 0,1-2 0 0 0,0 1 40 0 0,-1-1 8 0 0,1 0 0 0 0,1 0 0 0 0,1 0 16 0 0,-1 0 0 0 0,1-1 0 0 0,1-1 0 0 0,0 1 16 0 0,0 0 8 0 0,0-1 0 0 0,1 0 0 0 0,0 1 16 0 0,0-1 8 0 0,-1 0 0 0 0,1 0 0 0 0,-1 0-80 0 0,-1 1-8 0 0,1-1-8 0 0,-1-1 0 0 0,1 2 32 0 0,-1 0 8 0 0,0-1 0 0 0,0 1 0 0 0,-1 0-120 0 0,-1 0 88 0 0,0 0-88 0 0,0-1 80 0 0,0 1-80 0 0,-1 0 0 0 0,0-1 0 0 0,0 0 0 0 0,0 1 0 0 0,0-1-112 0 0,-1 0 24 0 0,1 1 8 0 0,-1 0-376 0 0,1-1-80 0 0,0 1-8 0 0,1 0-9408 0 0</inkml:trace>
  <inkml:trace contextRef="#ctx0" brushRef="#br0" timeOffset="35">2906 3011 4607 2284 2608,'0'-2'408'0'0,"-1"2"-328"0"0,1-1-80 0 0,-1 0 0 0 0,1 1 1184 0 0,0 0 216 0 0,0 0 40 0 0,0 0 16 0 0,0 0 200 0 0,-1 2 40 0 0,0 0 0 0 0,1-2 8 0 0,0 0-848 0 0,0 8-176 0 0,0-4-32 0 0,0 0-8 0 0,0 1-184 0 0,1 0-40 0 0,-1-1 0 0 0,0 2-8 0 0,1-1-152 0 0,-1 0-32 0 0,0-1-8 0 0,0 0 0 0 0,1 1-88 0 0,0-1-24 0 0,-1 0 0 0 0,1 0 0 0 0,-1-1-104 0 0,0 0 88 0 0,0-1-88 0 0,0 0 80 0 0,0-1-80 0 0,0 0-128 0 0,1 1 32 0 0,0-2-6088 0 0,0 0-1224 0 0</inkml:trace>
  <inkml:trace contextRef="#ctx0" brushRef="#br0" timeOffset="36">2940 3050 7831 2197 2488,'0'1'696'0'0,"-1"0"-560"0"0,1 0-136 0 0,0 0 0 0 0,0-1 1144 0 0,0 1 200 0 0,1 2 32 0 0,-1 0 16 0 0,1 1-88 0 0,2 1-24 0 0,0-1 0 0 0,0-1 0 0 0,1 0-624 0 0,1-1-128 0 0,0 0-24 0 0,0-2-8 0 0,0 0-232 0 0,1 0-40 0 0,-1-2-16 0 0,-1 0 0 0 0,1-2-96 0 0,-2 2-16 0 0,0-1-8 0 0,-2 0 0 0 0,1 1 8 0 0,-2-1 8 0 0,0 1 0 0 0,0-1 0 0 0,-2 1 24 0 0,-1-1 0 0 0,1 0 0 0 0,-2 0 0 0 0,1 1-16 0 0,-1 0 0 0 0,1 0 0 0 0,-1 0 0 0 0,1 0-112 0 0,0 2 88 0 0,-1-1-88 0 0,2 1 80 0 0,-1 0-80 0 0,1 0 0 0 0,0 1 0 0 0,0-1 0 0 0,0 1-72 0 0,2-1-32 0 0,-1 2-8 0 0,1-1 0 0 0,0-1-472 0 0,1 2-96 0 0</inkml:trace>
  <inkml:trace contextRef="#ctx0" brushRef="#br0" timeOffset="37">3029 3046 10591 2366 2848,'-1'2'472'0'0,"0"-1"96"0"0,1 0-456 0 0,0 1-112 0 0,1-1 0 0 0,0 0 0 0 0,-1 1 880 0 0,1 0 152 0 0,1 2 32 0 0,0 1 8 0 0,3-1-136 0 0,0 1-24 0 0,-1-1-8 0 0,1 0 0 0 0,0-1-384 0 0,0-1-72 0 0,-1-1-24 0 0,1 0 0 0 0,0 0-104 0 0,-1-1-16 0 0,1-1-8 0 0,-1-1 0 0 0,-1 1-104 0 0,0-1-16 0 0,-2 0-8 0 0,0 0 0 0 0,-1 0 16 0 0,-1-2 0 0 0,0 1 0 0 0,1 0 0 0 0,-3-1-48 0 0,1 0-8 0 0,-1 0 0 0 0,0-1 0 0 0,-1 2-40 0 0,1-1-16 0 0,-1 0 0 0 0,1 0 0 0 0,-1 2-72 0 0,0 0 0 0 0,0 1 72 0 0,1-1-72 0 0,0 2 0 0 0,0 0 0 0 0,1 0 0 0 0,-1 0 0 0 0,2 1-104 0 0,-1 0-32 0 0,1 0-8 0 0,-1 0 0 0 0,1 1-128 0 0,0-1-24 0 0,0 1-8 0 0,0-1-9096 0 0</inkml:trace>
  <inkml:trace contextRef="#ctx0" brushRef="#br0" timeOffset="38">1985 2251 2303 2305 3291,'0'-2'200'0'0,"0"2"-200"0"0,0-1 0 0 0,0 0 0 0 0,1 1 480 0 0,-1 0 48 0 0,1 0 16 0 0,-1 0 0 0 0,1-2 320 0 0,-1 0 72 0 0,0 2 16 0 0,1-1 0 0 0,-1 0 64 0 0,0 0 8 0 0,0 1 8 0 0,0-1 0 0 0,-1 1-240 0 0,0 1-56 0 0,-2-1 0 0 0,1 1-8 0 0,-2 0-328 0 0,0 0-64 0 0,0 1-16 0 0,0 0 0 0 0,2 0-184 0 0,-3 0-40 0 0,1 1 0 0 0,0-1-8 0 0,2 1-88 0 0,-1-1 80 0 0,2 1-80 0 0,-1-1 80 0 0,1 1 8 0 0,1-2 0 0 0,0 2 0 0 0,0-2 0 0 0,1 2 80 0 0,1-2 24 0 0,-1 2 0 0 0,1-2 0 0 0,1 2 72 0 0,-2-2 24 0 0,2 1 0 0 0,1 0 0 0 0,-2 0-32 0 0,2 0-8 0 0,-1 0 0 0 0,0 1 0 0 0,1-1-72 0 0,0 0-16 0 0,-1 0 0 0 0,1 0 0 0 0,-1 1-64 0 0,1-1-24 0 0,-1 1 0 0 0,0-2 0 0 0,0 2-72 0 0,-2-2 64 0 0,1 3-64 0 0,-1-3 64 0 0,0 1-64 0 0,-1 0 0 0 0,0 0 0 0 0,0 0 0 0 0,0 1 0 0 0,-2-2 0 0 0,0 2 0 0 0,1-1 0 0 0,-2 1 0 0 0,2-1 0 0 0,-2 1 0 0 0,1-2 0 0 0,0 1 0 0 0,0-1 0 0 0,1 0 0 0 0,0-1 0 0 0,-2 1 0 0 0,1-1 0 0 0,0-1 0 0 0,-1 0 0 0 0,1 0 0 0 0,0-1 0 0 0,-1 1 0 0 0,-1-2 0 0 0,2 1 0 0 0,-2-1 0 0 0,2 1 0 0 0,-1-1 0 0 0,2 0 0 0 0,-1 0 0 0 0,1 1 0 0 0,1-1 0 0 0,-1 1 0 0 0,2-1 0 0 0,-1 1 64 0 0,2-1-64 0 0,0-1 0 0 0,2 0 0 0 0,-1 1 0 0 0,1 0 0 0 0,1-1 0 0 0,0 0 0 0 0,1 0 0 0 0,-1 1 64 0 0,-1 0-64 0 0,1 0 64 0 0,-1-1-64 0 0,1 1 64 0 0,-2 0-64 0 0,1 0 0 0 0,-2 0 0 0 0,1 0 0 0 0,-1 1 0 0 0,-1 0 0 0 0,0 0 0 0 0,-1 0 0 0 0,0 0 0 0 0,0 1 0 0 0,0-1 0 0 0,-1 0 0 0 0,-1 0 0 0 0,1 0 0 0 0,-2 1 0 0 0,1 0 0 0 0,0 0 0 0 0,-1 0 0 0 0,0 1 0 0 0,1 0 0 0 0,0 1-160 0 0,0-1-56 0 0,0 2-8 0 0,0-1-5496 0 0,1 1-1096 0 0</inkml:trace>
  <inkml:trace contextRef="#ctx0" brushRef="#br0" timeOffset="39">2048 2269 6447 2251 3211,'-1'0'288'0'0,"0"1"56"0"0,0 0-280 0 0,1 0-64 0 0,0 0 0 0 0,0-1 0 0 0,0 1 1096 0 0,0 1 208 0 0,0 0 40 0 0,1 3 0 0 0,0-1 24 0 0,2 1 0 0 0,0-1 0 0 0,0 1 0 0 0,0-2-448 0 0,1 0-88 0 0,0 0-24 0 0,1-1 0 0 0,0-1-384 0 0,-1 0-72 0 0,0-1-24 0 0,0-1 0 0 0,-1 1-200 0 0,1-2-32 0 0,-2-1-16 0 0,1 1 0 0 0,-2 0-80 0 0,0-1 64 0 0,0 0-64 0 0,-1-2 64 0 0,-1 2-64 0 0,0-1 80 0 0,0 0-80 0 0,-2-1 80 0 0,1 1-80 0 0,-2 0 64 0 0,-1 0-64 0 0,1 0 64 0 0,0 0-64 0 0,1 2 0 0 0,-2-2 72 0 0,1 1-72 0 0,-1 1 0 0 0,2 0 0 0 0,0 1 0 0 0,0 0 0 0 0,0 1 0 0 0,-2 0 0 0 0,1 1 0 0 0,0 1 0 0 0,-1 0 0 0 0,2 2-104 0 0,0 0 24 0 0,-1-1 8 0 0,3 1-296 0 0,-1 1-56 0 0</inkml:trace>
  <inkml:trace contextRef="#ctx0" brushRef="#br0" timeOffset="40">1764 2982 7367 2493 2926,'0'-1'656'0'0,"0"1"-528"0"0,0 0-128 0 0,0 0 0 0 0,0 0 816 0 0,0 0 136 0 0,1 0 24 0 0,-1 0 8 0 0,1 0 104 0 0,-1 0 16 0 0,0 2 8 0 0,0-2 0 0 0,0 0-344 0 0,0 0-72 0 0,0 11-16 0 0,0-7 0 0 0,0 1-184 0 0,-1 0-40 0 0,0 1-8 0 0,-1 0 0 0 0,1-1-160 0 0,0 2-32 0 0,-1 0 0 0 0,0 0-8 0 0,1 0-88 0 0,-1 1-8 0 0,2-1-8 0 0,-1 2 0 0 0,1-1-48 0 0,0 0 0 0 0,-1-1-8 0 0,1-1 0 0 0,0 0-88 0 0,0 0 96 0 0,0 0-96 0 0,0-1 96 0 0,0-1-96 0 0,0 0 64 0 0,0 0-64 0 0,0-1 64 0 0,0 1-64 0 0,0-3 0 0 0,-1 1 0 0 0,0 0 0 0 0,1-2 0 0 0,0 0 0 0 0,0 1 0 0 0,-1-2 0 0 0,1 1-528 0 0,0-2-96 0 0,0 0-16 0 0,-1 1-8032 0 0</inkml:trace>
  <inkml:trace contextRef="#ctx0" brushRef="#br0" timeOffset="41">1740 3032 4607 2433 2976,'1'-8'200'0'0,"-1"4"48"0"0,2 0-248 0 0,-2 0 0 0 0,0 3 0 0 0,1-1 0 0 0,0-1 1144 0 0,2-2 176 0 0,0-2 40 0 0,1-3 8 0 0,3 0 264 0 0,-2 2 64 0 0,1 1 0 0 0,-1 1 8 0 0,2 2-648 0 0,-3 1-128 0 0,1 1-24 0 0,-1 1-8 0 0,0 1-432 0 0,-1 1-88 0 0,-1 2-24 0 0,0 0 0 0 0,-1 0-280 0 0,-1 1-72 0 0,0 1 0 0 0,0 1 0 0 0,-1 0 0 0 0,0 1 64 0 0,0-1-64 0 0,-1 1 64 0 0,1-2-64 0 0,-1 0 0 0 0,0 1-96 0 0,0-2 96 0 0,-1 1-256 0 0,0-1 16 0 0,0-1 0 0 0,0-1 0 0 0,0 1 32 0 0,1-1 8 0 0,-2-1 0 0 0,1 2 0 0 0,1-2 136 0 0,-1 0 64 0 0,1 1-64 0 0,-1-2 64 0 0,1 2-144 0 0,0-1 16 0 0,0 1 0 0 0,1-2 0 0 0,0 1-512 0 0,0 1-96 0 0</inkml:trace>
  <inkml:trace contextRef="#ctx0" brushRef="#br0" timeOffset="42">1836 3075 10591 2512 3023,'0'-2'472'0'0,"0"0"96"0"0,0 2-456 0 0,0-1-112 0 0,0 1 0 0 0,0 0 0 0 0,0 0 1072 0 0,1 0 192 0 0,0 0 40 0 0,-1 1 8 0 0,1 1-304 0 0,-1-2-56 0 0,0 0-16 0 0,0 12 0 0 0,-1-6-504 0 0,0 1-104 0 0,-1 0-16 0 0,0 0-8 0 0,1 1-208 0 0,-2-1-96 0 0,2 2 80 0 0,0-1-80 0 0,0-1 0 0 0,0-1 0 0 0,0 1 0 0 0,0-3 0 0 0,1 1 0 0 0,0-2 0 0 0,0 0 0 0 0,0 0 0 0 0,0-2 80 0 0,1 1-80 0 0,0 0 80 0 0,1-2-80 0 0,-1 0 208 0 0,1 0-8 0 0,1-2 0 0 0,1 1 0 0 0,-1 0-40 0 0,2-2 0 0 0,-1 1-8 0 0,1 0 0 0 0,-1 0-24 0 0,1 1 0 0 0,0-1 0 0 0,-1 2 0 0 0,0-1 0 0 0,0 1 0 0 0,0 0 0 0 0,0 0 0 0 0,-1 0 0 0 0,0 0-8 0 0,0 0 0 0 0,-1 0 0 0 0,0 0-48 0 0,0 0-8 0 0,-1 0 0 0 0,0 0 0 0 0,0 1-64 0 0,0-1 0 0 0,0 0 0 0 0,-1 0 0 0 0,0 0 0 0 0,0 0 0 0 0,0 0-80 0 0,-1 0 80 0 0,1 0-328 0 0,-1 0-24 0 0,1 0 0 0 0,-1 0-6184 0 0,1 0-1240 0 0</inkml:trace>
  <inkml:trace contextRef="#ctx0" brushRef="#br0" timeOffset="43">1988 3119 5527 2356 2931,'0'-1'488'0'0,"0"1"-392"0"0,0 0-96 0 0,0 0 0 0 0,0 0 1256 0 0,-1 0 232 0 0,0 1 48 0 0,-1 0 0 0 0,0 0-448 0 0,-1 0-96 0 0,1 1-24 0 0,-1 0 0 0 0,2-1-384 0 0,-1 2-72 0 0,1 0-24 0 0,-1-1 0 0 0,1 0-48 0 0,0 1-16 0 0,0 1 0 0 0,1-2 0 0 0,0 1-88 0 0,1-1-16 0 0,-1 0-8 0 0,2 2 0 0 0,-1-2-56 0 0,0 0 0 0 0,0 1-8 0 0,2-1 0 0 0,-2 1-56 0 0,1-1 0 0 0,0 1-8 0 0,1-1 0 0 0,-1 1-88 0 0,1-1-8 0 0,0 1-8 0 0,0 0 0 0 0,0 0-16 0 0,0-1 0 0 0,1 2 0 0 0,0-2 0 0 0,-1 1 0 0 0,0 0-64 0 0,1 0 96 0 0,-2-1-32 0 0,0 2-64 0 0,0-2 0 0 0,0 0 0 0 0,-1 1 64 0 0,-1-1-64 0 0,0 1 0 0 0,0-1 0 0 0,0 1 0 0 0,-1-1 0 0 0,-1 0 0 0 0,0-2 0 0 0,0 2 0 0 0,0-1-64 0 0,0 0 64 0 0,-1 0-80 0 0,1-1 80 0 0,-1 0-80 0 0,-1 0 80 0 0,2 0-80 0 0,-1-1 80 0 0,0 0 0 0 0,1 0 0 0 0,-2 0 0 0 0,2 0 0 0 0,-1-1 0 0 0,1 0 0 0 0,0-1 0 0 0,1 2 0 0 0,1-2 0 0 0,-1 0 0 0 0,0 0 0 0 0,1-1 0 0 0,2 1 0 0 0,-2-1 96 0 0,1 1-32 0 0,2-1-64 0 0,-1 1 88 0 0,1-2-88 0 0,0 1 80 0 0,0 0-80 0 0,1 1 0 0 0,-1 1 0 0 0,1-2 0 0 0,-1 2 0 0 0,1 0 0 0 0,-3 0-64 0 0,2 1 64 0 0,-2 0 0 0 0,0-1 0 0 0,0 1 0 0 0,-1-1 0 0 0,0 2 0 0 0,0-2 0 0 0,-1 0 0 0 0,0 1 96 0 0,0-1-24 0 0,0 1-72 0 0,-2-1 0 0 0,3 1 0 0 0,-3 0 0 0 0,1 1 0 0 0,1 0 0 0 0,-1 0 0 0 0,0 0 0 0 0,1 0 0 0 0,0 1-112 0 0,0-1 40 0 0,1 1 8 0 0,0 0-408 0 0,1-1-72 0 0,1 1-24 0 0,-1-1-8272 0 0</inkml:trace>
  <inkml:trace contextRef="#ctx0" brushRef="#br0" timeOffset="44">2054 3159 4143 2387 2855,'0'1'184'0'0,"-1"0"40"0"0,1-1-224 0 0,0 0 0 0 0,0 1 0 0 0,0-1 0 0 0,0 2 1376 0 0,0 0 224 0 0,0 1 56 0 0,1 2 8 0 0,-1 0 248 0 0,3-1 48 0 0,-1 1 16 0 0,1-1 0 0 0,0 0-984 0 0,1 0-192 0 0,0-1-32 0 0,1-2-16 0 0,0 2-392 0 0,-1-2-72 0 0,2 0-24 0 0,0-2 0 0 0,-1 0-80 0 0,1 0-24 0 0,-1-1 0 0 0,-1 0 0 0 0,1-1 0 0 0,-2 0-8 0 0,0-1 0 0 0,0 1 0 0 0,-2-1-8 0 0,-1 1 0 0 0,1 0 0 0 0,-2-2 0 0 0,1 2-24 0 0,-2-1-8 0 0,0-1 0 0 0,-1 1 0 0 0,0 1-112 0 0,-1 0 72 0 0,0 0-72 0 0,1 1 64 0 0,-2 1-64 0 0,1-1 0 0 0,0 2 0 0 0,0 0 64 0 0,0 0-64 0 0,-1 0 0 0 0,1 0 0 0 0,-1 1 0 0 0,2 0-96 0 0,0-1-32 0 0,1 1 0 0 0,0-1-8 0 0,2 1-184 0 0,0-1-32 0 0,2 0 0 0 0,0 0-6144 0 0,0-2-1216 0 0</inkml:trace>
  <inkml:trace contextRef="#ctx0" brushRef="#br0" timeOffset="45">1624 3295 5983 2612 3055,'0'-1'536'0'0,"1"1"-432"0"0,0 0-104 0 0,-1-1 0 0 0,0 1 864 0 0,1 0 160 0 0,2-2 24 0 0,0 1 8 0 0,1-3 176 0 0,2 2 40 0 0,-1 0 8 0 0,0 0 0 0 0,0 1-496 0 0,0-1-96 0 0,-1 1-16 0 0,-1 1-8 0 0,1 0-272 0 0,-1 0-48 0 0,1 0-16 0 0,-3 0 0 0 0,1 0-112 0 0,-1 1-24 0 0,0-1-8 0 0,-2 1 0 0 0,0 0 8 0 0,1 1 0 0 0,-2 0 0 0 0,2 1 0 0 0,-2 0-56 0 0,0 1-8 0 0,1 0 0 0 0,0 1 0 0 0,-1 0-40 0 0,1 0-16 0 0,-1 2 0 0 0,-1-1 0 0 0,2 1 24 0 0,-2 0 0 0 0,2 0 0 0 0,-1-1 0 0 0,1 1-24 0 0,0-2 0 0 0,1 1 0 0 0,-1-1 0 0 0,1 0-72 0 0,0-1 80 0 0,0 0-80 0 0,-1-1 80 0 0,1 0-80 0 0,-1 0 0 0 0,1 0 0 0 0,-1-1 0 0 0,1-1 0 0 0,-1 1-112 0 0,1 0 24 0 0,-1-1-9072 0 0</inkml:trace>
  <inkml:trace contextRef="#ctx0" brushRef="#br0" timeOffset="46">1629 3351 5983 2580 3018,'0'-1'264'0'0,"0"1"56"0"0,1-1-256 0 0,-1 1-64 0 0,0-1 0 0 0,1 0 0 0 0,0 1 1072 0 0,2-1 200 0 0,0 1 40 0 0,1-2 0 0 0,1 0 64 0 0,0 2 16 0 0,1 0 0 0 0,-1-1 0 0 0,0 1-600 0 0,0 0-120 0 0,0 0-32 0 0,-1 0 0 0 0,1 1-392 0 0,-2-1-88 0 0,0 0-8 0 0,0 0-8 0 0,0 0-600 0 0,-1 0-120 0 0</inkml:trace>
  <inkml:trace contextRef="#ctx0" brushRef="#br0" timeOffset="47">1748 3307 9215 2625 3087,'-3'1'408'0'0,"2"0"80"0"0,0 1-392 0 0,0-1-96 0 0,0 0 0 0 0,1 0 0 0 0,-1 1 864 0 0,0 1 144 0 0,1 2 32 0 0,-1 0 8 0 0,1 3 40 0 0,1-2 16 0 0,1 1 0 0 0,0-2 0 0 0,3-1-448 0 0,-1-1-88 0 0,2-1-24 0 0,-2 0 0 0 0,3-2-192 0 0,-1 0-32 0 0,0-1-16 0 0,1-1 0 0 0,0 0-136 0 0,-1 0-24 0 0,-1-2-8 0 0,0 1 0 0 0,-2 1-40 0 0,1-2-16 0 0,-2 0 0 0 0,-1 1 0 0 0,0-1-80 0 0,-2 0 80 0 0,0 0-80 0 0,0 0 80 0 0,-2-1-80 0 0,1 1 80 0 0,-1 0-80 0 0,-1 0 80 0 0,1 0-80 0 0,-1 0-136 0 0,-1 1 32 0 0,0 2 8 0 0,1-1 96 0 0,-1 2 0 0 0,2 1 0 0 0,-1-1 0 0 0,1 1-352 0 0,-1 0-128 0 0,1 2-32 0 0,1 0-8224 0 0</inkml:trace>
  <inkml:trace contextRef="#ctx0" brushRef="#br0" timeOffset="48">1556 3711 1375 2730 2677,'-1'-2'128'0'0,"1"1"-128"0"0,-1 0 0 0 0,0 0 0 0 0,1 1 1928 0 0,0 0 368 0 0,-1 0 72 0 0,0 0 8 0 0,1 0-528 0 0,-1 0-112 0 0,1 0-16 0 0,-1 1-8 0 0,1 2-696 0 0,-1-1-144 0 0,1 1-24 0 0,0 1-8 0 0,0-3-376 0 0,0 1-80 0 0,0 1-8 0 0,0 2-8 0 0,0 2-240 0 0,-1 1-40 0 0,1 0-16 0 0,-1 1 0 0 0,0 0 48 0 0,1-1 8 0 0,-1 1 0 0 0,-1 1 0 0 0,1-2-128 0 0,1 0 0 0 0,-2 1 0 0 0,1-1 0 0 0,0-1 144 0 0,0-1 8 0 0,0-1 0 0 0,1 0 0 0 0,-2-1-152 0 0,1-1 0 0 0,0 1 0 0 0,0 0 0 0 0,-1 0 0 0 0,1-2 0 0 0,1 1 0 0 0,-1-2 0 0 0,1 0-320 0 0,-1 0-48 0 0,1 0-8 0 0,0-2-8888 0 0</inkml:trace>
  <inkml:trace contextRef="#ctx0" brushRef="#br0" timeOffset="49">1536 3751 7831 2769 2694,'0'-8'168'0'0,"0"3"40"0"0,0 0 8 0 0,0 1 8 0 0,0 2-224 0 0,1 0 0 0 0,-1-1 0 0 0,2-2 0 0 0,0-1 1712 0 0,2-3 304 0 0,1 1 56 0 0,0-1 8 0 0,1 3-864 0 0,1 2-184 0 0,-1-1-32 0 0,1 3-8 0 0,-1 2-488 0 0,0 0-104 0 0,-1 1-16 0 0,1 1-8 0 0,-2 0-216 0 0,-1 1-48 0 0,1 1-8 0 0,-3 0 0 0 0,0 0-104 0 0,-1 0 0 0 0,-1 1 0 0 0,0 0 0 0 0,-3 3 0 0 0,1-3 0 0 0,-1 2 0 0 0,1-1 0 0 0,-1-2 0 0 0,1 1 0 0 0,-2-1 0 0 0,0 1-80 0 0,0-1 80 0 0,-1 1 0 0 0,2-2 0 0 0,-1 1-64 0 0,2-2 64 0 0,0 0 0 0 0,-1-1 0 0 0,0 1 0 0 0,1 0-256 0 0,0-1-40 0 0,0 0-8 0 0,2 1 0 0 0,0-1-624 0 0,0 1-128 0 0</inkml:trace>
  <inkml:trace contextRef="#ctx0" brushRef="#br0" timeOffset="50">1606 3817 11519 2631 2448,'0'-1'1024'0'0,"-1"1"-824"0"0,1-1-200 0 0,0 1 0 0 0,1 0 1024 0 0,-1 0 168 0 0,0 0 32 0 0,1 0 8 0 0,0 1-208 0 0,0 2-48 0 0,1 0-8 0 0,-2 2 0 0 0,2 0-536 0 0,-2 1-112 0 0,-1 0-16 0 0,0 1-8 0 0,0 0-136 0 0,-2 0-32 0 0,1 0-8 0 0,0-1 0 0 0,0 0-56 0 0,0-1 0 0 0,0-1-64 0 0,2 1 96 0 0,-1-1-96 0 0,1-1 64 0 0,-1 0-64 0 0,1 0 0 0 0,1-1 0 0 0,-1 0 0 0 0,0 0 0 0 0,1-2 0 0 0,-1 1 136 0 0,2 0 8 0 0,0-1 0 0 0,0 1 0 0 0,1-1-32 0 0,0 0-8 0 0,0-1 0 0 0,1 0 0 0 0,1 0 16 0 0,0 1 0 0 0,-1-1 0 0 0,1 0 0 0 0,-1 0 0 0 0,0 0 0 0 0,1 1 0 0 0,-1 0 0 0 0,0-1-32 0 0,-1 0-8 0 0,1 1 0 0 0,-1-1 0 0 0,-1 1 16 0 0,0 0 0 0 0,0 0 0 0 0,-1-1 0 0 0,1 0-96 0 0,0 1 0 0 0,-2 0 0 0 0,0 0 0 0 0,0 0 0 0 0,0 0-112 0 0,0 0 16 0 0,0-2 0 0 0,0 1-480 0 0,0 0-96 0 0</inkml:trace>
  <inkml:trace contextRef="#ctx0" brushRef="#br0" timeOffset="51">1723 3856 11975 2633 2402,'0'-2'528'0'0,"0"0"112"0"0,0 2-512 0 0,0 0-128 0 0,1-1 0 0 0,0 1 0 0 0,-1-1 832 0 0,2 0 128 0 0,1 0 32 0 0,2-3 8 0 0,2 3-200 0 0,0-2-48 0 0,0 2-8 0 0,-1-2 0 0 0,2 1-352 0 0,-2 0-72 0 0,-1 2-8 0 0,0-1-8 0 0,-1 0-80 0 0,1 0-24 0 0,-3 1 0 0 0,1 0 0 0 0,-2-1-8 0 0,-1 1-8 0 0,1 1 0 0 0,-2 0 0 0 0,2-1-48 0 0,-2 1-8 0 0,0 1 0 0 0,1 0 0 0 0,-2 2-32 0 0,0-1-16 0 0,0-1 0 0 0,0 2 0 0 0,0-1-80 0 0,1 1 80 0 0,-2-1-80 0 0,2 2 80 0 0,-1-2-80 0 0,0 1 0 0 0,0 1 0 0 0,-1-1 64 0 0,2 1-64 0 0,0-1 80 0 0,-1 1-80 0 0,1 0 80 0 0,0-1-8 0 0,0 2 0 0 0,-1-1 0 0 0,2-1 0 0 0,0 1-72 0 0,0 0 80 0 0,-1-1-80 0 0,1 0 80 0 0,-2 1-80 0 0,1 0 0 0 0,0-1 0 0 0,1 1 0 0 0,-2 0 0 0 0,0-1 0 0 0,2 1 0 0 0,-1-2 0 0 0,-1 0-144 0 0,2 0-48 0 0,-1-2 0 0 0,1 1-9496 0 0</inkml:trace>
  <inkml:trace contextRef="#ctx0" brushRef="#br0" timeOffset="52">1737 3911 919 2780 3047,'-2'0'80'0'0,"1"-1"-80"0"0,1 0 0 0 0,0 1 0 0 0,0-1 2112 0 0,0 1 416 0 0,0 0 72 0 0,0 0 24 0 0,1-2-480 0 0,1 1-88 0 0,1 0-16 0 0,0 0-8 0 0,2 0-1016 0 0,0 0-208 0 0,0 0-40 0 0,0 1 0 0 0,1-1-480 0 0,-1 1-88 0 0,-1 0-16 0 0,0 0-8 0 0,0 1-112 0 0,-1-1-64 0 0,0 0 64 0 0,-1 0-64 0 0,0 0-128 0 0,1 1-64 0 0,-1 0-16 0 0,2 1-8992 0 0</inkml:trace>
  <inkml:trace contextRef="#ctx0" brushRef="#br0" timeOffset="53">1848 3890 14279 2493 2390,'-1'1'1272'0'0,"0"-1"-1016"0"0,1 1-256 0 0,-1 0 0 0 0,1-1 640 0 0,-1 2 88 0 0,0 1 8 0 0,0 0 8 0 0,-1 2 120 0 0,1 1 16 0 0,2-1 8 0 0,1-1 0 0 0,1 0-568 0 0,1-1-120 0 0,0-1-16 0 0,0 0-8 0 0,2-1-48 0 0,0 0 0 0 0,-1-2-8 0 0,1 1 0 0 0,0-2-40 0 0,1-1-8 0 0,-1 0 0 0 0,-1 0 0 0 0,0-1-72 0 0,-1 1-88 0 0,1-1 24 0 0,-3 1 0 0 0,0-1 304 0 0,-1 0 64 0 0,0 0 16 0 0,-2 1 0 0 0,0-1-192 0 0,-1 0-32 0 0,0 0 0 0 0,-2 0-8 0 0,1 0-24 0 0,0 1 0 0 0,-1 1 0 0 0,0 1 0 0 0,-1 0-64 0 0,1 2 80 0 0,-1-1-80 0 0,1 2 80 0 0,1-2-80 0 0,-1 2 0 0 0,0 0 0 0 0,1-1 64 0 0,1 0-224 0 0,1 1-56 0 0,0-2-8 0 0,0 1-6496 0 0,1-2-1312 0 0</inkml:trace>
  <inkml:trace contextRef="#ctx0" brushRef="#br0" timeOffset="54">1101 1551 3223 2368 38,'0'0'288'0'0,"0"0"-288"0"0,0 0 0 0 0,0 0 0 0 0,0 0 496 0 0,0 0 48 0 0,1 0 0 0 0,0-1 8 0 0,-1 1 104 0 0,0-2 16 0 0,1 2 8 0 0,-1 0 0 0 0,0 0-312 0 0,0 0-64 0 0,0 0-16 0 0,2-9 0 0 0,-2 8-288 0 0,0-1-128 0 0,0 0 0 0 0,-1 0 8 0 0,1 0-48 0 0,-1 1-16 0 0,0-1 0 0 0,1 1 0 0 0,-1-1 112 0 0,0 0 72 0 0,-1-1-96 0 0,1 0 96 0 0,0 0 0 0 0,-2-1 160 0 0,2 0-16 0 0,-2-1-8 0 0,1 1 224 0 0,-1-2 48 0 0,0-1 8 0 0,-1 1 0 0 0,1-2 136 0 0,-2-1 32 0 0,0-1 8 0 0,0 0 0 0 0,-2-3-96 0 0,0 2-16 0 0,-1-3-8 0 0,0 1 0 0 0,0 1-120 0 0,0-1-32 0 0,1 0 0 0 0,-2 0 0 0 0,1-1-104 0 0,-1 1-24 0 0,2 0-8 0 0,-1 0 0 0 0,1 0-40 0 0,1 2-8 0 0,0 1 0 0 0,1-1 0 0 0,-2-2 56 0 0,0-1 16 0 0,0 0 0 0 0,0-2 0 0 0,2 2-112 0 0,0-1-32 0 0,0 1 0 0 0,-1 1 0 0 0,1-2-64 0 0,0 0 96 0 0,1 2-96 0 0,-1 0 96 0 0,1 0-16 0 0,0 2 0 0 0,0 1 0 0 0,1 1 0 0 0,1 1-8 0 0,0 3 0 0 0,0-1 0 0 0,1 2 0 0 0,-1 1-72 0 0,0 0 80 0 0,1 1-80 0 0,-1 0 80 0 0,1 0 0 0 0,0 1 0 0 0,0-1 0 0 0,0 1 0 0 0,0-1-80 0 0,0 0 96 0 0,1 0-96 0 0,0-1 96 0 23,0 0-96-2-1,0 1 0 2 1,0-1 0 0-23,0 0 0 0 0,1 0 0 0 25,-1 1 0-3-1,1-1 0 3-24,0 1 0-1 22,-1-1 0 1-22,0 2 0 0 0,0-1 0 0 24,0 0 0-3 1,0 1 0 2-1,0 0 0 1-24,-1-1 0-3 23,1 2 0 2 1,-1-1 0 1-24,1 0 0 0 0,-1 1 0-3 25,1-1 0 0 1,0 0 0-1-4,-1 1 0 4-22,1-1 0 0 0,-1 1 0-3 23,1-1 0 3-23,0 1 0 0 0,0-2 0 0 0,0 2 0 0 0,0-1-152-3 23,0 1 8 3-23,0-1 0 0 0,0 0 0 0 0,0 0-24 0 0,0 0-8 0 0,-1 1 0 0 0,1 0 0-2 21,0 0 176 2-21,0 0-72 0 0,0 0 72 0 0,0-1 0 0 0,0 1 0 0 0,0 0 0 0 0,0 0 0 0 0,0 0 0 0 0,0 0 0 0 0,0 0 0 0 0,0 0 0 0 0,0 0 0 0 0,0 0-80 0 0,0 0 80 0 0,0 0-64-3 22,0 0 64 3-22,0 0-96 0 0,0 0 32 0 0,0 0 0 0 0,0 0 0 0 0,0 0-8 0 0,0 0 0 0 0,0 0 0 0 0,0 0 0 0 0,0 0-72-4 21,0 0-16 4-21,0 0 0 0 0,0 0 0 0 0,0 0 64 0 0,0-7 0 0 0,1 6 8 0 0,-1 1 0 0 0,0 0 88 0 0,0 0 0 0 0,0 0 0 0 0,0 0 0 0 0,0 0 0 0 0,0 0 0 0 0,0 0 0 0 0,0 0 0 0 0,0 0 0 0 0,0 0 0 0 0,0 0 0 0 0,0 0 0 0 0,0 0 0 0 0,0 0 0 0 0,0 0 0 0 0,0 0 0 0 0,0 0-120 0 0,0 0 24 0 0,0 0 0 0 0,0 0 0 0 0,0 0 96 0 0,0 0 0 0 0,0 0-80 0 0,0-8 80 0 0,0 8 0 0 0,0 0 0 0 0,0 0 64 0 0,0 0-64 0 0,-1 0 192 0 0,1 0 0 0 0,0 0 0 0 0,0 0 0 0 0,0 0-104 0 0,0 0-24 0 0,0 0-64 0 0,0 0 96 0 0,0 0-96 0 0,0 0 0 0 0,0 0 0 0 0,0 0 0 0 0,0 0 0 0 0,2-8 0 0 0,-2 7 0 0 0,0 1 0 0 0,0-1 0 0 0,0 0 0 0 0,0 0 0 0 0,0 0 0 0 0,0 1 0 0 0,0 0 0 0 0,0 0 0 0 0,-1 0 0-4 22,1 0 80 4-22,0 0-80 0 0,0 0 80 0 0,0 0-80 0 0,0 0 0 0 0,0 0 0 0 0,0 0 0 0 0,0 0 0 0 0,0 0 0 0 0,0 0 0 0 0,0 0 0 0 0,0 0 0 0 0,0 0 0 0 0,0 0 0 0 0,0 0 0 0 0,0 0 0 0 0,0 0 0 0 0,0 0 0 0 0,-6-3 0 0 0,5 3 0 0 0,0 0 0 0 0,1-1 0 0 0,0 1 0 0 0,0-1 0 0 0,0 1 0 0 0,0 0 0 0 0,0 0-64 0 0,0 0 64 0 0,0-1 0 0 0,-1 1 0 0 0,1 0 0 0 0,0 0 0-5 23,0 0 0 5-23,0 0 0 0 0,0 0 0 0 0,0 0 0 0 0,0 0 0 0 0,-4-6 0 0 0,3 6 0 0 0,0 0 0 0 0,1 0 0 0 0,-2 0 0 0 0,2 0 0 0 0,0 0 72 0 0,0-1-72 0 0,-1 1 0 0 0,1 0-80 0 0,0 0 80 0 0,-1-1-64 0 0,1 0 64 0 0,0 1 0 0 0,-1-1-72 0 0,1 0 72 0 0,-1 1 0 0 0,1-1 0 0 0,-1 0 0 0 0,1 0 0-4 22,0 1-64 4-22,-1 0 64 0 0,0 0-64 0 0,0 0 64 0 0,0 0 0 0 0,1 0 0 0 0,-1 0 0 0 0,1 0 0 0 0,0 0 0 0 0,-1 1 0 0 0,1-1 0 0 0,-1 0 0 0 0,1 0 0 0 0,0 0 0 0 0,0 0 64 0 0,0 0-64 0 0,0 0 0 0 0,0 0 0 0 0,0 0 0 0 0,0 0 0 0 0,0 0 0 0 0,0 0 0 0 0,0 0 0 0 0,0 0 0 0 0,0 0 0 0 0,0 0 0 0 0,0 0 0 0 0,-2-7 0 0 0,1 7 0-4 21,1-1 0 4-21,-1 0 0 0 0,0 0 0 0 0,1 1 0 0 0,0 0 0 0 0,-1-1 0 0 0,0 1 0 0 0,1 0 0 0 0,-2-2 0 0 0,1 2 0 0 0,0-1 0 0 0,0 0 0 0 0,0 0 0 0 0,-1 0 0 0 0,1 0 0 0 0,0 0 0 0 0,0 0 0 0 0,-1 0 0 0 0,0-1 0 0 0,0 1 0 0 0,0 0 0 0 0,0-1 0 0 0,-1 1 0 0 0,2 1 0 0 0,-1-1 0 0 0,0-1 0 0 0,-1 2 0 0 0,1 0 0 0 0,0 0 0 0 0,0 0 0-4 22,0 0 0 4-22,0 0 0 0 0,0 0 0 0 0,-1 0 0 0 0,2 1 0 0 0,-1 0 0 0 0,0 0 0 0 0,2-1 0 0 0,-2 1 0 0 0,0 0-64 0 0,1 1 64 0 0,0-2-64 0 0,-1 2-32 0 0,1 0-8 0 0,1-2 0 0 0,-1 2 0 0 0,0 0 8 0 0,1 0 0 0 0,-1 1 0 0 0,1 0 0 0 0,0 0 16 0 0,0 0 8 0 0,0 1 0 0 0,1 0 0 0 0,0-1 72 0 0,0 1 0 0 0,0 0 0 0 0,1 0 0 0 0,0 1 0 0 0,-1-1 0 0 0,2 0 0 0 0,-1-1 0 0 0,1 0 0 0 0,0 1 0 0 0,-1-1 0 0 0,2-1 88 0 0,-1 1-88 0 0,1-1 80 0 0,-1-1-80 0 0,1 1 80 0 0,1-2 32 0 0,-1 0 8 0 0,0 0 0 0 0,1 0 0 0 0,-1 0 8 0 0,0 0 0 0 0,1-1 0 0 0,-1 0 0 0 0,0-1-64 0 0,0 1 0 0 0,1-2-64 0 0,-1 2 96 0 0,0-2-16 0 0,-1 0-8 0 0,0 0 0 0 0,1 0 0 0 0,-2-1 8 0 0,1 0 0 0 0,-1 0 0 0 0,1-1 0 0 0,-2 0-80 0 0,0 1 96 0 0,0 0-96 0 0,0 0 96 0 0,-1-1-96 0 0,0 0 96 0 0,-1 0-96 0 0,0 1 96 0 0,-1 0-96 0 0,1 0 0 0 0,-1 1 0 0 0,0-2 64 0 0,-1 2-64 0 0,0 1 0 0 0,0-1 0 0 0,-1-1 0 0 0,1 2 128 0 0,-1-1-24 0 0,1 1 0 0 0,-2 0 0 0 0,0-1-16 0 0,2 1-8 0 0,-1 0 0 0 0,1 0 0 0 0,-1 0-80 0 0,0 0 64 0 0,0 1-64 0 0,0 0 64 0 0,1-1-64 0 0,-1 2 0 0 0,1 0 0 0 0,0 0 0 0 0,0 0 0 0 0,-1 1 0 0 0,1 0-72 0 0,-1 1 72 0 0,1-2-96 0 0,-1 2 16 0 0,2 0 0 0 0,-2-2 0 0 0,1 2-8 0 0,0 0 0 0 0,0 0 0 0 0,1 1 0 0 0,-1-1-128 0 0,0 0-24 0 0,1 0-8 0 0,0 0 0 0 0,0 0 8 0 0,0 1 0 0 0,0-1 0 0 0,0 0 0 0 0,0 1 88-4 22,0 0 24 4-22,0 0 0 0 0,0 1 0 0 0,1-1 128-4 21,-1 1-64 4-21,0 2 64 0 0,2-2 0 0 0,-2 1 0 0 0,0 1 0 0 0,2 0 0 0 0,-1-2 72 0 0,1 2-72 0 0,1-1 96 0 0,0 0-96 0 0,1 1 96 0 0,-1-2-32 0 0,3 0 0 0 0,-3 1 0 0 0,3-1 0 0 0,-1 0 88 0 0,0 0 8 0 0,1-1 8 0 0,0 0 0 0 0,0 0-40 0 0,-1 0 0 0 0,2-1-8 0 0,-1 0 0 0 0,1 0-24 0 0,1 0 0 0 0,-1 0 0 0 0,1-2 0 0 0,-1 0-96 0 0,1 1 72 0 0,0-1-72 0 0,0 0 64 0 0,0-1-64 0 0,0 1 0 0 0,1-1 0 0 0,-1 0 0 0 0,2-1 0 0 0,-3 0 0 0 0,2 0 0 0 0,0 0 0 0 0,-1-1 96 0 0,0 0 0 0 0,0 0 0 0 0,0-1 0 0 0,-1 0 40 0 0,-1-1 16 0 0,0 1 0 0 0,-1-1 0 0 0,0 1 8 0 0,0 0 0 0 0,-1 0 0 0 0,0-1 0 0 0,-1 0-72 0 0,0 1-16 0 0,-1-1 0 0 0,0 1 0 0 0,0-1-8 0 0,0 0-64 0 0,-1 1 96 0 0,0-1-32 0 0,-1 0-64 0 0,1 0 0 0 0,-1 1 72 0 0,0-1-72 0 0,-1-1 0 0 0,1 2 0 0 0,-2-1 0 0 0,1 0 0 0 0,-1 1 0 0 0,-1 0 0 0 0,1 0 0 0 0,0 0 0 0 0,0 2 0 0 0,-1 0 0 0 0,0 0 0 0 0,1 0 0 0 0,-1 1 0 0 0,0-1 0 0 0,2 2 0 0 0,-1-2 0 0 0,0 2 0 0 0,-1 0 0 0 0,1 0 0 0 0,-1 0 0 0 0,1 0 0 0 0,-1 1-80 0 0,0 0 80 0 0,1-1 0 0 0,-1 2-96 0 0,0-1 32 0 0,1 1 64 0 0,0 0-104 0 0,-1 1 104 0 0,1-2-88 0 0,0 2 88 0 0,1 0-80 0 0,0-1-16 0 0,-1 1-8 0 0,2-1 0 0 0,-1 2 0 0 0,0-1 32 0 0,1 0 8 0 0,0 0 0 0 0,0 1 0 0 0,1 0-16 0 0,-1 0 0 0 0,2 0 0 0 0,-1 1 0 0 0,0-1 80 0 0,1 2 0 0 0,1 0 0 0 0,0-1-64 0 0,1 0 64 0 0,-2 1 0 0 0,2 0 0 0 0,1-1 0 0 0,0-1 0 0 0,0 1 0 0 0,1-1 0 0 0,-1 0 0 0 0,2 0 0 0 0,-1 0 0 0 0,0 0 0 0 0,1-1 0 0 0,-1 0 0 0 0,1 1 0 0 0,0-1 0 0 0,0-1 64 0 0,-1 1-64 0 0,1-2 0 0 0,0 1 0 0 0,0 0-64 0 0,0-1 64 0 0,0 0 0 0 0,-1 0 0 0 0,1 0 0 0 0,0-1 0 0 0,-1 0 0 0 0,0 0 80 0 0,0-2-80 0 0,1 2 120 0 0,-2-2-24 0 0,2 1-8 0 0,-2-1 0 0 0,0 0 8 0 0,0 0 0 0 0,1 0 0 0 0,-2-2 0 0 0,2 1 0 0 0,-2 0 8 0 0,0 0 0 0 0,-1-1 0 0 0,1 0-24 0 0,-1 0-8 0 0,0 0 0 0 0,0 0 0 0 0,0 0-8 0 0,0-1-64 0 0,0 0 96 0 0,-1-1-32 0 0,0 2-64 0 0,-1-2 0 0 0,1 0 72 0 0,-1 1-72 0 0,0 0 0 0 0,0 1 0 0 0,0 0 0 0 0,-1-1 0 0 0,0 0 0 0 0,-1 0 0 0 0,0 1 0 0 0,0 0 0 0 0,-1 1 0 0 0,1-1 0 0 0,-1 1 0 0 0,-1 0 0 0 0,1 1 0 0 0,-1 0 0 0 0,0 0 0 0 0,-1 2-64 0 0,1-1-16 0 0,0 0 0 0 0,-1 1 0 0 0,0 1 0 0 0,0 0-16 0 0,0-1 0 0 0,0 2 0 0 0,0 0 0 0 0,-1 0-48 0 0,2 0-16 0 0,-1 1 0 0 0,0 1 0 0 0,-1 0 24 0 0,2 0 0 0 0,-1 1 0 0 0,1-1 0 0 0,1 1 64 0 0,0 0 72 0 0,-1 0-104 0 0,1 0 40 0 0,1 1 64 0 0,0 1-80 0 0,0-2 80 0 0,2 2-80 0 0,-1 1 80 0 0,2-1 0 0 0,-1 1 0 0 0,2 1 0 0 0,1 0 0 0 0,-1-1 64 0 0,1 0-64 0 0,0 0 0 0 0,2-2 128 0 0,-1-1-16 0 0,2 1 0 0 0,-1-2 0 0 0,1 0 80 0 0,0 0 8 0 0,1-1 8 0 0,0-1 0 0 0,0 1-80 0 0,1-2-24 0 0,-1 1 0 0 0,2 0 0 0 0,-1-2-104 0 0,1 0 0 0 0,0 0 0 0 0,0-3 0 0 0,0 1 64 0 0,1-1-64 0 0,-1-1 88 0 0,0 0-88 0 0,0-1 120 0 0,0 0-32 0 0,-2-2-8 0 0,1 1 0 0 0,-1-1-80 0 0,0-1 96 0 0,-2 1-96 0 0,-1 0 96 0 0,0-1-96 0 0,0 1 0 0 0,-2 0 0 0 0,0-1 0 0 0,-1 3 0 0 0,0-2 0 0 0,-1 2 0 0 0,0-1 0 0 0,-2 0 0 0 0,0 1 0 0 0,-1-2 0 0 0,-1 1 0 0 0,0-1 0 0 0,-2 1 0 0 0,1 1 0 0 0,-1 0 0 0 0,2 2 0 0 0,-1-1 0 0 0,0 1 0 0 0,-1 1 0 0 0,1 2 0 0 0,1-1 0 0 0,0 0 0 0 0,0 2 0 0 0,0 0-112 0 0,0-1 40 0 0,0 2 8 0 0,1 0 0 0 0,1-1-400 0 0,-2 2-80 0 0</inkml:trace>
  <inkml:trace contextRef="#ctx0" brushRef="#br0" timeOffset="55">994 803 6911 2533 1098,'0'0'608'0'0,"1"-1"-480"0"0,-1 1-128 0 0,0 0 0 0 0,0 0 288 0 0,1-1 32 0 0,0 1 0 0 0,0-1 8 0 0,0-1-32 0 0,1 0-8 0 0,1 1 0 0 0,-2-1 0 0 0,2 1-224 0 0,-1-1-64 0 0,1 1 0 0 0,-1 0 0 0 0,1-1 0 0 0,0 0 0 0 0,0 1 0 0 0,0-1 0 0 0,2 0 0 0 0,-1 1 0 0 0,0-2 0 0 0,0 2 64 0 0,1-2 32 0 0,-1 2 0 0 0,1-2 8 0 0,-1 1 0 0 0,0-1 0 0 0,0 1 0 0 0,0 0 0 0 0,0-1 0 0 0,0 1-16 0 0,0 0-8 0 0,-2 0 0 0 0,2 1 0 0 0,-2-1-8 0 0,1 1 0 0 0,-2 0 0 0 0,0 0 0 0 0,1 0-72 0 0,-2 1 80 0 0,2-1-80 0 0,-2 1 80 0 0,0 0-80 0 0,-1 0 0 0 0,0 0 0 0 0,-1 1-88 0 0,1-1-184 0 0,0 0-40 0 0,1 0-8 0 0,0 0 0 0 0,-9 2-352 0 0,5-1-80 0 0,0 1-16 0 0,0 0 0 0 0,0 0 296 0 0,0 0 56 0 0,0-1 16 0 0,0 2 0 0 0,-1-2 400 0 0,1 2 192 0 0,0-1-24 0 0,0 0 0 0 0,1-1 368 0 0,0 1 72 0 0,-1 0 8 0 0,3-1 8 0 0,-2 1 0 0 0,1-1 0 0 0,1 0 0 0 0,-1 1 0 0 0,0-1-232 0 0,1 0-40 0 0,-1 0-16 0 0,1 1 0 0 0,1 0-176 0 0,-2 0-40 0 0,1 0-8 0 0,0-1 0 0 0,0 1-112 0 0,1-1 0 0 0,-1 1 0 0 0,1 0 0 0 0,-1-1 0 0 0,1 2 0 0 0,-1-2-64 0 0,1 0 64 0 0,1 1-64 0 0,0-1 64 0 0,-1 1-96 0 0,0 0 96 0 0,1-2 0 0 0,-1 1 0 0 0,1 0 80 0 0,0 0-16 0 0,0 0 80 0 0,0-1 16 0 0,0 1 8 0 0,0-1 0 0 0,0 0-16 0 0,0 0-8 0 0,0 0 0 0 0,0 1 0 0 0,0-1-16 0 0,1 0-8 0 0,-1 1 0 0 0,-1-1 0 0 0,2 0-120 0 0,-1 1 72 0 0,1-1-72 0 0,-1 1 64 0 0,1-1-64 0 0,0 0 0 0 0,0 0 0 0 0,0 0 0 0 0,1 1 0 0 0,0-1 0 0 0,1 0 0 0 0,0 0 0 0 0,1 0 64 0 0,-1 0-64 0 0,0-1 64 0 0,1 1-64 0 0,0 0 72 0 0,-1 0-72 0 0,0 0 80 0 0,-1 1-80 0 0,1 0 0 0 0,-2 0 0 0 0,1 0 0 0 0,-1 1 0 0 0,0 0 0 0 0,-1 0 0 0 0,0 1 0 0 0,-1 1 0 0 0,0-1 0 0 0,-1 1 0 0 0,1 1 0 0 0,-2-1 0 0 0,0 2 0 0 0,0-1 72 0 0,0 1 8 0 0,-1 0 0 0 0,-1-1 16 0 0,2 1 8 0 0,-1 0 0 0 0,-1-1 0 0 0,1 0-32 0 0,0-1-8 0 0,0 1 0 0 0,-2-1 0 0 0,2 0 0 0 0,-1 0-64 0 0,-1 0 96 0 0,1 0-32 0 0,0 0 56 0 0,0-1 8 0 0,0 0 0 0 0,0-1 0 0 0,0 1 0 0 0,1-1 0 0 0,0 0 0 0 0,1 0 0 0 0,-1-2-128 0 0,2 1-144 0 0,0-1 32 0 0,-1 0 8 0 0,2 0-536 0 0,-1-1-96 0 0,2 1-32 0 0,-1-1-5248 0 0</inkml:trace>
  <inkml:trace contextRef="#ctx0" brushRef="#br0" timeOffset="56">1202 786 5063 2293 987,'-3'4'448'0'0,"1"0"-352"0"0,0-1-96 0 0,0 0 0 0 0,2-2 1120 0 0,0 0 216 0 0,0 2 40 0 0,-1 0 0 0 0,1 2-256 0 0,-1 2-48 0 0,1 1-16 0 0,0 0 0 0 0,1-1-560 0 0,1-1-112 0 0,1-1-32 0 0,0 0 0 0 0,0-2-224 0 0,1-1-40 0 0,2-1-16 0 0,-1-1 0 0 0,1 0-72 0 0,0 0-136 0 0,-1-3 32 0 0,1 0 8 0 0,0 0 96 0 0,0-2 0 0 0,-1 1 0 0 0,0-3 0 0 0,2 1 232 0 0,-1-2-8 0 0,0 0 0 0 0,-1 1 0 0 0,-1 0 128 0 0,1 0 32 0 0,-2 1 0 0 0,-1-1 0 0 0,0 2-192 0 0,-2 1-32 0 0,0 0 0 0 0,-3 0-8 0 0,2 1 0 0 0,-3 1 0 0 0,-1-2 0 0 0,0 3 0 0 0,-2-2-24 0 0,1 2 0 0 0,-2-1 0 0 0,2 0 0 0 0,-1 0-128 0 0,1 0 80 0 0,0-2-80 0 0,-1 2 64 0 0,2-1-64 0 0,0 0 0 0 0,0 1 0 0 0,0-1 0 0 0,2 2-112 0 0,0 0 16 0 0,0-1 0 0 0,1 1 0 0 0,0 1-424 0 0,1 0-88 0 0,0-1-8 0 0,0 1-7016 0 0</inkml:trace>
  <inkml:trace contextRef="#ctx0" brushRef="#br0" timeOffset="57">758 161 2303 2448 1516,'-2'0'200'0'0,"0"0"-200"0"0,2-1 0 0 0,-1 1 0 0 0,1-1 728 0 0,0 1 104 0 0,0 0 16 0 0,-1-1 8 0 0,0 1 296 0 0,0-1 64 0 0,0 1 16 0 0,1-2 0 0 0,0 2-528 0 0,-1-2-96 0 0,1 2-32 0 0,-1 0 0 0 0,1-1-408 0 0,-1 0-80 0 0,1 1-24 0 0,-1-1 0 0 0,1 1 0 0 0,0-1 0 0 0,0 0 0 0 0,0 1 0 0 0,0 0 80 0 0,0 0 16 0 0,0 0 0 0 0,0 0 0 0 0,0 0-48 0 0,0 0-8 0 0,0 0 0 0 0,0 0 0 0 0,0 0-104 0 0,0 0 0 0 0,0 0 64 0 0,0 0-64 0 0,0 0 72 0 0,0 0-8 0 0,4 7 0 0 0,-4-3 0 0 0,2-1 168 0 0,-2 1 32 0 0,2 2 8 0 0,-1 1 0 0 0,-1 1-104 0 0,2 1-16 0 0,-1 1-8 0 0,1 1 0 0 0,-1 0-48 0 0,1-1-16 0 0,-1 1 0 0 0,0 0 0 0 0,0-1-16 0 0,1 0 0 0 0,-1 0 0 0 0,-1-1 0 0 0,1-1-64 0 0,0 1 0 0 0,-1 0 0 0 0,1 1-88 0 0,-1 2 88 0 0,0 1 0 0 0,1 0 0 0 0,-1 1-64 0 0,1 0 64 0 0,-1-1 0 0 0,1 1 0 0 0,-1-1 0 0 0,0-1 0 0 0,1 1 64 0 0,0-2-64 0 0,-1-1 64 0 0,0 1 80 0 0,0 0 16 0 0,0-1 8 0 0,0 0 0 0 0,0 0-80 0 0,0-1-24 0 0,0 1 0 0 0,-1-1 0 0 0,1 1 0 0 0,-1-1-64 0 0,1 0 96 0 0,0-1-32 0 0,0 0 40 0 0,0-2 8 0 0,0 1 0 0 0,-1-2 0 0 0,1 2 16 0 0,0-2 8 0 0,0 0 0 0 0,0 0 0 0 0,-1-1-72 0 0,1 0-64 0 0,-1 0 72 0 0,0 0-72 0 0,1-1 64 0 0,-1 0-64 0 0,0-1 0 0 0,1-1 0 0 0,0 2 72 0 0,-1-2-72 0 0,1 0 64 0 0,0-1-64 0 0,-1 1 168 0 0,1-1-8 0 0,0 0 0 0 0,0 0 0 0 0,0 0-48 10-22,0 0-16 1 1,-1 1 0 0-2,1-1 0 2-1,0 0-96-4 3,0 0 72-9 21,0 0-72 0 0,0 0 64 0 0,0 0 8 0 0,0 0 0 0 0,0 0 0 10-24,0 0 0-10 24,0 0-72 0 0,0 0 80 0 0,-4-7-80 11-23,3 5 80-1-1,0 0-80-10 24,1-1 0 11-22,0 1 0-11 22,-2-1 0 0 0,2 1 0 0 0,-2-1 0 0 0,1-1 0 0 0,0 1 0 0 0,-2-1-88 10-24,1-1 24-10 24,-1 0 0 0 0,0 0 0 0 0,0-1-56 0 0,-1-1-8 0 0,1 0 0 0 0,1 0 0 0 0,-2 0 0 0 0,2-1 0 0 0,-1 2 0 0 0,2-1 0 0 0,-1 2 128 0 0,1 1 0 0 0,0-1 0 0 0,-1 0-72 0 0,0 1 72 0 0,2 0 0 0 0,-1 0 0 0 0,-1 0 0 0 0,1 0 0 0 0,0 0 0 0 0,1 1 0 0 0,-2-1 0 0 0,2 1 0 0 0,-2 0 0 0 0,1 0 0 0 0,1 0 64 0 0,0 0-64 0 0,0 1 0 0 0,0 0 0 0 0,0 1 0 0 0,0-1 0 0 0,0 1 0 0 0,0 0 0 0 0,1 0 0 0 0,0 0 0 0 0,0 0 0 0 0,0 1 0 0 0,0 0 64 0 0,-1 0-64 0 0,2 1 0 0 0,0 1 64 0 0,-1-1-64 0 0,2 3 64 0 0,-1-2-64 0 0,1 1 80 0 0,-1 1-80 0 0,1 1 64 0 0,0-1-64 0 0,-1 0 0 0 0,1 0 72 0 0,-1 1-72 0 0,3 0 0 0 0,-2 0 0 0 0,-1 1 0 0 0,2-2 0 0 0,0 1 0 0 0,0 0 64 0 0,-1 1-64 0 0,1-1 0 0 0,0 0 0 0 0,1 1 72 0 0,-2 0-72 0 0,1-1 0 0 0,0 0 0 0 0,0-1 0 0 0,0 0-96 0 0,-1 0 96 0 0,-1 0 0 0 0,2-2 0 0 0,-2 1 0 0 0,1 0 0 0 0,-1-1 0 0 0,0 0 64 0 0,0 0-64 0 0,0-2 112 0 0,-1 1-16 0 0,1 0 0 0 0,0-1 0 0 0,-1 0 72 0 0,1-1 16 0 0,0 0 0 0 0,0 0 0 0 0,0-2-24 0 0,1 0-8 0 0,0 0 0 0 0,0-1 0 0 0,0-2-24 0 0,1 0-8 0 0,0-1 0 0 0,1 1 0 0 0,-1 0-56 0 0,0-1 0 0 0,1 2-64 0 0,-1-2 96 0 0,0 2-96 0 0,1 0 72 0 0,-2 0-72 0 0,1 0 64 0 0,0 1-64 0 0,-1-1 0 0 0,0 1 0 0 0,0 0 0 0 0,-1 1 0 0 0,1 0 0 0 0,-2 0 0 0 0,1 1 0 0 0,0 0 0 0 0,-2 0 0 0 0,2 1 0 0 0,-1-1 0 0 0,-1 1 0 0 0,1 0 0 0 0,-1 1 0 0 0,0 0 0 0 0,0 0-128 0 0,0 0 0 0 0,0 1 8 0 0,-1 0 0 0 0,0 0-296 0 0,0 1-56 0 0,0 1-8 0 0,1-1-8 0 0,-2 1-768 0 0,1-1-152 0 0,0 1-32 0 0,1 1-5400 0 0</inkml:trace>
  <inkml:trace contextRef="#ctx0" brushRef="#br0" timeOffset="58">703 537 1375 2497 1144,'-1'0'128'0'0,"-1"-2"-128"0"0,1 2 0 0 0,0 0 0 0 0,0-1 576 0 0,1 1 96 0 0,0-1 24 0 0,0 1 0 0 0,0-1 208 0 0,-2 0 48 0 0,1-1 8 0 0,0 1 0 0 0,1-1-416 0 0,-1 1-72 0 0,0-1-24 0 0,1 1 0 0 0,-1 0-128 0 0,1 0-32 0 0,0-1-8 0 0,1 1 0 0 0,0 0-64 0 0,0-1-16 0 0,0 1 0 0 0,0 0 0 0 0,1-1 16 0 0,0 1 0 0 0,1 1 0 0 0,-2 0 0 0 0,3 0 88 0 0,-2 0 16 0 0,1 1 8 0 0,1 1 0 0 0,-2 0-152 0 0,1 0-32 0 0,0 2-8 0 0,1 0 0 0 0,-2 0 24 0 0,2 1 8 0 0,-1 1 0 0 0,0 0 0 0 0,1 1-8 0 0,-2-2 0 0 0,1 2 0 0 0,-1-1 0 0 0,1 1 64 0 0,0-2 16 0 0,0 2 0 0 0,0-3 0 0 0,0 1-80 0 0,-1-2-8 0 0,1-1-8 0 0,0 0 0 0 0,0 0-80 0 0,0-2-64 0 0,0 1 72 0 0,1-2-72 0 0,-1 0 96 0 0,0-1-24 0 0,1 1-8 0 0,0-3 0 0 0,-2 2 24 0 0,1 0 0 0 0,1-3 0 0 0,0 2 0 0 0,0-2 0 0 0,0 1 0 0 0,2-1 0 0 0,-1 0 0 0 0,1-1 80 0 0,-2 0 24 0 0,3 1 0 0 0,-2-1 0 0 0,-1 1 96 0 0,1 0 32 0 0,0 0 0 0 0,0 1 0 0 0,-1 0-96 0 0,-1-1-8 0 0,1 2-8 0 0,-3-1 0 0 0,2 3-208 0 0,-1-2 64 0 0,-1 2-64 0 0,0-1 0 0 0,0 0 0 0 0,0 0 0 0 0,-1 1 0 0 0,1 0 0 0 0,-1 0-184 0 0,0 1-24 0 0,1-1-8 0 0,-1 1 0 0 0,0 0-144 0 0,0 0-32 0 0,-1 0-8 0 0,1 1 0 0 0,-1-1-216 0 0,0 2-48 0 0</inkml:trace>
  <inkml:trace contextRef="#ctx0" brushRef="#br0" timeOffset="59">688 552 6447 2779 2801,'0'-1'576'0'0,"0"-1"-464"0"0,1 2-112 0 0,-1-1 0 0 0,1 1 184 0 0,-1-1 8 0 0,1 1 8 0 0,1-1 0 0 0,-1-2-200 0 0,1 1 0 0 0,-1 0 0 0 0,0 0 0 0 0,1 0-96 0 0,-1 2 24 0 0,0-2 0 0 0,-1 1 0 0 0,0 0 248 0 0,1 1 48 0 0,-1-1 16 0 0,0 1 0 0 0,0 0 504 0 0,1 0 104 0 0,-1 0 16 0 0,1 0 8 0 0,-1 0-288 0 0,1 0-56 0 0,0 1-16 0 0,-1 0 0 0 0,1 0-224 0 0,1 0-56 0 0,0 0-8 0 0,-1 1 0 0 0,1 0-128 0 0,-1-1-24 0 0,2 2-8 0 0,-1 0 0 0 0,0-1-64 0 0,1 2 64 0 0,-1 0-64 0 0,0-1 64 0 0,0 0 0 0 0,0 1-64 0 0,0 0 96 0 0,1 1-32 0 0,-1 0 40 0 0,0 0 8 0 0,1 0 0 0 0,-1 1 0 0 0,0-1-16 0 0,1 1 0 0 0,-1-1 0 0 0,0 1 0 0 0,0 0 40 0 0,1-2 8 0 0,-1 1 0 0 0,1 0 0 0 0,-2-2-48 0 0,2 0 0 0 0,-1-1-8 0 0,-1 1 0 0 0,1-1 40 0 0,0-1 16 0 0,0 1 0 0 0,0-1 0 0 0,1-1 48 0 0,-1 1 0 0 0,0-1 8 0 0,0-1 0 0 0,1 1-40 0 0,-1-1-16 0 0,1-1 0 0 0,0 1 0 0 0,1-2-72 0 0,-1 1-8 0 0,0-2-64 0 0,1 1 96 0 0,0-1-96 0 0,0-1 72 0 0,0 0-72 0 0,-1 0 64 0 0,1-1-64 0 0,0 0 0 0 0,-1 1 0 0 0,0-1 64 0 0,0 0-64 0 0,1 1 0 0 0,-2-1 0 0 0,2 1 64 0 0,-1-1-64 0 0,1 1 0 0 0,-1-1 72 0 0,0 2-72 0 0,-1-1 0 0 0,1 1 0 0 0,0 1 0 0 0,-1 0 64 0 0,1-1-64 0 0,-1 2 72 0 0,0-1-72 0 0,0 1 80 0 0,-1 0-80 0 0,0-1 0 0 0,0 2 0 0 0,0 0 0 0 0,0-1 0 0 0,-1 0 0 0 0,0 2 0 0 0,0-1 0 0 0,0 1 0 0 0,-1-1 0 0 0,0 1-64 0 0,0 0 64 0 0,0 1 0 0 0,-1-1 0 0 0,-1 1 0 0 0,1 1 0 0 0,-1 1 0 0 0,-1 0 0 0 0,2-1 0 0 0,-1 2 0 0 0,-2 0 0 0 0,2 2 0 0 0,-1 0 64 0 0,0-1-64 0 0,1 2 0 0 0,-2-1 0 0 0,0 2 0 0 0,1-1 0 0 0,-1 0 0 0 0,0 1 0 0 0,1 0 0 0 0,-1-1 0 0 0,1 0 0 0 0,1 1 0 0 0,-1-2 0 0 0,1 1 0 0 0,-1-2 0 0 0,1-1 0 0 0,0 1 0 0 0,0-1 0 0 0,1 0 0 0 0,-2 0 0 0 0,2 0 0 0 0,-1-1 0 0 0,1-1 0 0 0,0 1 0 0 0,0-1 72 0 0,-1-1-72 0 0,1 1 0 0 0,0-2 72 0 0,0 0-72 0 0,0 0 0 0 0,0-1 64 0 0,-1-1-64 0 0,2 0 0 0 0,-1-1 0 0 0,0 0 112 0 0,1-1-8 0 0,0 0 0 0 0,0 0 0 0 0,1-1-104 0 0,0 0 64 0 0,0 1-64 0 0,1 0 0 0 0,0 1 0 0 0,-1-1 0 0 0,0 2-104 0 0,1-1 32 0 0,-1 0-120 0 0,0 0-16 0 0,0 1-8 0 0,0-1 0 0 0,0 1-112 0 0,0-1-24 0 0,0 2-8 0 0,-1-2 0 0 0,1 2-120 0 0,0-1-32 0 0,0 0 0 0 0,-1 0-4040 0 0,1 0-816 0 0</inkml:trace>
  <inkml:trace contextRef="#ctx0" brushRef="#br0" timeOffset="60">942 63 4607 2648 2508,'-1'-1'408'0'0,"1"1"-328"0"0,0 0-80 0 0,0 0 0 0 0,0 0 472 0 0,-1 0 72 0 0,0 0 24 0 0,0 0 0 0 0,0 1-48 0 0,-2-1-8 0 0,2 1 0 0 0,-2-1 0 0 0,1 1-104 0 0,1 0-24 0 0,-1-1-8 0 0,1 1 0 0 0,1-1 144 0 0,-1 1 32 0 0,1-1 8 0 0,-1 2 0 0 0,1 0-216 0 0,0 1-48 0 0,0-1-8 0 0,0 1 0 0 0,0 2-72 0 0,1 0-24 0 0,0 2 0 0 0,-1-1 0 0 0,1 1 64 0 0,1 1 16 0 0,-1-1 0 0 0,-1 2 0 0 0,1 0-16 0 0,0 1-8 0 0,0 2 0 0 0,0-1 0 0 0,-1 0-120 0 0,1 1-32 0 0,-1-1 0 0 0,-1 0 0 0 0,1 1-32 0 0,0-1 0 0 0,0 0-64 0 0,-1-2 96 0 0,0 0 80 0 0,0 0 16 0 0,1-1 0 0 0,-1 1 0 0 0,1-1 0 0 0,0-2 0 0 0,0 1 0 0 0,0-1 0 0 0,0 1-96 0 0,0-3-24 0 0,1 2 0 0 0,0-2 0 0 0,0 1-72 0 0,0-2 0 0 0,-1 1 0 0 0,0-4 0 0 0,0 3-320 0 0,0-2 0 0 0,0-1 0 0 0,0 0 0 0 0,0 0-768 0 0,0-2-160 0 0</inkml:trace>
  <inkml:trace contextRef="#ctx0" brushRef="#br0" timeOffset="61">926 110 1823 2633 2508,'1'-4'160'0'0,"-1"2"-160"0"0,0-1 0 0 0,0 3 0 0 0,0-2 0 0 0,0 2 0 0 0,0-1 0 0 0,-1 0 0 0 0,0-1 256 0 0,0-1 32 0 0,1 1 0 0 0,0-1 16 0 0,-1 0 176 0 0,0 1 32 0 0,1 0 0 0 0,0-1 8 0 0,0 1 160 0 0,1 0 32 0 0,0-1 8 0 0,0 0 0 0 0,2 1-80 0 0,0-1-8 0 0,0-1-8 0 0,2 1 0 0 0,0 0-304 0 0,0 1-64 0 0,2-2-16 0 0,-2 2 0 0 0,2-1-72 0 0,0 1-8 0 0,0 0-8 0 0,1-1 0 0 0,0 1 112 0 0,-1 0 24 0 0,1 1 8 0 0,-2 0 0 0 0,0 0-168 0 0,0 0-32 0 0,0 1 0 0 0,-2 0-8 0 0,1 0-88 0 0,0 1 0 0 0,-1 0 0 0 0,-1 0 0 0 0,0 1-80 0 0,0 0 80 0 0,-1 1 0 0 0,1-1-72 0 0,-1 1 136 0 0,1 0 24 0 0,-2 0 8 0 0,1 1 0 0 0,0 0-8 0 0,0 0 0 0 0,0 1 0 0 0,-1-1 0 0 0,1 1-88 0 0,-1-1 80 0 0,0 1-80 0 0,-1 0 80 0 0,0-1-80 0 0,0 1 0 0 0,0 0 0 0 0,-1-1 0 0 0,-1 1 0 0 0,0-1 0 0 0,-1 0-88 0 0,-1 1 88 0 0,1-1 0 0 0,0 0 0 0 0,-2 0 0 0 0,1 1-64 0 0,-1-1 64 0 0,0 0 0 0 0,-2 1 0 0 0,1 1 64 0 0,0-1 32 0 0,0 0 16 0 0,1-1 0 0 0,0 1 0 0 0,0 0 96 0 0,-1-1 16 0 0,0 2 8 0 0,0 0 0 0 0,0 0-160 0 0,-1-1-72 0 0,1 1 64 0 0,-1-2-64 0 0,1 1 0 0 0,-1-2 0 0 0,1 1 0 0 0,0-2-88 0 0,2 1 88 0 0,-1-2 0 0 0,1 0 0 0 0,2 0 0 0 0,-1 0 64 0 0,3-1-64 0 0,-1 0 64 0 0,0-1-64 0 0,1 1 120 0 0,1-1-16 0 0,-1 1 0 0 0,1-1 0 0 0,0 0-200 0 0,2 1-32 0 0,-2-2-16 0 0,2 1-4120 0 0,0-1-824 0 0</inkml:trace>
  <inkml:trace contextRef="#ctx0" brushRef="#br0" timeOffset="62">1092 246 5983 2530 2286,'0'-1'536'0'0,"0"1"-432"0"0,0 0-104 0 0,0-1 0 0 0,1 1 408 0 0,-1 0 56 0 0,1 0 16 0 0,0 0 0 0 0,2 0-296 0 0,0-1-56 0 0,-1 1-16 0 0,2 0 0 0 0,0-1-48 0 0,-2 1-64 0 0,2 0 88 0 0,0 0-88 0 0,-2-1 256 0 0,1 1-8 0 0,0 0 0 0 0,0 0 0 0 0,0 0 296 0 0,0 0 56 0 0,0-1 8 0 0,1 1 8 0 0,0 0-168 0 0,-1 0-32 0 0,1-1 0 0 0,-1 1-8 0 0,1 0-216 0 0,-2 0-32 0 0,2 0-16 0 0,-2 0 0 0 0,0 0-144 0 0,-2 0 0 0 0,2-1 64 0 0,-2 1-64 0 0,0 0 0 0 0,0 1 0 0 0,0-1 0 0 0,0 0 0 0 0,-2-1 0 0 0,2 1 0 0 0,-2 0 0 0 0,0 0 0 0 0,-1 0 0 0 0,1 0 0 0 0,-2 0-96 0 0,1 0 24 0 0,0 0-24 0 0,-1 1-8 0 0,1-1 0 0 0,1 0 0 0 0,-2 0 104 0 0,1 0 0 0 0,1 0-80 0 0,-1 1 80 0 0,1-1 0 0 0,-2 0 0 0 0,2 1 0 0 0,-1 0 0 0 0,1-1-144 0 0,-1 1-48 0 0,1 0 0 0 0,-1 1-8 0 0,1-1-160 0 0,-1-1-32 0 0,2 1-8 0 0,-2 0 0 0 0,2 0 232 0 0,-2 0 40 0 0,2-1 16 0 0,0 0 0 0 0,0 1 112 0 0,-1 0 0 0 0,1-1 0 0 0,1 1-72 0 0,-1 0 72 0 0,1 0 0 0 0,-1-1 0 0 0,0 2 0 0 0,0-2 0 0 0,1 2 0 0 0,0-2 0 0 0,-1 2 64 0 0,1-1-64 0 0,0 0 0 0 0,0 0 0 0 0,0-1 0 0 0,0 1 0 0 0,0 0-64 0 0,0-1 64 0 0,0 1 0 0 0,1 0 0 0 0,-1-1 0 0 0,0 0 0 0 0,1 0 0 0 0,-1 0 120 0 0,0 1-16 0 0,1 0 0 0 0,0 0 0 0 0,-1 0 56 0 0,0-1 0 0 0,0 2 8 0 0,0 0 0 0 0,0-2-88 0 0,0 2-16 0 0,0 0-64 0 0,0 0 96 0 0,0 0-96 0 0,0-1 0 0 0,0 1 0 0 0,1 0 0 0 0,0-2 0 0 0,0 1 0 0 0,0 1 0 0 0,1-1 0 0 0,-1-1-72 0 0,2 0 72 0 0,-2 0 0 0 0,2 1-72 0 0,0-1 152 0 0,0 0 32 0 0,0 1 8 0 0,-1-1 0 0 0,2 1 8 0 0,-1 0 0 0 0,0 0 0 0 0,0 0 0 0 0,-1 0-128 0 0,1 1 0 0 0,-2 0 0 0 0,1 0 0 0 0,0-1 0 0 0,-1 2 0 0 0,1-1 0 0 0,-1 1 0 0 0,0-1 128 0 0,0 0 0 0 0,0 2 0 0 0,0-2 0 0 0,0 1-16 0 0,-1 0 0 0 0,1 0 0 0 0,-1 0 0 0 0,0 0-48 0 0,0 1 0 0 0,-1-2-64 0 0,1 1 96 0 0,-1 1-8 0 0,-1-1-8 0 0,1 1 0 0 0,0-2 0 0 0,-2 2-80 0 0,1-2 80 0 0,-1 2-80 0 0,1-1 80 0 0,-2-1-16 0 0,0 1 0 0 0,1 0 0 0 0,0-2 0 0 0,0 1 0 0 0,-2 0 0 0 0,2 0 0 0 0,0-1 0 0 0,0 0 40 0 0,0 0 8 0 0,1 1 0 0 0,-1-1 0 0 0,0 0-16 0 0,0 0 0 0 0,1 1 0 0 0,-1-1 0 0 0,0 1-8 0 0,1-1-8 0 0,0 0 0 0 0,0-1 0 0 0,1 2-80 0 0,-1-2 0 0 0,0 1 0 0 0,2-1 64 0 0,-2 0-64 0 0,2 0 0 0 0,-1 0 0 0 0,1 0 64 0 0,0 0 48 0 0,0 0 8 0 0,0-1 0 0 0,1 1 0 0 0,1-1-184 0 0,-2 0-40 0 0,3-1-8 0 0,-1 0 0 0 0,1-2-688 0 0,0 2-128 0 0</inkml:trace>
  <inkml:trace contextRef="#ctx0" brushRef="#br0" timeOffset="63">1258 251 4607 2375 2201,'-2'2'408'0'0,"0"-1"-328"0"0,2 1-80 0 0,-1-2 0 0 0,1 2 264 0 0,0 0 40 0 0,-1 1 8 0 0,-2 2 0 0 0,0 1-248 0 0,0 1-64 0 0,0 1 0 0 0,2-2 0 0 0,-1 1 0 0 0,1-1-120 0 0,0 0 32 0 0,1-1 8 0 0,0-1 336 0 0,2-1 64 0 0,-2 1 8 0 0,2-1 8 0 0,0 0 544 0 0,0-2 112 0 0,1 2 16 0 0,1-2 8 0 0,0 1-160 0 0,1-1-32 0 0,0-1-8 0 0,1-1 0 0 0,1-1-224 0 0,-1 1-48 0 0,2-2 0 0 0,-2-1-8 0 0,1 0-280 0 0,-1 1-64 0 0,-1-2 0 0 0,1 0-8 0 0,-1 0-184 0 0,-1 1 0 0 0,-1-1 0 0 0,-1 1 64 0 0,0 0-64 0 0,-2 0 0 0 0,-1 0 0 0 0,-1 1 0 0 0,-1 1 0 0 0,-1-2 64 0 0,-1 2-64 0 0,-2 0 64 0 0,-1 2-256 0 0,0 0-56 0 0,-2 0-8 0 0,-1 2 0 0 0,1 0-384 0 0,-1 0-72 0 0,0 0-24 0 0,1-1 0 0 0,1 1-248 0 0,0 0-48 0 0</inkml:trace>
  <inkml:trace contextRef="#ctx0" brushRef="#br0" timeOffset="64">30 687 7367 2894 2294,'-2'-2'656'0'0,"2"1"-528"0"0,-2 0-128 0 0,2 0 0 0 0,0 0 648 0 0,0 1 104 0 0,0 0 16 0 0,1 0 8 0 0,0-1-240 0 0,-1 1-56 0 0,1-2 0 0 0,0 1-8 0 0,1 1-408 0 0,-1-1-64 0 0,1 1 0 0 0,0 0 0 0 0,-1 0-120 0 0,0 0 40 0 0,0 0 8 0 0,1 0 0 0 0,-1-1 72 0 0,0 1 0 0 0,0 1 80 0 0,1-1-80 0 0,-2 1 328 0 0,2 0 24 0 0,-1 1 0 0 0,1 0 0 0 0,0 1 40 0 0,0 1 16 0 0,0 1 0 0 0,1 1 0 0 0,1 0-112 0 0,0 2-16 0 0,0 0-8 0 0,0 1 0 0 0,0 1-184 0 0,0-1-88 0 0,1 1 80 0 0,0 0-80 0 0,-1-1 0 0 0,0 0 0 0 0,-1 0 0 0 0,0 0 0 0 0,1 0 0 0 0,0 0 0 0 0,-1-2 0 0 0,0 1 0 0 0,0-2 0 0 0,-1 1 0 0 0,1-2 0 0 0,-1-1 0 0 0,1 1 0 0 0,-1-2 0 0 0,1 0 72 0 0,-2-1-72 0 0,2-1 184 0 0,-2 0-8 0 0,1-1 0 0 0,0-1 0 0 0,0 1 120 0 0,1-1 24 0 0,-1-1 8 0 0,1 0 0 0 0,-1-1-72 0 0,1 1-24 0 0,-1-2 0 0 0,1 0 0 0 0,0 0-112 0 0,-2-1-24 0 0,2-1-8 0 0,0-1 0 0 0,0-1-24 0 0,0 1 0 0 0,0-1 0 0 0,1 0 0 0 0,-1 0-64 0 0,-1 0 96 0 0,3 0-96 0 0,-3 2 96 0 0,1-1 48 0 0,0 2 16 0 0,0-1 0 0 0,-1 1 0 0 0,-1 0-64 0 0,1 1 0 0 0,0 0-8 0 0,-1 0 0 0 0,-1 0-88 0 0,0 0 0 0 0,0 1 0 0 0,0-1 0 0 0,0 0 0 0 0,0 0 0 0 0,0 1 0 0 0,-1 1 0 0 0,1-2 0 0 0,0 0 64 0 0,1 2-64 0 0,-1-1 0 0 0,0 1 64 0 0,1 0-64 0 0,0 0 64 0 0,1 0-64 0 0,-1 0 0 0 0,0 1 0 0 0,1 0 0 0 0,-1 1 0 0 0,-1-1 0 0 0,0 1-136 0 0,0-1 32 0 0,0 0 8 0 0,0 1-368 0 0,0 0-72 0 0,0 0-8 0 0,-1 0-8 0 0,0-1-784 0 0,0 1-152 0 0</inkml:trace>
  <inkml:trace contextRef="#ctx0" brushRef="#br0" timeOffset="65">296 831 6447 2809 2041,'-1'0'576'0'0,"0"0"-464"0"0,1 0-112 0 0,1 0 0 0 0,-1 0 544 0 0,1 0 96 0 0,-1 0 8 0 0,1 0 8 0 0,0 1-376 0 0,1-1-80 0 0,0 0-8 0 0,1 0-8 0 0,0 0-440 0 0,1-1-80 0 0,0 1-16 0 0,0-1-8 0 0,-1 0 232 0 0,0-1 40 0 0,1 1 16 0 0,-1 0 0 0 0,-1 0 536 0 0,2 0 112 0 0,-3 0 16 0 0,2 0 8 0 0,-1 0 112 0 0,0 0 24 0 0,1 0 8 0 0,-1 1 0 0 0,0 0-312 0 0,0 0-64 0 0,1 0-16 0 0,0 0 0 0 0,-2 0-232 0 0,1 0-56 0 0,0 0 0 0 0,-1 0-64 0 0,0 0 0 0 0,0 0 0 0 0,0 0 0 0 0,0 0 0 0 0,-1 0 0 0 0,0 0 0 0 0,0 0 0 0 0,0 0 0 0 0,0 0 0 0 0,0 0 0 0 0,0 0 0 0 0,0 0 0 0 0,0 0 0 0 0,0 0 0 0 0,0 0 0 0 0,0 0 0 0 0,0 0-88 0 0,0 0 88 0 0,-8 0-96 0 0,7 0 96 0 0,-1 0-96 0 0,0-1 32 0 0,1 1 64 0 0,-1-1-104 0 0,0 1 104 0 0,1 0 0 0 0,-2 0 0 0 0,2 0 0 0 0,-1-1-72 0 0,0 1 8 0 0,1 1 0 0 0,-1-1 0 0 0,0 0-208 0 0,1 0-40 0 0,-2 0-8 0 0,1 0 0 0 0,-1 0-88 0 0,1 1-16 0 0,0 0-8 0 0,-1-1 0 0 0,1 1 272 0 0,0-1 48 0 0,-1 2 16 0 0,1-1 0 0 0,-1-1 96 0 0,1 2 0 0 0,-1-1 0 0 0,1 0 80 0 0,0 0-80 0 0,1 0 0 0 0,-1 1 0 0 0,1-1 0 0 0,0-1 64 0 0,0 1 0 0 0,0 0 0 0 0,1 1 0 0 0,-1-2-64 0 0,1 0-88 0 0,0 0 24 0 0,0 1 0 0 0,0 0 64 0 0,0-1 0 0 0,0 1 0 0 0,1 0 0 0 0,-1-1 0 0 0,1 1 0 0 0,-1 1 64 0 0,0-1-64 0 0,0 0 232 0 0,1 2 16 0 0,0-2 0 0 0,-1 2 0 0 0,1-1 88 0 0,-1 1 16 0 0,1-1 8 0 0,0 1 0 0 0,-1 0-168 0 0,0-1-40 0 0,0 1-8 0 0,1 0 0 0 0,0-1-144 0 0,-1 1 0 0 0,0 0 0 0 0,0-1 0 0 0,-1 1 0 0 0,0-1 0 0 0,1 0 0 0 0,0 0 0 0 0,0-1 88 0 0,-1 0-16 0 0,1 0 0 0 0,0-1 0 0 0,0 0 152 0 0,0 0 32 0 0,0 0 8 0 0,0 0 0 0 0,1 0-48 0 0,-1-1-16 0 0,1 1 0 0 0,1 0 0 0 0,-2 0-8 0 0,0 0 0 0 0,7-2 0 0 0,-3 2 0 0 0,0 0-80 0 0,0 0-16 0 0,1-1-8 0 0,1 1 0 0 0,-2 1-88 0 0,1-1 0 0 0,1 0 0 0 0,-2 1 0 0 0,1-1 0 0 0,-1 1 0 0 0,0 1-80 0 0,0-2 80 0 0,-1 1-104 0 0,0 1 24 0 0,-1-1 8 0 0,0-1 0 0 0,-1 2 72 0 0,0 0-96 0 0,-1 0 96 0 0,-1 0-96 0 0,1 1 96 0 0,-1-1 0 0 0,-3 3 0 0 0,2-2 0 0 0,-1 1 96 0 0,-1 0-24 0 0,-1 0 0 0 0,0 0 0 0 0,0 1-72 0 0,-1-1 0 0 0,0-1-80 0 0,1 1 80 0 0,0-1 0 0 0,-1 0 0 0 0,1 0-64 0 0,0 0 64 0 0,0-2 0 0 0,1 2 0 0 0,0-2 0 0 0,-1 2 0 0 0,2-1 0 0 0,0-1 0 0 0,0 1 0 0 0,1-1 0 0 0,0 0 0 0 0,1 0 0 0 0,1 0 0 0 0,-1-1 0 0 0,1 0-80 0 0,1 0-16 0 0,-1-1-8 0 0,2-1 0 0 0,-1 1-568 0 0,1-1-104 0 0,2 0-24 0 0,-1-1-8 0 0,1-1-224 0 0,0 1-48 0 0</inkml:trace>
  <inkml:trace contextRef="#ctx0" brushRef="#br0" timeOffset="66">484 816 14279 2712 2044,'-5'1'632'0'0,"2"0"136"0"0,1 1-616 0 0,0 0-152 0 0,2-1 0 0 0,-1 1 0 0 0,1 0-504 0 0,0 2-128 0 0,-1 1-24 0 0,-1 3-8 0 0,1 0 128 0 0,-1 3 24 0 0,-1-1 8 0 0,1-1 0 0 0,0 0-256 0 0,1-1-48 0 0,-2-1-16 0 0,1-1 0 0 0,0-2 1024 0 0,0 0 208 0 0,1-2 40 0 0,1 1 0 0 0,0-2 800 0 0,0 1 160 0 0,1-1 32 0 0,2-1 8 0 0,0 0-560 0 0,0 0-120 0 0,2 0-16 0 0,1-1-8 0 0,0-1-272 0 0,0 0-56 0 0,0-1-16 0 0,1 0 0 0 0,0 0-256 0 0,-1 0-48 0 0,1-1-16 0 0,-2 0 0 0 0,0 0-160 0 0,-1-1-32 0 0,-1 1-8 0 0,-1 0 0 0 0,0 1-24 0 0,-2-1-8 0 0,0 1 0 0 0,-1-1 0 0 0,0 1 152 0 0,-3-1 0 0 0,2 1 0 0 0,-2 0 0 0 0,-1-1 0 0 0,0 0 0 0 0,-1 0 0 0 0,0 1 72 0 0,1 0-72 0 0,0 0 80 0 0,0 0-80 0 0,1 1 80 0 0,1 0-272 0 0,0 1-64 0 0,-1 1 0 0 0,3 0-8 0 0,-2 0-584 0 0,2 0-112 0 0,-1 0-32 0 0,0 0-5440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3T19:25:46.360"/>
    </inkml:context>
    <inkml:brush xml:id="br0">
      <inkml:brushProperty name="width" value="0.05292" units="cm"/>
      <inkml:brushProperty name="height" value="0.05292" units="cm"/>
      <inkml:brushProperty name="color" value="#0030AB"/>
      <inkml:brushProperty name="ignorePressure" value="1"/>
    </inkml:brush>
  </inkml:definitions>
  <inkml:trace contextRef="#ctx0" brushRef="#br0">1037 539 2759 2934 2930,'0'0'248'0'0,"0"0"-248"0"0,0 0 0 0 0,0-1 0 0 0,0 1 448 0 0,0 0 48 0 0,0-1 8 0 0,0-1 0 0 0,0 1 304 0 0,0 0 64 0 0,0-2 16 0 0,0 2 0 0 0,0 0-96 0 0,0 0-24 0 0,0 0 0 0 0,-1 0 0 0 0,0 0-128 0 0,1 0-32 0 0,-1 1-8 0 0,-1 0 0 0 0,0 1-88 0 0,-1 0-24 0 0,-1 0 0 0 0,1 0 0 0 0,-1 2-240 0 0,-1 0-56 0 0,0 0 0 0 0,-1 2-8 0 0,2 0-88 0 0,0-1-24 0 0,0 1 0 0 0,0 0 0 0 0,0-1 24 0 0,-1 1 0 0 0,3-1 0 0 0,-1 1 0 0 0,0 0 56 0 0,2-1 8 0 0,-2 1 8 0 0,2-2 0 0 0,0 2 56 0 0,0-1 16 0 0,1 0 0 0 0,-1 0 0 0 0,1 0 8 0 0,0 0 0 0 0,0 0 0 0 0,1-1 0 0 0,-1 1-16 0 0,1 1 0 0 0,0 0 0 0 0,2 0 0 0 0,-1 0-32 0 0,0-1-8 0 0,0-1 0 0 0,0-1 0 0 0,0 2-16 0 0,2-1-8 0 0,-1 0 0 0 0,2 0 0 0 0,0 0-40 0 0,1-1-16 0 0,0 0 0 0 0,0-1 0 0 0,1-1-16 0 0,-1 0-8 0 0,2 0 0 0 0,-2-1 0 0 0,1-1 0 0 0,-1 0 0 0 0,0-1 0 0 0,1 1 0 0 0,0-2-88 0 0,-1 0 96 0 0,1-1-96 0 0,0-1 96 0 0,-1 1-96 0 0,0-1 0 0 0,-1 0 0 0 0,0 0 64 0 0,-1 0-64 0 0,-2-1 0 0 0,1 2 0 0 0,-2-2 0 0 0,-1 2 0 0 0,1-2 0 0 0,-1 1 0 0 0,-1 2 0 0 0,0-2 0 0 0,-1 1 0 0 0,0 0 0 0 0,-2 1 0 0 0,2 0 0 0 0,-2 1 0 0 0,2 0 0 0 0,-2-1 0 0 0,1 2 0 0 0,-2-1 0 0 0,0 0 0 0 0,1 2 0 0 0,-1-2 0 0 0,0 2 0 0 0,-1-1 0 0 0,1 0 0 0 0,-2 1 0 0 0,2 0 0 0 0,-1-1 0 0 0,1 2 0 0 0,0-1 0 0 0,-1 1 0 0 0,2 0 0 0 0,0 0 0 0 0,-1 0 0 0 0,1 1 0 0 0,1 0 0 0 0,0 0 0 0 0,0 0 0 0 0,0 0 0 0 0,1 1 0 0 0,-1-1 0 0 0,2 0-112 0 0,-1-1 40 0 0,1 0 8 0 0,1 1 0 0 0,0-1-160 0 0,0 0-32 0 0,2 1-8 0 0,-1-1-5848 0 0,3 0-1176 0 0</inkml:trace>
  <inkml:trace contextRef="#ctx0" brushRef="#br0" timeOffset="1">1054 698 3703 2944 2841,'0'-1'328'0'0,"0"0"-264"0"0,0 1-64 0 0,0 0 0 0 0,1 1 0 0 0,-1-1 0 0 0,0 1 0 0 0,0-1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0,4-8 0 0 0,-3 9 0 0 0,-1-1 0 0 0,0 0 0 0 0,0 0 0 0 0,0 0 0 0 0,1 0 0 0 0,-1 0 0 0 0,0-1 0 0 0,0 1 0 0 0,0-1 0 0 0,0 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64 0 0,0 0-64 0 0,0 0 0 0 0,0 0 0 0 0,0 0 0 0 0,0 0 0 0 0,0 0 0 0 0,0 0-72 0 0,0 0 72 0 0,0 0 200 0 0,0 0 64 0 0,0 0 16 0 0,0 0 8 0 0,0 0 96 0 0,0 0 24 0 0,0-8 0 0 0,0 8 8 0 0,0-1 136 0 0,1 0 24 0 0,-1 0 8 0 0,1-1 24 0 0,-1 2 96 0 0,0-2 16 0 0,0 1 8 0 0,0 0 8 0 0,0 0 104 0 0,0-1 24 0 0,0 1 0 0 0,0 0 8 0 0,-1 1-112 0 0,0-2-24 0 0,1 2-8 0 0,-1-1 8 0 0,1 1-288 0 0,0-1-56 0 0,0 1-8 0 0,-1 0 0 0 0,1 0-248 0 0,-1 1-48 0 0,1 0-16 0 0,0 0 16 0 0,-1 1-88 0 0,1-1 0 0 0,0 2-96 0 0,-1 1 96 0 0,1 0-88 0 0,1 0 88 0 0,-1 1-96 0 0,0-1 96 0 0,0 4 0 0 0,1 0 0 0 0,-1 1 0 0 0,0 1 0 0 0,0 2 72 0 0,0-1 16 0 0,0 1 0 0 0,0 0 8 0 0,-1-1 56 0 0,1-1 8 0 0,-1 3 0 0 0,1-3 8 0 0,0 0 8 0 0,0 0 0 0 0,-1 3 0 0 0,1-1 0 0 0,0-2-48 0 0,0 2 0 0 0,1 4-8 0 0,-1 3 0 0 0,1-2-24 0 0,0 0-8 0 0,-1-1 0 0 0,1-2 0 0 0,0-1 0 0 0,-1 0 0 0 0,0-2 0 0 0,0 0 0 0 0,0 1-24 0 0,0-3-64 0 0,0 0 96 0 0,0 0-32 0 0,0-1 0 0 0,0 0-64 0 0,0-1 96 0 0,0 0-32 0 0,1 1-64 0 0,-1-2 96 0 0,0 0-96 0 0,0-1 96 0 0,1 0-96 0 0,0-1 80 0 0,-1 0-80 0 0,0-2 80 0 0,1 1-80 0 0,0 0 64 0 0,-1-2-64 0 0,0 0 64 0 0,0 0-64 0 0,0 0 0 0 0,0-1 72 0 0,0 0-72 0 0,0 1 64 0 0,1-1-64 0 0,-1-1 64 0 0,0 2-64 0 0,0-1 64 0 0,0 1-64 0 0,0-2 64 0 0,1 0-64 0 0,-1 1 64 0 0,0 0-64 0 0,0 0 64 0 0,0 0-64 0 0,0 0 0 0 0,0 0 64 0 0,0 0-64 0 0,0 0 0 0 0,0 0 0 0 0,2-9 0 0 0,-2 7 0 0 0,0 1 0 0 0,0 0 0 0 0,-1-2 0 0 0,1 2 0 0 0,0-2 0 0 0,-1 2 0 0 0,1-2 0 0 0,-2 2 0 0 0,2-1 0 0 0,-2 0 0 0 0,1 0 0 0 0,-1 0 0 0 0,1 1-64 0 0,-1 1-16 0 0,0 0 0 0 0,1-1 0 0 0,-2 1 0 0 0,1 1-8 0 0,-1-1 0 0 0,1 2 0 0 0,-1 0 0 0 0,1-1 88 0 0,-1 1-96 0 0,0 0 96 0 0,1 0-96 0 0,-1 0 96 0 0,2 0 0 0 0,-1 1 0 0 0,0-1 0 0 0,1 0 0 0 0,-1 0 0 0 0,2 1 0 0 0,-1 0 0 0 0,2 1 0 0 0,-1-1 0 0 0,2-1 0 0 0,-1 2 0 0 0,3-2 0 0 0,-2 1 0 0 0,1-1 0 0 0,2 0 0 0 0,-1 0 0 0 0,1 0 0 0 0,0-1 0 0 0,0 0 0 0 0,0 1 0 0 0,1-2 72 0 0,-2-1-72 0 0,1 0 80 0 0,1-1-80 0 0,-1-1 64 0 0,1 2-64 0 0,-1-3 64 0 0,0 1-64 0 0,-1-1 0 0 0,-1-1 72 0 0,-1 0-72 0 0,1 1 0 0 0,-1 0 0 0 0,-2-1 0 0 0,0 0 0 0 0,0 1 0 0 0,-2-1 0 0 0,0-1 0 0 0,0 1 0 0 0,-1 0 0 0 0,0 2 0 0 0,1 1-64 0 0,-1-1 64 0 0,0 2-72 0 0,0 0 72 0 0,0 0-80 0 0,-2 1 80 0 0,1 1-72 0 0,0 0 72 0 0,-1 0-64 0 0,0 1 64 0 0,0 0 0 0 0,0 1 0 0 0,1-1 0 0 0,-1 1 0 0 0,2 1 0 0 0,-1-2 0 0 0,0 1 0 0 0,2 1 0 0 0,-1-1 0 0 0,2 0 0 0 0,-1 0 0 0 0,1 0 0 0 0,1-1 0 0 0,0 1 0 0 0,2 1 0 0 0,-1-1 64 0 0,1-1-64 0 0,0 2 0 0 0,0-2 0 0 0,1 0 0 0 0,-1 2 0 0 0,1-1 0 0 0,0-1 0 0 0,-1 2 0 0 0,1-2 0 0 0,-1 0 0 0 0,2-1 0 0 0,0 0 0 0 0,0-1 64 0 0,0 0-64 0 0,0 0 80 0 0,1-2-80 0 0,0 0 80 0 0,1 0-80 0 0,-1-1 80 0 0,-1-1-80 0 0,1 0 64 0 0,-2 0-64 0 0,1-1 0 0 0,0 0 72 0 0,-4 1-72 0 0,2 0 0 0 0,-2 0 0 0 0,0 0 0 0 0,0 1 0 0 0,-2-2 0 0 0,0 1 0 0 0,-1 0 0 0 0,-2 1 0 0 0,1-1 0 0 0,1 2 0 0 0,-2 0 0 0 0,0 2 0 0 0,-1 0 0 0 0,1 1-80 0 0,0 0 80 0 0,1 0-80 0 0,-1 1 80 0 0,0 1-80 0 0,-2 0 80 0 0,1 0 0 0 0,0 1 0 0 0,0 0-64 0 0,0 0 64 0 0,0 0 0 0 0,2 0 0 0 0,1 0 0 0 0,0 0 0 0 0,0 1 0 0 0,1-1 0 0 0,0 0 0 0 0,2 0 0 0 0,0 1 0 0 0,0-1 0 0 0,0-2 0 0 0,2 0 0 0 0,-2 2 0 0 0,2-2 0 0 0,1 1 0 0 0,-2 0 0 0 0,3-1 0 0 0,-1 1 0 0 0,-1-2 64 0 0,2 1-64 0 0,0 0 88 0 0,0-2-16 0 0,0 1 0 0 0,0-1 0 0 0,1-1-72 0 0,-1 1 64 0 0,0-2-64 0 0,1-1 64 0 0,0 2-64 0 0,-1-2 64 0 0,0-1-64 0 0,0 0 64 0 0,-1 1-64 0 0,0-2 0 0 0,1 0 0 0 0,-2 0 0 0 0,0 1 0 0 0,-1-1 0 0 0,-1 0 64 0 0,-1 0-64 0 0,0 0 0 0 0,-1 1 0 0 0,0 1 0 0 0,-1 0 0 0 0,2 1 0 0 0,-3 0 0 0 0,1 2 0 0 0,-1-1 0 0 0,0 1 0 0 0,0 0 0 0 0,-1 1-80 0 0,1-1 80 0 0,0 2-72 0 0,0 0 72 0 0,1 0-64 0 0,-1 0 64 0 0,0 0 0 0 0,0 1 0 0 0,0-1 0 0 0,1 1-64 0 0,1 0 64 0 0,-1-1 0 0 0,1 1 0 0 0,0 1 0 0 0,1 0 0 0 0,0 0 0 0 0,2 1 0 0 0,0-1 0 0 0,1-1 0 0 0,0 1 0 0 0,1-1 0 0 0,-1 0 0 0 0,2 0 0 0 0,1-1 0 0 0,-1 0 0 0 0,1-1 0 0 0,-1 0 0 0 0,1-1 0 0 0,-1-1 0 0 0,2 0 0 0 0,-2-1 0 0 0,1 1 0 0 0,-2-1 64 0 0,2-1-64 0 0,-2-1 0 0 0,0 0 72 0 0,0 0-72 0 0,-1 0 0 0 0,0-1 0 0 0,-1 1 0 0 0,0-1 0 0 0,-1-1 0 0 0,0 0 0 0 0,-1 2 0 0 0,1 0 0 0 0,-1 0 0 0 0,-2 1 0 0 0,1 1 0 0 0,-1 0 0 0 0,0 0 0 0 0,1 2 0 0 0,-1 0-72 0 0,0 2 72 0 0,0-1-64 0 0,-2 1 64 0 0,3 1-80 0 0,-2 1 80 0 0,0 1-80 0 0,1 1 80 0 0,0-1 0 0 0,0-1 0 0 0,0 0 0 0 0,1 1 0 0 0,0-1 0 0 0,1-1 0 0 0,1 0 0 0 0,0 1 0 0 0,0-2 0 0 0,0 0 0 0 0,1-1 0 0 0,0 0 0 0 0,0 0 0 0 0,1 0 0 0 0,0-2 0 0 0,-1 0 0 0 0,2 0 0 0 0,0 0 0 0 0,0 0 64 0 0,1-1-64 0 0,0 0 0 0 0,-1 1-88 0 0,1-1 88 0 0,0-1-280 0 0,0 2-8 0 0,-1-1 0 0 0,2 0-5888 0 0,-1 1-1184 0 0</inkml:trace>
  <inkml:trace contextRef="#ctx0" brushRef="#br0" timeOffset="2">1045 1172 1375 2906 2723,'0'0'128'0'0,"0"0"-128"0"0,0 0 0 0 0,0 0 0 0 0,0 0 520 0 0,0 0 88 0 0,0 0 8 0 0,-1 1 8 0 0,0-1 208 0 0,0 0 32 0 0,1 0 16 0 0,0 0 0 0 0,0 0 152 0 0,0 0 32 0 0,0 0 8 0 0,0 0 0 0 0,0 0-40 0 0,0 0-8 0 0,0 0 0 0 0,0 0 0 0 0,0 0-264 0 0,0 0-56 0 0,-6 5-16 0 0,5-3 0 0 0,0 0-296 0 0,-1 0-56 0 0,1 1-16 0 0,-2-1 0 0 0,2 0-112 0 0,-2 2-24 0 0,0-1-8 0 0,-1 2 0 0 0,-1 0-80 0 0,-1 1-24 0 0,1 0 0 0 0,-2 0 0 0 0,-1 1-72 0 0,-1 2 96 0 0,2-3-96 0 0,-2 2 96 0 0,-2 3-96 0 0,-1-1 96 0 0,-2 3-96 0 0,-1 0 96 0 0,1 0-96 0 0,-1 0 0 0 0,1 0 72 0 0,-1 0-72 0 0,0-3 80 0 0,2 1-16 0 0,2-1-64 0 0,-1-1 96 0 0,0-2-8 0 0,0 0-8 0 0,2-1 0 0 0,0 0 0 0 0,1 0 16 0 0,2-1 8 0 0,2-1 0 0 0,0-1 0 0 0,-1 1 16 0 0,0-1 0 0 0,2 0 0 0 0,-1 1 0 0 0,1 0-24 0 0,-1-1-8 0 0,1 0 0 0 0,0 0 0 0 0,0 0-88 0 0,1-1 64 0 0,1 1-64 0 0,0-2 64 0 0,1 0-64 0 0,0 0 0 0 0,0 0 72 0 0,0 0-72 0 0,0-1 0 0 0,1 1 64 0 0,-1 0-64 0 0,1 0 0 0 0,0-1 0 0 0,-1 0 0 0 0,1 0 0 0 0,0 0 0 0 0,-1 1 0 0 0,1-1 0 0 0,0 0 0 0 0,0 0 64 0 0,0 0-64 0 0,0 0 0 0 0,0 0 0 0 0,0 0 0 0 0,0 0 0 0 0,0 0 0 0 0,0 0 0 0 0,0 0 0 0 0,0 0 0 0 0,0 0 0 0 0,0 0 0 0 0,0 0 64 0 0,3-9-64 0 0,-2 6 0 0 0,0 2 0 0 0,0-1 0 0 0,-1 0 0 0 0,0 1 0 0 0,1-1 0 0 0,-1 1 0 0 0,1-2 0 0 0,-1 1 0 0 0,0 0 0 0 0,-1 0 0 0 0,1 0 0 0 0,-1 0 0 0 0,1 1 0 0 0,-1-1 0 0 0,0 1 0 0 0,-1-1 0 0 0,1 0 0 0 0,-1 1 0 0 0,0 1-96 0 0,0-1 32 0 0,-1 1 0 0 0,1 0 0 0 0,-1 1-8 0 0,1 0 0 0 0,0 0 0 0 0,0 1 0 0 0,-1-1 72 0 0,0 2 0 0 0,0 0-72 0 0,-1 1 72 0 0,-1 0 0 0 0,2 0 0 0 0,-1 0 0 0 0,1 1 0 0 0,-1 1 0 0 0,2-1 0 0 0,0-1 0 0 0,1 1 0 0 0,1-1 0 0 0,0-1 0 0 0,1 0 0 0 0,1 0 0 0 0,0 0 0 0 0,3-1 0 0 0,-2-1 72 0 0,1 0-72 0 0,2-1 104 0 0,0-2-8 0 0,-1 1-8 0 0,0 0 0 0 0,-1-1-24 0 0,1 0 0 0 0,0-1 0 0 0,-1 0 0 0 0,1-1-64 0 0,-1 0 0 0 0,-1 1 0 0 0,-1-1 64 0 0,1 0-64 0 0,-2 0 0 0 0,0-1 0 0 0,-2 1 0 0 0,0 0 0 0 0,0 1 0 0 0,-1 1 0 0 0,-1-2 0 0 0,1 2 0 0 0,-2 0 0 0 0,0 1 0 0 0,-1 1 0 0 0,0 1 0 0 0,0-1 0 0 0,0 2 0 0 0,0 1 0 0 0,1 1 0 0 0,-2 0 0 0 0,0 1 0 0 0,1 1 0 0 0,1 0 0 0 0,1-1 0 0 0,-2 1 0 0 0,2 0 0 0 0,1 0 0 0 0,0 0 0 0 0,1-1 0 0 0,1 0 0 0 0,0-2 0 0 0,1-1 0 0 0,0 1 0 0 0,1-2 0 0 0,1 0 0 0 0,1 0 0 0 0,-1-1 0 0 0,1-2 0 0 0,2 0 0 0 0,0-1 64 0 0,0-1 0 0 0,-1 1 0 0 0,0 0-64 0 0,0-1 80 0 0,-1 0-80 0 0,1-1 80 0 0,1 0-80 0 0,-2-1 0 0 0,1 1 0 0 0,-2 0 0 0 0,0 1 0 0 0,-1-1 0 0 0,-1 1 0 0 0,0-2-88 0 0,-1 2 88 0 0,-1-2-104 0 0,1 2 40 0 0,-2 0 64 0 0,0 0-80 0 0,0 2 80 0 0,-1 0 0 0 0,-1 0-72 0 0,1 2 72 0 0,-2 0 0 0 0,1 1 0 0 0,-2 0-64 0 0,2 1 64 0 0,-1 0 0 0 0,1 1 0 0 0,-1 2 0 0 0,0-1 0 0 0,1 0 0 0 0,0 1 0 0 0,3-1 0 0 0,0 0 0 0 0,0-2 0 0 0,2 1 0 0 0,1 0 0 0 0,0-2-256 0 0,1 0 0 0 0,2 0-8 0 0,1-2-8896 0 0</inkml:trace>
  <inkml:trace contextRef="#ctx0" brushRef="#br0" timeOffset="3">633 1508 2759 3213 2662,'-1'-1'120'0'0,"0"0"32"0"0,1 1-152 0 0,0-1 0 0 0,0 1 0 0 0,0 0 0 0 0,0 0 704 0 0,-1 0 120 0 0,0 0 16 0 0,-1 0 8 0 0,2-2 240 0 0,-1 2 40 0 0,-1 0 16 0 0,1-1 0 0 0,0 2-224 0 0,1-2-48 0 0,0 1-8 0 0,-2 0 0 0 0,1 0-160 0 0,0 0-32 0 0,0 1 0 0 0,-1 0-8 0 0,0 0-248 0 0,0 1-40 0 0,-1 1-16 0 0,-1 0 0 0 0,0 0-104 0 0,0 1-16 0 0,-1 0-8 0 0,0 1 0 0 0,0-1 0 0 0,-1 2 0 0 0,0 1 0 0 0,-1-1 0 0 0,-2 2-48 0 0,1 0-16 0 0,0-2 0 0 0,-1 1 0 0 0,0-1-40 0 0,0 2 0 0 0,-1 0-8 0 0,0 0 0 0 0,0-1-48 0 0,-2 0-8 0 0,1 1 0 0 0,-3 1 0 0 0,1 2-64 0 0,0-3 96 0 0,3-1-96 0 0,0 0 96 0 0,-1 0 8 0 0,-1 1 8 0 0,1-1 0 0 0,0 0 0 0 0,0-1-112 0 0,1-1 0 0 0,0 1 0 0 0,2-2 0 0 0,1 0 72 0 0,0-1-72 0 0,1 0 64 0 0,1 0-64 0 0,1 0 88 0 0,0-1-24 0 0,1-1-64 0 0,-1 2 96 0 0,1-1-96 0 0,0-1 72 0 0,0 1-72 0 0,0 0 64 0 0,1-1-64 0 0,0 1 0 0 0,0-1 0 0 0,-1 0 0 0 0,1 1 0 0 0,0-1 0 0 0,0 0 64 0 0,0 0-64 0 0,0 0 0 0 0,1 0 0 0 0,0-1 72 0 0,-1 1-72 0 0,1 0 64 0 0,0 0-64 0 0,1-1 80 0 0,0 0-80 0 0,-1 0 72 0 0,1 0-72 0 0,0 0 64 0 0,1 0-64 0 0,-1-1 0 0 0,0 0 0 0 0,0 1 64 0 0,0 0-64 0 0,0 0 0 0 0,6-9 0 0 0,-4 5 0 0 0,0 1 0 0 0,-1 1 0 20-26,0-1 0-2-2,0 1 0 0 3,0 0-88-18 25,-2 1 88 0 0,0 1-80 0 0,-1 0 80 17-28,1 0-80-17 28,-2 0 80 0 0,1 2-104 0 0,-1 0 40 0 0,-1 2 64 0 0,0-1-104 0 0,0 2 40 0 0,0 0 64 0 0,-1 0-104 0 0,1 1 32 16-25,1 0 8-16 25,1-1 0 0 0,-1 0 0 0 0,0 0 64 0 0,1 0 0 0 0,1 0 0 0 0,-1-1 0 0 0,2-2 0 0 0,0 2 0 0 0,0-2 0 0 0,1 0 0 0 0,0-1 0 0 0,2 0 0 0 0,-1 0 0 0 0,1-1 64 0 0,0-1-64 0 0,0 0 64 0 0,2-2-64 17-28,0 0 64-17 28,2-1 0 0 0,-1-1 0 0 0,-1-1 0 0 0,-1 2 0 0 0,-1 0-64 0 0,0-1 0 0 0,-2 1 0 0 0,-1 1 0 0 0,0 0 0 0 0,-1 0 0 0 0,0 2 0 0 0,-2 0 0 0 0,1 0 0 0 0,-1 1 0 0 0,0 1 0 0 0,0 0 0 0 0,-1 1 0 0 0,0 0 0 0 0,0 1 0 0 0,2 0 64 0 0,-2 0-64 0 0,3 0 0 0 0,-2 0 0 17-26,2-1 0-17 26,0 2 0 0 0,0-2 0 0 0,0 1 0 0 0,1 0 0 0 0,1-1 0 0 0,0 1 0 0 0,0-2 0 0 0,0 1 0 0 0,1-2 0 0 0,0 1 0 0 0,-1-1 0 0 0,2-1 0 0 0,-1 0 0 0 0,1-1 88 0 0,-1 1-88 0 0,1-1 96 0 0,-1 0-96 0 0,1-1 0 0 0,-1-1 72 15-28,1 0-72-15 28,0 0 0 0 0,-1 1 72 0 0,0-1-72 0 0,0 0 0 0 0,-1 1 64 0 0,-1 0-64 0 0,1 1 0 0 0,-1-1 0 0 0,-1 2 0 0 0,1 1 0 0 0,0-1 0 0 0,0 1 0 0 0,-1 0 0 0 0,1 0 0 0 0,-1 1 0 0 0,0-1 0 0 0,0 2 0 0 0,0 0-88 0 0,0 0 88 0 0,0 1-104 0 0,0 0 104 0 0,-1 0-72 0 0,1 1 72 0 0,-1-1-64 0 0,0 1 64 0 0,0-1 0 0 0,0 0 64 0 0,1 0-64 0 0,-2 1 0 0 0,1-1 0 0 0,1 1 0 0 0,-1-2 64 0 0,1 0-64 0 0,1 0 0 0 0,0-1 64 0 0,0 0-64 0 0,1 1 0 0 0,1-2 72 0 0,1-1-72 0 0,0 0 0 0 0,1-1 72 0 0,-1-1-72 0 0,3 0 0 0 0,-1-1 72 0 0,-1 1-72 0 0,0-1 0 0 0,0 0 0 0 0,-1 1 0 0 0,1 0-288 0 0,-2 0-16 0 0,0 0-8 0 0,-1 1 0 0 0,0 0-976 0 0,-1 0-200 0 0,0 2-40 0 0,0-1-5816 0 0</inkml:trace>
  <inkml:trace contextRef="#ctx0" brushRef="#br0" timeOffset="4">672 1498 2759 3270 2745,'0'0'248'0'0,"-1"0"-248"0"0,1 0 0 0 0,0 0 0 0 0,0 1 512 0 0,0-1 64 0 0,-1-1 0 0 0,1 1 8 0 0,-1 0 360 0 0,2-1 72 0 0,-2 0 8 0 0,1 1 8 0 0,0 0-168 0 0,0 0-40 0 0,0 0-8 0 0,0 0 0 0 0,0 0-8 0 0,0 0 0 0 0,0 0 0 0 0,0 0 0 0 0,0 0-72 0 0,0 0-24 0 0,-2 10 0 0 0,1-5 0 0 0,1 2-280 0 0,-1 0-56 0 0,0 1-16 0 0,1 1 0 0 0,0 1-48 0 0,-1 3-16 0 0,1-3 0 0 0,0 1 0 0 0,1 0-40 0 0,-1 0-16 0 0,1 0 0 0 0,0-1 0 0 0,-1 3-80 0 0,0-1-24 0 0,1 0 0 0 0,-1 1 0 0 0,0-1-32 0 0,1 1-8 0 0,-1-1 0 0 0,0 0 0 0 0,0-1-8 0 0,0 0-8 0 0,0 1 0 0 0,0-2 0 0 0,-1 2 0 0 0,0-3 0 0 0,1 2 0 0 0,0-1 0 0 0,-2-2 0 0 0,2 1 0 0 0,0-1 0 0 0,-1-1 0 0 0,0 0-80 0 0,1-1 96 0 0,-1 1-96 0 0,0-1 96 0 0,1 0-32 0 0,0-2-64 0 0,0-1 96 0 0,0-1-32 0 0,0 1-64 0 0,0-2 64 0 0,0-1-64 0 0,0 0 64 0 0,1 0-64 0 0,0 0 64 0 0,-1 0-64 0 0,1-2 64 0 0,0 0-64 0 0,-1 0 96 0 0,2-1-96 0 0,-1 0 96 0 0,0 1-96 0 0,0-2 0 0 0,-1 0 72 0 0,0 1-72 0 0,1-1 0 0 0,-1 0 0 0 0,0 1 0 0 0,0 0 0 0 0,-1-1 0 0 0,1 0 0 21-26,0 2 0-4 0,-1-1 0-17 26,-1 1 0 19-28,0 0 0-1 0,1 0 0-1 2,-1 1-64-17 26,0 1-16 18-28,-1 0 0-18 28,0 1 0 0 0,0 2 0 0 0,-1 0 0 0 0,1 1 0 0 0,-1 1 0 0 0,-1-1 0 0 0,2 1 80 0 0,-1 0 0 0 0,2 0-72 0 0,-1 0 72 0 0,1 1 0 0 0,-1 1 0 0 0,2-1 0 0 0,-1 2 0 0 0,2-3 0 0 0,2-1 0 0 0,-1 0 0 0 0,0-1 0 0 0,2-1 0 0 0,0 1 0 0 0,0-2 0 0 0,1 0 0 0 0,-1 0 0 0 0,0-2 0 17-27,1 0 0-17 27,0 1 64 0 0,0-4-64 0 0,0 1 96 0 0,1 0-96 0 0,-1-1 96 0 0,-1 0-96 0 0,1 0 0 0 0,-2 0 72 0 0,0 0-72 0 0,-1 1 0 0 0,0 0 0 0 0,0 0 0 0 0,-2 2 0 0 0,1-1 0 0 0,0 1 0 0 0,-1 0 0 0 0,-1 1 0 0 0,0 0 0 0 0,1 1 0 0 0,-2 0 0 0 0,1 1 0 0 0,-1 1 0 0 0,1 0 0 0 0,-1 1 0 0 0,2-2 0 0 0,0 0 0 0 0,0 1 0 0 0,1-1 0 0 0,1-1 0 0 0,0 0 0 0 0,0 0 0 0 0,2-1 0 0 0,-1 0 0 0 0,2-2 0 0 0,0 1 0 0 0,1-1 0 0 0,0-1 0 0 0,-1-1-96 0 0,2 0 16 0 0,-1-1 8 0 0,0 1 0 0 0,-2 0-24 0 0,1 0 0 0 0,-3 2 0 0 0,1-1 0 0 0,-2 0 96 0 0,0 0-104 0 0,-2 1 40 0 0,0 0 64 0 0,-1 1 0 0 0,-2-1 0 0 0,0 1 0 0 0,-2 1 0 0 0,1 0 0 0 0,0 0 0 0 0,-1 1 0 0 0,1 0 0 0 0,-1 1 0 0 0,2 0 0 0 0,1-2 0 0 0,1 2 0 0 0,2-1 0 0 0,0-1 0 0 0,2 0 0 0 0,0-1 0 0 0,3-1-416 0 0,0-1-40 0 0,1-1-16 0 0,1-1-8616 0 0</inkml:trace>
  <inkml:trace contextRef="#ctx0" brushRef="#br0" timeOffset="5">714 1485 5063 3212 2783,'-2'-2'224'0'0,"2"2"48"0"0,-1-1-272 0 0,0 1 0 0 0,0-1 0 0 0,1 0 0 0 0,0 1 952 0 0,-1 0 136 0 0,0-1 24 0 0,1 1 8 0 0,0 0 120 0 0,0 0 24 0 0,-1 2 8 0 0,1-2 0 0 0,0 2-472 0 0,0 0-96 0 0,1 0-24 0 0,-1 1 0 0 0,0 0-112 0 0,2 0-24 0 0,1 2-8 0 0,-1 0 0 0 0,1 1-192 0 0,1 0-40 0 0,1 0-8 0 0,0 2 0 0 0,2 0-40 0 0,0 2-16 0 0,0 0 0 0 0,0 1 0 0 0,1 0-48 0 0,-2 0 0 0 0,2-1-8 0 0,-1 1 0 0 0,-1 0-56 0 0,1 0-16 0 0,0 0 0 0 0,0 0 0 0 0,0 1-16 0 0,0 0 0 0 0,-1-1 0 0 0,0 0 0 0 0,0-1-16 0 0,-1 0-8 0 0,1 1 0 0 0,2 1 0 0 0,-2-1 16 0 0,1 0 0 0 0,0-1 0 0 0,-1-1 0 0 0,0 0 8 0 0,0-1 8 0 0,-1 1 0 0 0,1-2 0 0 0,0 0 0 0 0,-1 0 0 0 0,-1-2 0 0 0,1 1 0 0 0,0 0-16 0 0,1 1-8 0 0,0-1 0 0 0,-1-1 0 0 0,-1 1-80 0 0,1-1 80 0 0,0-1-80 0 0,-1 0 80 0 0,0 0-80 0 0,-1-1 0 0 0,0 0 72 0 0,-2-2-72 0 0,1 0 64 0 0,0 0-64 0 0,-2 0 64 0 0,1 0-64 0 0,0-1 0 0 0,-1 0 64 0 0,1 0-64 0 0,0 1 0 0 0,-1-1 64 0 0,0 0-64 0 0,0 0 64 0 0,0 1-64 0 0,0-1 0 0 0,0 0 64 0 0,0 0-64 0 0,0 0 0 0 0,0 0 0 0 0,0 0 0 0 0,0 0 0 0 0,0 0 64 18-25,0 0-64-18 25,0 0 0 0 0,0 0 0 0 0,0 0 0 0 0,0 0 0 0 0,0 0 0 0 0,0 0 0 0 0,0 0 0 0 0,0 0 0 18-25,0 0 0-18 25,0 0 0 0 0,0 0 0 0 0,0 0 0 0 0,0 0 0 0 0,0 0 0 0 0,0 0 0 0 0,0 0 0 0 0,0 0 0 0 0,0 0 0 0 0,-2-10 0 0 0,2 7 0 0 0,-1-1 0 0 0,1 1 0 0 0,-1 0 0 0 0,0 1-64 0 0,-1-1 0 20-25,0 2 0-20 25,-2-2 0 0 0,0 3-32 0 0,2 0-8 0 0,0-1 0 0 0,-1 2 0 0 0,0-1 8 0 0,0 2 0 0 0,0 0 0 0 0,-1 2 0 0 0,-1 0 96 0 0,2 1-72 0 0,1-1 72 0 0,-1 0-64 0 0,1 1 64 0 0,0 0 0 0 0,0 0 0 0 0,2 2 0 0 0,0-1 0 0 0,0-1 0 0 0,2 0 0 0 0,0-1 0 0 0,3 0 0 0 0,0-2 0 0 0,-1 1 0 0 0,1-2 0 0 0,0-1 0 0 0,3 0 0 0 0,0-2 0 0 0,0 0 0 18-25,0-1 0-18 25,-2-1 0 0 0,1 0 0 0 0,-1-1 0 16-27,-2 2 0-16 27,-1-1 0 0 0,0 1 0 0 0,-1-1-64 0 0,-1 1 64 0 0,0 1-64 0 0,-1-2 64 0 0,-1 2-64 20-26,0 0 64-20 26,-1 0 0 0 0,1 1 0 0 0,-2 0 0 0 0,1 1 0 0 0,-1 0 0 0 0,-1 1 0 16-28,1 1 0-16 28,0-1 0 0 0,-1 2 0 0 0,-1 0 0 0 0,0 1 0 0 0,2 1 0 0 0,-1 0 0 0 0,2 0 0 0 0,-1-1 64 0 0,1 0-64 0 0,1 0 0 0 0,1-1 0 0 0,0 0 64 0 0,1-1-64 0 0,2 0 0 0 0,-1-1 0 0 0,2 0 64 0 0,1-1-64 0 0,0-2 0 0 0,1 1 0 0 0,2-3 0 0 0,-2 0 0 0 0,2 0 0 0 0,-1-1 0 0 0,0-1 0 0 0,0 0 0 0 0,-1 1-64 0 0,-1-1 64 0 0,-1 1-96 0 0,-1 1-8 0 0,-1-1-8 0 0,0 1 0 0 0,-2 0 0 0 0,-2 0 32 0 0,-1 1 8 0 0,-1 0 0 0 0,1 1 0 0 0,-1 0 72 0 0,-1 2 0 0 0,-2 0 0 0 0,-3 2 0 0 0,1 0 160 0 0,-1 2-8 0 0,1 0 0 0 0,-1-1 0 0 0,3 1-8 0 0,0-1 0 0 0,1 1 0 0 0,1 0 0 0 0,1-1-32 0 0,1 0-8 0 0,1-1 0 0 0,1 1 0 0 0,1-1-104 0 0,1 1 0 0 0,0-2 0 0 0,1-1 0 0 0,2 0-264 0 0,1 0-56 0 0,2-2 0 0 0,2 0-9664 0 0</inkml:trace>
  <inkml:trace contextRef="#ctx0" brushRef="#br0" timeOffset="6">1122 1178 2303 3158 3177,'-1'0'200'0'0,"-1"0"-200"0"0,1 1 0 0 0,0-1 0 0 0,1 0 592 0 0,0 0 80 0 0,-2 0 8 0 0,-1 1 8 0 0,1 0 224 0 0,-1 0 48 0 0,1-1 0 0 0,0 1 8 0 0,2-1-80 0 0,0 0-24 0 0,0 0 0 0 0,1 0 0 0 0,2 0-256 0 0,-1-1-48 0 0,1 1-16 0 0,2 0 0 0 0,-1 0-72 0 0,0 1-24 0 0,1-1 0 0 0,0 2 0 0 0,0 0 16 0 0,1-1 0 0 0,2 2 0 0 0,-1 1 0 0 0,1 0-136 0 0,2 0-24 0 0,0 1-8 0 0,2 0 0 0 0,0 0-40 0 0,1 1 0 0 0,2 0-8 0 0,-2-2 0 0 0,-1 1-56 0 0,2-1-16 0 0,2 1 0 0 0,-1 1 0 0 0,-2-1-16 0 0,1 1-8 0 0,2 1 0 0 0,1 0 0 0 0,0 1-32 0 0,-1 0-8 0 0,0 0 0 0 0,0-1 0 0 0,-1 0-16 0 0,1 0 0 0 0,0 1 0 0 0,-1-2 0 0 0,1 1-8 0 0,-2-1-8 0 0,1 1 0 0 0,-1-2 0 0 0,1 0-16 0 0,-2 0 0 0 0,1 0 0 0 0,-2-1 0 0 0,2 0-64 0 0,-3 0 0 0 0,-1-1 72 0 0,0 1-72 0 0,0-2 64 0 0,0 1-64 0 0,-2-1 80 0 0,0 0-80 0 0,1-1 64 0 0,-2 0-64 0 0,0 0 0 0 0,-2-1 72 0 0,0 1-72 0 0,0-1 96 0 0,-1 1-96 0 0,0-1 96 0 0,-2 1-96 0 0,0 0 0 0 0,0 0 72 0 0,0-1-72 0 0,-1 0 0 0 0,0 1 0 0 0,0 1 0 0 0,0-1 64 0 0,0 0-64 0 0,1-1 0 0 0,-2 2 64 0 0,1-1-64 0 0,1 0 0 0 0,-1-1 0 0 0,0 1 0 0 0,1 0 64 0 0,-1 0-64 0 0,0 0 0 0 0,0-1 0 0 0,0 1 64 0 0,1 0-64 0 0,-1-1 64 0 0,0 2-64 0 0,0-1 64 0 0,0-1-64 0 0,0 0 64 0 0,-1 1-64 0 0,1-1 64 0 0,-1 1-64 0 0,0-1 0 0 0,1 0 0 0 0,-1 0 0 0 0,0 0 0 0 0,0-1 0 0 0,0 1 0 0 0,0-1 0 0 0,0 0 0 0 0,0-1 0 0 0,-1 0 0 0 0,1 0 64 0 0,-1 0-64 0 0,-2 0 0 0 0,1 0 0 0 0,-1 0 0 0 0,0 0 0 0 0,-1 1 0 0 0,-2 1 0 0 0,0 0 0 0 0,1 0 0 0 0,0 2 0 0 0,-2 1 0 0 0,0 0 0 0 0,0 0 0 0 0,1 0 0 0 0,0 1 0 0 0,1 1-64 0 0,1-2 64 0 0,0 2 0 0 0,2-1 0 0 0,0 0 0 0 0,1 0 0 0 0,1-1 0 0 0,0-1 0 0 0,0 1 0 0 0,1-1 0 0 0,1 1 0 0 0,0-1 0 0 0,2 0 0 0 0,0 0 0 0 0,1 0 0 0 0,-1-1 0 0 0,1-1 0 0 0,1 0 0 0 0,-1 0 0 0 0,2-1 0 0 0,-1-1 64 0 0,-1 1-64 0 0,1-3 0 0 0,0 1 0 0 0,-1 0 0 0 0,0-1 0 0 0,-2 0 0 0 0,0 0 0 0 0,-2 0 0 0 0,1 0 0 0 0,-1 0 0 0 0,0 0 0 0 0,-2 1 0 0 0,1 0 0 0 0,-2-1 0 0 0,0 1 0 0 0,0 1 0 0 0,-1 0 0 0 0,-1 1 0 0 0,1 0 0 0 0,-2 1 0 0 0,0 0 0 0 0,0 1 0 0 0,0 2 0 0 0,-1-2-64 0 0,2 3 64 0 0,-1-2 0 0 0,0 2 0 0 0,0 0 0 0 0,0 2 0 0 0,1-1 0 0 0,0 0 0 0 0,3-1 0 0 0,-1 0 0 0 0,1 0 0 0 0,1-2 0 0 0,0 1 0 0 0,1 1 0 0 0,1-2 0 0 0,-1 1 0 0 0,1-2 0 0 0,1 1 0 0 0,1-1 0 0 0,0-1 0 0 0,1 0 0 0 0,0 0 0 0 0,0-2 0 0 0,1 0 0 0 0,-2 1 0 0 0,0-1 0 0 0,1-1 0 0 0,2 0 0 0 0,-1-2 64 0 0,0-1-64 0 0,-1 1 0 0 0,-1 0 0 0 0,0 1-64 0 0,-3 0 64 0 0,0 0-104 0 0,-1 1 40 0 0,-1 0 64 0 0,-1 0-80 0 0,-1 2 80 0 0,-1-1 0 0 0,0 2-72 0 0,0 0 72 0 0,0 1 0 0 0,-2 0 0 0 0,1 0 0 0 0,-1 2 0 0 0,1-1 88 0 0,0 1-88 0 0,0 1 96 0 0,1-1-24 0 0,1-1 0 0 0,1 1 0 0 0,1-2 0 0 0,0 2-72 0 0,2-2 0 0 0,-1 1 72 0 0,1 0-72 0 0,1-1 0 0 0,1 0 0 0 0,-1-1 0 0 0,1 1 0 0 0,1-1 0 0 0,1 0 64 0 0,-1-1-64 0 0,-1 0 0 0 0,0 0 0 0 0,1 1 64 0 0,-2-2-64 0 0,-1 2 0 0 0,1-2 0 0 0,-1 2 0 0 0,-1-1 0 0 0,2 1 0 0 0,-2-1 0 0 0,1 1 0 0 0,-1-1 0 0 0,1 0 0 0 0,-1 1 0 0 0,0 0 0 0 0,0 0 0 0 0,1-1 0 0 0,0 1 0 0 0,-1 0 0 0 0,1-1 0 0 0,-1 1 0 0 0,0 0 0 0 0,0 0-64 0 0,0 0 64 0 0,0 0-64 0 0,0 0 64 0 0,0 0-104 0 0,0 0 40 0 0,0 0 64 0 0,0 0-112 0 0,0 0 40 0 0,0 0 8 0 0,0 0 0 0 0,0 0-24 0 0,0 0 0 0 0,0 0 0 0 0,0 0 0 0 0,0 0-64 0 0,0 0-8 0 0,0 0-8 0 0,0 0 0 0 0,0 0-456 0 0,0 0-88 0 0,0 0-24 0 0,0 0 0 0 0,0 0-960 0 0,0 0-192 0 0</inkml:trace>
  <inkml:trace contextRef="#ctx0" brushRef="#br0" timeOffset="7">1720 1449 919 2987 3505,'0'-1'80'0'0,"0"1"-80"0"0,0-1 0 0 0,0 0 0 0 0,0 1 632 0 0,-1 0 104 0 0,1 0 32 0 0,0 0 0 0 0,0 0 512 0 0,-2-1 96 0 0,1 1 32 0 0,1 0 0 0 0,0 0-280 0 0,0 0-48 0 0,0 0-16 0 0,-6 8 0 0 0,4-4-496 0 0,0-1-104 0 0,1 3-16 0 0,-1 0-8 0 0,0 4-56 0 0,-2 0-16 0 0,2 2 0 0 0,-3 2 0 0 0,1 3 40 0 0,-2 0 8 0 0,-1 2 0 0 0,0-1 0 0 0,1-4 32 0 0,-1 1 0 0 0,-2 1 8 0 0,0 1 0 0 0,0 0-120 0 0,-1 0-24 0 0,1 0-8 0 0,0-2 0 0 0,2-1-48 0 0,-1-1-16 0 0,3 0 0 0 0,0-3 0 0 0,1-1-128 0 0,0 0-24 0 0,2-2-8 0 0,-1-2 0 0 0,2-1-16 0 0,0 0 0 0 0,0-1 0 0 0,1-2 0 0 0,0 1 0 0 0,0-1-64 0 0,0 0 96 0 0,0-2-32 0 0,0 0 0 0 0,0-1-64 0 0,0 2 96 0 0,0-1-32 0 0,0-2 24 0 0,0 3 0 0 0,0 0 0 0 0,0 0 0 0 0,1-9-88 0 0,-1 6 0 0 0,0 1 0 0 0,-1-1 0 0 0,1 0 0 0 0,-1 0 0 0 0,0-1 0 0 0,-1 1 0 0 0,0 0 0 0 0,1 2 0 0 0,-2-1 0 0 0,1 0 0 0 0,-1 1 0 0 0,1 1 0 0 0,-2 0 0 0 0,1 0 0 0 0,-1 0 0 0 0,0 1 0 0 0,0 2-64 0 0,-1-1 64 0 0,0 2-64 0 0,-2 1 64 0 0,1-1-80 0 0,1 2 80 0 0,0-1 0 0 0,-1 1 0 0 0,1 1 0 0 0,0-1 0 0 0,1 0 0 0 0,0 0 0 0 0,1 0 0 0 0,-2 0 0 0 0,4 1 0 0 0,-1-1 0 0 0,1-1 0 0 0,1-1 0 0 0,1-1 0 0 0,0-1 0 0 0,1 1 0 0 0,2 0 0 0 0,0-2 0 0 0,0 0 0 0 0,2-1 0 0 0,-1 0 0 0 0,0 0 0 0 0,0-2 104 0 0,0 0-32 0 0,0 1-8 0 0,1-2-64 0 0,0 0 64 0 0,-2 1-64 0 0,-1-1 64 0 0,1 0-64 0 0,-1 0 0 0 0,-1 0 0 0 0,-1 0 0 26-21,1 1 64-26 21,-2-2-64 27-19,0 1 0-27 19,-1 0 64 0 0,-1 1-64 0 0,1 1 0 0 0,-1-1 0 0 0,0 1 0 0 0,-1 1-64 26-21,0 0 64-26 21,0 1 0 0 0,-1 1 0 0 0,0 0 0 0 0,1 1 0 0 0,-1 0-72 0 0,0 2 72 0 0,-1-1 0 0 0,1 0 0 0 0,1-1 0 0 0,1 1 0 0 0,0 0 0 0 0,0-1 0 0 0,1 1 0 0 0,1 0 0 0 0,0 0 0 25-21,0-1 0-25 21,1-1 0 0 0,1 0 0 0 0,0 0 0 0 0,1-2 0 0 0,0 1 0 0 0,1-1 0 0 0,0 0 0 0 0,0-1 0 0 0,1 0 0 0 0,1-2 0 0 0,2 1 80 0 0,-2-1-80 0 0,-1-1 80 25-19,1 2-80-25 19,-3-1 0 0 0,1 0 0 0 0,0 0 0 0 0,1-1 0 0 0,-3 1 0 0 0,1-1 0 0 0,-3 0-72 0 0,0 0 72 0 0,0 2-64 0 0,0-1 64 0 0,-2 0 0 0 0,-1 0-72 0 0,1-1 72 0 0,-2-1 0 0 0,0 1 0 0 0,-1-1 0 0 0,0 2-72 0 0,0 1 72 0 0,1 1-80 0 0,0 1 80 0 0,0 0-72 0 0,-1 2 72 0 0,2-1-64 0 0,-1 2 64 0 0,1 0 0 0 0,-1 1-64 0 0,2 0 64 0 0,-1-1 0 0 0,2 3 0 0 0,-1-2 0 0 0,1-1 0 0 0,1 0-64 0 0,0 0 64 0 0,0-1-104 0 0,2 0 40 0 0,-1 0 64 0 0,0-1-328 0 0,2 0-8 0 0,-1 0 0 0 0,0-1 0 0 0,0 0-816 0 0,2 0-168 0 0,-1 0-32 0 0,0 0-8 0 0,1 0-480 0 0,-1-1-96 0 0</inkml:trace>
  <inkml:trace contextRef="#ctx0" brushRef="#br0" timeOffset="8">1529 1869 1375 3063 3041,'-1'-1'64'0'0,"1"1"8"0"0,0 0-72 0 0,-1-1 0 0 0,1 1 0 0 0,0 0 0 0 0,0 0 544 0 0,0 0 96 0 0,0-1 24 0 0,0 1 0 0 0,0-1 104 0 0,0 1 16 0 0,0 0 8 0 0,0 0 0 0 0,0 0-240 0 0,0 0-40 0 0,0 0-16 0 0,0 0 0 0 0,7-6-56 0 0,-7 5-16 0 0,2 0 0 0 0,-2 1 0 0 0,1-1 136 0 0,-1 0 24 0 0,2 0 8 0 0,-2 1 0 0 0,0-1 104 0 0,1 0 16 0 0,-1 1 8 0 0,0 0 0 0 0,0 0-40 0 0,0 0-8 0 0,0-1 0 0 0,0 1 0 0 0,0 0-240 0 0,1 0-48 0 0,-1 0-16 0 0,0 0 0 0 0,0-1-176 0 0,0 1-40 0 0,0 0-8 0 0,0 0 0 0 0,0 0-8 0 0,0 0 0 0 0,0 0 0 0 0,0 0 0 0 0,0 0-8 0 0,0 0-8 0 0,0 0 0 0 0,0 0 0 0 0,0 0-32 0 0,0 0-8 0 0,0 0 0 0 0,0 0 0 0 0,0 0-16 0 0,0 0-64 0 0,0 0 96 0 0,0 0-32 0 0,0 0-64 0 0,0 0 64 0 0,0 0-64 0 0,0 0 64 0 0,0 0-64 0 0,0 0 80 0 0,0 0-80 0 0,0 0 80 0 0,0 0-80 0 0,0 0 0 0 0,0 0 0 0 0,0 0 64 0 0,0 0-64 0 0,0 0 0 0 0,0 0 0 0 0,0 0 64 0 0,0 0-64 0 0,0 0 0 0 0,0 0 72 0 0,0 0-72 0 0,0 0 0 0 0,0 0 72 0 0,0 0-72 0 0,0 0 0 0 0,0 0 64 0 0,0 0-64 0 0,-8 5 0 0 0,7-3 0 0 0,0-2 0 0 0,1 2 0 0 0,-1 0 64 0 0,-1-1-64 0 0,1 2 0 0 0,0-1 0 0 0,-1 1 64 0 0,0 0-64 0 0,1 1 0 0 0,-2 1 0 0 0,1 0 64 0 0,-1 1-64 0 0,-1 0 0 0 0,0 0 0 0 0,1 0 64 0 0,-2 0-64 0 0,1 3 0 0 0,-2 0 64 0 0,0 0-64 0 0,0 1 0 0 0,0 0 80 0 0,-1 1-80 0 0,1-1 64 0 0,-1 0-64 0 0,1 0 96 0 0,0-1-32 0 0,-1 0 0 0 0,0 1 0 0 0,0-2 0 0 0,0 0 0 0 0,2 0 0 0 0,-2 0 0 0 0,0 2 0 0 0,-2 0-64 0 0,1 2 96 0 0,-1 1-32 0 0,1-2 0 0 0,0 0-64 0 0,-1 1 96 0 0,1-2-32 0 0,0-1 0 0 0,1 0-64 0 0,0-1 96 0 0,1-1-32 0 0,1 0 16 0 0,0-1 0 0 0,1-1 0 0 0,0 1 0 0 0,0 0-80 0 0,0-2 80 0 0,1 1-80 0 0,1-1 80 0 0,-1 0-80 0 0,1 0 0 0 0,0 0 0 0 0,0-2 64 0 0,0 1-64 0 0,-1 1 0 0 0,2-2 0 0 0,-1 0 64 0 0,0 0-64 0 0,1-1 0 0 0,-1 1 0 0 0,2-2 64 0 0,-1 0-64 0 0,1 1 0 0 0,0-1 0 0 0,0 0 64 0 0,0-1-64 0 0,0 1 0 0 0,0-1 0 0 0,0 0 0 0 0,0 1 0 0 0,0 0 64 0 0,4-7-64 0 0,-3 3 64 0 0,0 0-64 0 0,2 0 0 0 0,-2 0 0 0 0,1 0 0 24-25,0-1 0-3 3,-2 1 0 1-2,0 1-88-22 24,0 0 88 0 0,0 0-96 21-23,0 2 16-21 23,-2-2 8 0 0,0 3 0 22-24,1-2-24-22 24,-1 2-8 0 0,-1 0 0 0 0,0 0 0 0 0,1 1 8 0 0,-2 0 0 0 0,0 1 0 0 0,0 0 0 0 0,1 1 32 0 0,-2 1 64 0 0,-1 1-104 0 0,1-1 40 0 0,0 1 64 0 0,0-1 0 0 0,1 2 0 0 0,-2 1 0 0 0,3-2 0 0 0,-1 0 0 0 0,1 0 0 0 0,1 0 0 0 0,0-1 0 0 0,2 0 0 0 0,-2 0 0 0 0,2 0 0 0 0,0-1 0 0 0,2-1 0 0 0,-2 0 0 20-25,2 0 0-20 25,1 0 64 0 0,1-1-64 0 0,-1-1 64 0 0,1 0-64 0 0,0-1 96 0 0,0-1-24 0 0,0 0 0 0 0,1 0 0 0 0,-1-1-72 0 0,1 0 96 0 0,-1 0-96 0 0,-1-1 96 0 0,0 1-96 0 0,-2 0 0 0 0,1-1 0 0 0,-1 1 0 0 0,-1 0 0 0 0,0 0 0 0 0,-2 1 0 0 0,1 0 0 0 0,0 1 0 0 0,-1-1 0 0 0,-1 2-64 0 0,2 0 64 0 0,-2 0-88 0 0,2 0 24 0 0,-2 2 0 0 0,1 0 0 0 0,-1 0 64 0 0,1 0-80 0 0,-1 1 80 0 0,2-2-80 0 0,1 1 80 0 0,-1 0 0 0 0,1-1 0 0 0,0 0 0 0 0,0 1 0 0 0,1-1 0 0 0,0 0 0 0 0,0 0 0 0 0,1 0 0 0 0,-1-1 0 0 0,1 1 0 0 0,0-1 0 0 0,-1 0-128 0 0,1 1 24 0 0,0-1 0 0 0,-1 0 0 0 0,2 0-56 0 0,-2-1-16 0 0,1 1 0 0 0,-1 0 0 0 0,1-1 0 0 0,-2 1 0 0 0,1 0 0 0 0,-1 0 0 19-23,1 0 8-19 23,-1 0 0 0 0,0-1 0 0 0,0 0 0 0 0,0 0 168 0 0,-1 0 0 0 0,1 1-72 0 0,0-1 72 0 0,-1-1 0 0 0,1 2 0 0 0,0 0 0 0 0,0 0 0 0 0,0 0 0 0 0,0 0 0 0 0,0 0 64 0 0,0 0-64 0 0,0 0 64 0 0,0 0 0 0 0,0 0-64 0 0,-7 3 96 0 0,5-2 0 0 0,1 1 0 0 0,-1-1 0 0 0,0 1 0 0 0,1 1-8 0 0,-1-2-8 0 0,-1 2 0 0 0,0 1 0 0 0,0-1-16 0 0,0 2-64 0 0,-1 0 96 0 0,0-1-32 0 0,-1 1 0 0 0,1 1-64 0 0,-2 1 96 0 0,1 1-32 0 0,-2 0 0 0 0,0 0-64 0 0,-2 2 96 0 0,0-2-32 0 0,1 2 16 0 0,-1 0 0 0 0,-1 0 0 0 0,0 0 0 0 0,1 0-8 0 0,0-1 0 0 0,0 0 0 0 0,1 0 0 0 0,-1 0-8 0 0,0-1 0 0 0,2 0 0 0 0,-1-1 0 0 0,1 0-64 0 0,0-1 64 0 0,1 0-64 0 0,0-1 64 0 0,1-1 16 0 0,-1-1 0 0 0,2 0 0 0 0,0 0 0 0 0,0 0 0 0 0,0 0 0 0 0,0 0 0 0 0,0 0 0 0 0,0-1-8 0 0,1 0 0 0 0,1 0 0 0 0,-1 0 0 0 0,1 0-72 0 0,1-2 64 0 0,-1 1-64 0 0,1 0 64 0 0,1-1-64 19-24,0 0 0-19 24,0-1 0 0 0,1 0 0 0 0,-1 1 0 0 0,2-2 0 0 0,-1 0 0 0 0,-1 1 64 20-25,1 0-64-20 25,1-1 0 21-26,-1 0 0-21 26,0 0 0 22-31,-1 1 0-1 3,0 0-72-3 2,0-1 72-18 26,0 1-80 0 0,0 1 80 0 0,0 0-96 0 0,-1 0 96 0 0,0 0-96 18-27,-1 1 24-18 27,1 2 0 18-27,-1-2 0-18 27,0 2 0 18-28,1 1 72-18 28,-2 1-96 17-28,2-1 96-17 28,-1 0-96 0 0,1 1 96 0 0,-1-1 0 0 0,2 0 0 0 0,0 0 0 0 0,0 0 0 0 0,0-2 0 0 0,0 1 0 0 0,1-2 0 0 0,1 1 0 16-28,0-2 0-16 28,1 0 0 0 0,-2-1 0 0 0,3 0 0 0 0,-1-1 0 0 0,0-1 0 17-27,1 1-64-17 27,-2-1 64 0 0,1-1-96 0 0,0 0 96 0 0,-1 0-96 0 0,-2 0 96 17-30,2 2-104-2 3,-2-1 40-15 27,0-1 64 0 0,0 2-96 0 0,-2 0 96 0 0,1 0-96 0 0,-1-1 96 0 0,0 2-88 0 0,-1-1 88 0 0,1 1-64 0 0,-2 1 64 0 0,3 0-72 0 0,0 0 72 0 0,-1 0-80 0 0,1 0 80 0 0,1 0-104 0 0,-1 0 24 0 0,1 0 8 0 0,0 0 0 0 0,0 0-232 0 0,1 1-48 0 0,1-1 0 0 0,-2 0-5712 0 0,0 0-1136 0 0</inkml:trace>
  <inkml:trace contextRef="#ctx0" brushRef="#br0" timeOffset="9">1245 2303 6911 3212 2416,'-1'-1'304'0'0,"0"1"64"0"0,1-1-296 0 0,-1 0-72 0 0,1 1 0 0 0,0-1 0 0 0,0 1 696 0 0,0 0 120 0 0,0 0 24 0 0,1-1 8 0 0,-1 0-48 0 0,0 1-16 0 0,0 0 0 0 0,0 0 0 0 0,0 0-344 0 0,0 0-72 0 0,0 0-16 0 0,0 0 0 0 0,0 0 112 0 0,0 0 16 0 0,5 9 8 0 0,-5-5 0 0 0,1-1-72 0 0,-1 1-24 0 0,0 2 0 0 0,0 0 0 0 0,1 1-112 0 0,-1 0-24 0 0,0 3-8 0 0,1-1 0 0 0,-1 1 48 0 0,-1 2 16 0 0,1-1 0 0 0,-1 0 0 0 0,1 2-24 0 0,-1 0-8 0 0,-1-1 0 0 0,0 1 0 0 0,1 4-88 0 0,-2 0-8 0 0,2-1-8 0 0,-1 0 0 0 0,0 1-32 0 0,1-1-8 0 0,-1 0 0 0 0,1-2 0 0 0,1-1-32 0 0,0 0-8 0 0,1-2 0 0 0,-1-1 0 0 0,2-2-96 0 0,-2-2 64 0 0,1 2-64 0 0,-1-2 0 0 0,0 0 112 0 0,0-1-24 0 0,1 0-8 0 0,-1-1 0 0 0,0 0-16 0 0,0-2 0 0 0,0 0 0 0 0,0-1 0 0 0,0-1-64 0 0,0 1 80 0 0,-1-2-80 0 0,1 0 80 0 0,0 0-8 0 0,-1-2 0 0 0,-1 2 0 0 0,0-2 0 0 0,2-1-8 0 0,-1 0-64 0 0,0 1 96 0 0,-1-1-32 0 0,1 1-64 0 0,0 0 0 0 0,0 1 0 0 0,-1 0 0 0 0,1 1 0 0 0,1 1 0 0 0,-1 0 0 0 0,0 0 0 0 0,0 0-72 0 0,0 1-32 17-26,1 0-8-17 26,-1 1 0 0 0,0 0 0 16-29,1 1 0 1 1,-2 0 0-17 28,2 0 0 14-27,0 0 112-14 27,-1 0 0 0 0,2 0-80 0 0,0-1 80 0 0,0 0 0 0 0,1 0-88 15-27,0-1 88-15 27,0 0-64 0 0,2-1-32 0 0,-1 0 0 0 0,0 0 0 0 0,2-2 0 0 0,-1 1-8 0 0,-1-1-8 0 0,0 0 0 0 0,0 0 0 0 0,-1 0 0 0 0,0 1 0 0 0,-1-1 0 0 0,-1 1 0 0 0,0 0 40 0 0,0 0 8 0 0,0-1 0 0 0,-2 1 0 15-28,0 0 64-15 28,0 0 0 0 0,-2 0 0 0 0,0 1 0 0 0,1-1 88 0 0,-1 1-24 0 0,2-1 0 0 0,-2 0 0 0 0,2 0-64 0 0,-1 0 64 0 0,2 1-64 0 0,1-2 64 0 0,0 0-224 0 0,2 0-40 0 0</inkml:trace>
  <inkml:trace contextRef="#ctx0" brushRef="#br0" timeOffset="10">1272 2306 3479 3280 2423,'-2'-3'72'0'0,"1"1"24"0"0,1 0 0 0 0,-1 1 0 0 0,1 0-96 0 0,0 0 0 0 0,0 1 0 0 0,0-2 0 0 0,1 1 1792 0 0,-1-2 328 0 0,0 1 72 0 0,0 0 16 0 0,1 0-600 0 0,0 1-112 0 0,0 0-24 0 0,-1 2-8 0 0,2 0-664 0 0,-1 1-136 0 0,1 0-24 0 0,0 2-8 0 0,1 0-280 0 0,-1 2-48 0 0,2-1-16 0 0,-1 0 0 0 0,2 3-160 0 0,0-1-32 0 0,3 3 0 0 0,-2-1-8 0 0,3 0-16 0 0,-2 0 0 0 0,1 1 0 0 0,1-1 0 0 0,-2 1 16 0 0,1-1 0 0 0,0-1 0 0 0,-2 1 0 0 0,2 0 8 0 0,1 1 8 0 0,-2 0 0 0 0,1-1 0 0 0,-1 0 16 0 0,0 0 0 0 0,-2-1 0 0 0,2 0 0 0 0,0 1 16 0 0,0 0 8 0 0,0 1 0 0 0,1 1 0 0 0,-2-2-64 0 0,1 0-16 0 0,0 0 0 0 0,-2-1 0 0 0,0 0 0 0 0,0 0 0 0 0,-1-2 0 0 0,1 0 0 0 0,-3-1-64 0 0,1-1 0 0 0,-1-2 72 0 0,-1 1-72 0 0,0-1 0 0 0,-1-1 0 0 0,1 0 0 0 0,-1 0 64 0 0,-1-1 0 0 0,1 0 8 0 0,0 0 0 0 0,0 0 0 0 0,0 0-8 0 0,0 0 0 0 0,0 0 0 0 0,0 0 0 0 0,0 0 0 0 0,0 0-64 0 0,0 0 96 0 0,0 0-32 0 0,0 0-64 0 0,0 0 80 0 0,0 0-80 0 0,0 0 80 0 0,0 0-80 0 0,0 0 0 0 0,-9-4 0 0 0,8 2 0 0 0,0 0 0 0 0,-2 0 0 0 0,2 0-96 0 0,-2 1 96 0 0,1 1-88 0 0,-1-1 88 0 0,0 1-64 0 0,0 1 64 0 0,0 0-88 0 0,0 2 88 0 0,-1 0-104 0 0,1 0 40 0 0,0 0-8 0 0,1 0 0 0 0,0-1 0 0 0,1 2 0 0 0,1-2 72 0 0,0 0 0 0 0,2 1 0 0 0,-1-1 0 0 0,2-1-64 0 0,0 0 64 0 0,1 0-64 0 0,0-1 64 0 0,1 0-128 0 0,0 0 24 0 0,-1-2 0 0 0,0 0 0 0 0,1 1 32 0 0,-2-2 8 0 0,1 2 0 0 0,-1-1 0 0 0,-1 0 64 0 0,0 0 0 0 0,-1 1-72 0 0,0 0 72 0 0,-1 1 0 0 0,0 0 0 0 0,0 0 0 0 0,0 0 0 0 0,-1 0 0 0 0,0 0 0 0 0,0 1 80 0 0,0 1-80 0 0,-1-1 192 0 0,2-1-24 0 0,0 0 0 0 0,0 0 0 0 0,-4 7-56 0 0,2-5-16 0 0,2-1 0 15-26,0 1 0-15 26,1-1-96 0 0,0 0 0 0 0,0 1 0 0 0,1-2 0 0 0,0 0-272 0 0,2-1-48 0 0,-1 0-16 0 0,1-1-6320 0 0,1-1-1272 0 0</inkml:trace>
  <inkml:trace contextRef="#ctx0" brushRef="#br0" timeOffset="11">148 1912 4143 3311 2894,'-1'2'368'0'0,"0"1"-296"0"0,1-2-72 0 0,0 1 0 0 0,-1-1 280 0 0,0 1 40 0 0,-1 1 0 0 0,0 2 8 0 0,-1 2-64 0 0,-2 3-8 0 0,2-1-8 0 0,1-1 0 0 0,-1-1-184 0 0,1 0-64 0 0,0-2 0 0 0,0-1 72 0 0,1 0-272 0 0,1-2-56 0 0,-1-1-16 0 0,-1 0 0 0 0,0-2 272 0 0</inkml:trace>
  <inkml:trace contextRef="#ctx0" brushRef="#br0" timeOffset="12">52 2081 5063 3401 2713,'-4'3'224'0'0,"3"-2"48"0"0,-2 2-272 0 0,1-2 0 0 0,1 0 0 0 0,0 0 0 0 0,0 1 272 0 0,0 0 0 0 0,-2 0 0 0 0,0 2 0 0 0,0 1-272 0 0,1-1-152 0 0,1 0 24 0 0,2-3 0 0 0</inkml:trace>
  <inkml:trace contextRef="#ctx0" brushRef="#br0" timeOffset="13">637 1954 6911 3236 2716,'-4'1'608'0'0,"2"-1"-480"0"0,0 1-128 0 0,0 0 0 0 0,2 0 728 0 0,0 1 120 0 0,-2-2 24 0 0,0 4 8 0 0,0 0-384 0 0,-2 3-80 0 0,1-1-8 0 0,2 1-8 0 0,-1-1-680 0 0,1 2-136 0 0,1-3-24 0 0,-1 1-8 0 0</inkml:trace>
  <inkml:trace contextRef="#ctx0" brushRef="#br0" timeOffset="14">602 2121 5527 3233 2584,'-2'2'488'0'0,"0"0"-392"0"0,2 0-96 0 0,0-2 0 0 0,0 1 896 0 0,-2 1 152 0 0,1 0 32 0 0,-1 2 8 0 0,-2 2-368 0 0,2 0-72 0 0,0-1-8 0 0,1 0-8 0 0,0-2-536 0 0,1 1-96 0 0,0-1 0 0 0,-1-1-3488 0 0,1 2-656 0 0</inkml:trace>
  <inkml:trace contextRef="#ctx0" brushRef="#br0" timeOffset="15">1003 1964 15199 2993 2676,'-4'2'672'0'0,"2"0"144"0"0,0 0-656 0 0,1 0-160 0 0,1-1 0 0 0,0 1 0 0 0,0 0 0 0 0,0 1 0 0 0,1 2 0 0 0,2 0 0 0 0,-1 2-752 0 0,2-1-184 0 0,3-1-40 0 0,-2-1-8 0 0</inkml:trace>
  <inkml:trace contextRef="#ctx0" brushRef="#br0" timeOffset="16">1035 2078 1839 3101 2770,'-3'3'160'0'0,"0"-2"-160"0"0,1 1 0 0 0,0 0 0 0 0,1 0 1544 0 0,0-1 280 0 0,1 0 48 0 0,0 2 16 0 0,-2 0-544 0 0,1 1-112 0 0,0 1-16 0 0,1-1-8 0 0,1 0-936 0 0,1-1-184 0 0,0-1-88 0 0,1-1-5776 0 0</inkml:trace>
  <inkml:trace contextRef="#ctx0" brushRef="#br0" timeOffset="17">817 2583 8287 3316 2205,'-1'0'736'0'0,"1"1"-584"0"0,-1 0-152 0 0,1-1 0 0 0,0 1 272 0 0,0 0 24 0 0,-2 1 8 0 0,0 1 0 0 0,-1 1 256 0 0,1 0 48 0 0,-2 0 16 0 0,2 0 0 0 0,-1 1-216 0 0,1-2-48 0 0,-1 1-8 0 0,0 0 0 0 0,-1 0-416 0 0,1 0-96 0 0,-1-1-8 0 0,0 0-5392 0 0</inkml:trace>
  <inkml:trace contextRef="#ctx0" brushRef="#br0" timeOffset="18">730 2700 919 3305 2076,'-1'1'80'0'0,"-1"0"-80"0"0,2-1 0 0 0,-1 1 0 0 0,1-1 776 0 0,0 1 144 0 0,-2 1 24 0 0,-1-1 8 0 0,1 2-88 0 0,-1-1-24 0 0,1 1 0 0 0,0-1 0 0 0,1 0-840 0 0,1-2-96 0 0,1 0-64 0 0,-1 0 0 0 0</inkml:trace>
  <inkml:trace contextRef="#ctx0" brushRef="#br0" timeOffset="19">1230 2740 15199 3213 2184,'-5'5'672'0'0,"3"-1"144"0"0,0 0-656 0 0,1-1-160 0 0,0-1 0 0 0,1-1 0 0 0,0 2-88 0 0,0 2-48 0 0,1 3-16 0 0,0 0 0 0 0,2 1-1416 0 0,1-1-288 0 0,1-3-64 0 0,0 0 0 0 0</inkml:trace>
  <inkml:trace contextRef="#ctx0" brushRef="#br0" timeOffset="20">1225 2941 12895 3216 1933,'-6'4'576'0'0,"3"-2"112"0"0,0 0-552 0 0,1 0-136 0 0,1-2 0 0 0,1 1 0 0 0,-1-1 280 0 0,0 1 24 0 0,1 1 8 0 0,0-1 0 0 0,1 1-1016 0 0,1-1-192 0 0,0-2-48 0 0,1-1-8 0 0,1 0 792 0 0,1-2 160 0 0</inkml:trace>
  <inkml:trace contextRef="#ctx0" brushRef="#br0" timeOffset="21">1563 2738 14279 2926 2019,'1'1'1272'0'0,"-1"0"-1016"0"0,0 0-256 0 0,2 0 0 0 0,0 1-880 0 0,-1-1-224 0 0,3 1-48 0 0,1 2 0 0 0,5-1 64 0 0,-1 1 8 0 0,0 0 8 0 0,0 0 0 0 0</inkml:trace>
  <inkml:trace contextRef="#ctx0" brushRef="#br0" timeOffset="22">1652 2825 2759 2966 1854,'2'2'120'0'0,"-1"0"32"0"0,1 0-152 0 0,-1-1 0 0 0,0 0 0 0 0,-1 0 0 0 0,0 0 704 0 0,2 1 120 0 0,0 0 16 0 0,0 2 8 0 0,1 0 56 0 0,-1 0 16 0 0,1-1 0 0 0,-1 1 0 0 0,0-1-344 0 0,-1 0-64 0 0,1 0-8 0 0,-1 0-8 0 0,0-1-400 0 0,1 1-96 0 0,0 0 0 0 0,-1-1-4840 0 0</inkml:trace>
  <inkml:trace contextRef="#ctx0" brushRef="#br0" timeOffset="23">2309 1879 4607 2866 3137,'0'0'408'0'0,"0"0"-328"0"0,0 0-80 0 0,0 0 0 0 0,0 0 576 0 0,0 0 96 0 0,0 0 16 0 0,0 0 8 0 0,1 1 296 0 0,0 0 64 0 0,1 0 16 0 0,0 1 0 0 0,1 1-48 0 0,1 1-16 0 0,1-1 0 0 0,0 1 0 0 0,2 1-248 0 0,2 0-56 0 0,1 2 0 0 0,2-1-8 0 0,-2 2-248 0 0,1-2-40 0 0,1 1-16 0 0,-1 1 0 0 0,2-1-80 0 0,-2 0-24 0 0,0 1 0 0 0,0 1 0 0 0,1 2-96 0 0,-1 0-16 0 0,-1-2-8 0 0,1-1 0 0 0,1 0-32 0 0,-2 1-8 0 0,2-1 0 0 0,-1 1 0 0 0,0-2 16 0 0,2-1 0 0 0,1 1 0 0 0,0 0 0 0 0,-5-2-40 0 0,1 1-8 0 0,2-1 0 0 0,0 1 0 0 0,-1 1-96 0 0,-2-2 72 0 0,-1-1-72 0 0,-1 0 64 0 0,-1 0-64 0 0,-2 0 0 0 0,-1-1 0 0 0,0 0 64 0 0,0 0-64 0 0,-2-1 0 0 0,0 0 0 0 0,-1 0 0 0 0,1 1 64 0 0,-1 0-64 0 0,1-2 0 0 0,-1 0 64 0 0,1 2-64 0 0,-1-2 64 0 0,2-1-64 0 0,-2-1 64 0 0,1 2-64 0 0,1 0 0 0 0,-1 0 0 0 0,1 0 64 0 0,1 2-64 0 0,-2 0 0 0 0,2 2 0 0 0,-2-1 0 0 0,1-2 0 0 0,0-1 0 0 0,1 1 0 0 0,-1 0 0 0 0,0 1 0 0 0,1-2 0 0 0,-3 1 0 0 0,2-1 0 0 0,0 0 0 0 0,-1-1 0 0 0,-1 0 0 0 0,1 0 0 0 0,0 2 0 0 0,-1-2 0 0 0,1 0 64 0 0,-1-1-64 0 0,0 0 0 0 0,0-3 0 0 0,0-2 0 0 0,-1-1 0 0 0,0 3 0 0 0,0-1 64 0 0,0 2-64 0 0,-1 1 0 0 0,0-1 0 0 0,0-1 0 0 0,-1-1 0 0 0,0 2 0 0 0,1 2 0 0 0,-2 0 0 0 0,1 1 0 0 0,0-1 0 0 0,-1-1 0 0 0,0 2 0 0 0,-1 0 0 0 0,1 1 0 0 0,0 2 0 0 0,-1 1 0 0 0,1-2 0 0 0,1 2 0 0 0,0 2 0 0 0,0 0 0 0 0,2-1 0 0 0,1 1 0 0 0,1 1 0 0 0,1 0 0 0 0,0-3 0 0 0,1 0 0 0 0,1 0 0 0 0,0 0 0 0 0,1 0 0 0 0,-1-2 0 0 0,2 0 0 0 0,0-1 0 0 0,2 0 0 0 0,-2-1 0 0 0,2-1 0 0 0,0 1 0 0 0,-1-1 0 0 0,1-1 0 0 0,-1-1-72 0 0,0 0 72 0 0,-2 0 0 0 0,-1-1 0 0 0,-1 3-96 0 0,-1-2 96 0 0,0-2-96 0 0,-2 1 96 0 0,0 2-80 0 0,-1 0 80 0 0,-1-1-64 0 0,-1-1 64 0 0,-1 0-64 0 0,0 2 64 0 0,0 0-64 0 0,-2 2 64 0 0,1 4 0 0 0,-2-1-80 0 0,-1 0 80 0 0,0 2 0 0 0,0-1 0 0 0,1 1 0 0 0,-1 2 0 0 0,3-2 0 0 0,-1 2 0 0 0,2-1 64 0 0,1-2-64 0 0,1 1 72 0 0,2-1-72 0 0,0-1 0 0 0,1-1 72 0 0,0 1-72 0 0,2-1 0 0 0,0 0 0 0 0,1-1 0 0 0,1 0 0 0 0,2 0 0 0 0,-1-2 64 0 0,2 0-64 0 0,0-2 0 0 0,-1 0 0 0 0,2 0 72 0 0,-3-1-72 0 0,0 1 0 0 0,0-1 0 0 0,-1-2 0 0 0,-2 2 0 0 0,-1 0 0 0 0,0 0 0 0 0,-1 1 0 0 0,-1-1 0 0 0,0 0 0 0 0,-1 1 0 0 0,1-1 0 0 0,-2 0-104 0 0,2-2 40 0 0,-1 3-184 0 0,-1-1-32 0 0,0 1-8 0 0,0-1-9032 0 0</inkml:trace>
  <inkml:trace contextRef="#ctx0" brushRef="#br0" timeOffset="24">2271 1908 2759 2916 3116,'-3'0'248'0'0,"1"2"-248"0"0,0 0 0 0 0,1 0 0 0 0,0-1 544 0 0,1 0 56 0 0,-3 2 8 0 0,0 1 8 0 0,-1 1 312 0 0,1 0 56 0 0,2 1 8 0 0,1-2 8 0 0,1-1-312 0 0,2-2-64 0 0,2-1-16 0 0,0-1 0 0 0,0-1-256 0 0,-1 0-48 0 0,2-2-16 0 0,-2 2 0 0 0,0 0-136 0 0,-3-1-32 0 0,1 2-8 0 0,0-1 0 0 0,-2-2-112 0 0,-2 1 0 0 0,1-1 0 0 0,-1 3 0 0 0,0 1-552 0 0,0-2-136 0 0</inkml:trace>
  <inkml:trace contextRef="#ctx0" brushRef="#br0" timeOffset="25">1247 689 3223 2773 3059,'0'0'288'0'0,"0"-1"-288"0"0,0 0 0 0 0,0 1 0 0 0,1-1 608 0 0,-1 0 64 0 0,1 1 8 0 0,-1-2 8 0 0,1 0 288 0 0,1-1 56 0 0,0 0 16 0 0,1 0 0 0 0,-2-1-96 0 0,1 1-24 0 0,-1 1 0 0 0,1 0 0 0 0,0-1-152 0 0,0-1-32 0 0,0 1-8 0 0,0-1 0 0 0,-1 2-128 0 0,1-1-24 0 0,0 0-8 0 0,-1 1 0 0 0,0 0-120 0 0,-1 0-24 0 0,1 0-8 0 0,0 1 0 0 0,-1 0-128 0 0,0 1-24 0 0,0-1-8 0 0,0 0 0 0 0,0 1-96 0 0,0-1-16 0 0,0 1-8 0 0,-1 0 0 0 0,1 0-64 0 0,0 0-16 0 0,0 1 0 0 0,-1 0 0 0 0,1-1-64 0 0,0 0 0 0 0,0 0 72 0 0,0 0-72 0 0,0 10 0 0 0,0-6 0 0 0,0-1 0 0 0,1-1 64 0 0,-1 3-64 0 0,0 0 64 0 0,0 1-64 0 0,0 0 64 0 0,0 1-64 0 0,0-1 96 0 0,1 1-32 0 0,-1 1 0 0 0,0-1-64 0 0,0 0 96 0 0,1 1-32 0 0,0-2 0 0 0,-1 0-64 0 0,0-1 64 0 0,1 1-64 0 0,0-2 64 0 0,-1 0-64 0 0,1 0 0 0 0,0-2 0 0 0,0 0 0 0 0,0 0-80 0 0,0-1-24 0 0,0 0-8 0 0,0-1-9336 0 0</inkml:trace>
  <inkml:trace contextRef="#ctx0" brushRef="#br0" timeOffset="26">1264 760 5527 2773 3112,'0'0'488'0'0,"0"0"-392"0"0,0 0-96 0 0,0 0 0 0 0,0 0 1032 0 0,0 1 184 0 0,0-1 40 0 0,1 0 8 0 0,-1 1 272 0 0,1-1 48 0 0,1 1 16 0 0,-2-1 0 0 0,0 0-592 0 0,0 0-112 0 0,10 2-32 0 0,-6-2 0 0 0,1 0-392 0 0,-1 0-88 0 0,1 0-8 0 0,0-2-8 0 0,1 1-192 0 0,1 0-40 0 0,-1-1-8 0 0,0 1 0 0 0,0 1-128 0 0,0 0 64 0 0,-1-1-64 0 0,-1 1 0 0 0,-1 0 0 0 0,0 0 0 0 0,0 0 0 0 0,-1 0 0 0 0,-1 1-320 0 0,1-1-88 0 0</inkml:trace>
  <inkml:trace contextRef="#ctx0" brushRef="#br0" timeOffset="27">1236 1035 9215 3048 3662,'0'-1'816'0'0,"1"0"-656"0"0,-1 0-160 0 0,1 1 0 0 0,0-1 832 0 0,-1 0 128 0 0,1-1 24 0 0,2 0 8 0 0,-1-2 192 0 0,2 1 32 0 0,0-2 16 0 0,0 2 0 0 0,0 0-632 0 0,0 1-128 0 0,0 0-24 0 0,-1 1-8 0 0,1 0-248 0 0,0 1-56 0 0,-2 0-8 0 0,2 0 0 0 0,-1 1-64 0 0,0 1-64 0 0,0 0 96 0 0,-1-1-96 0 0,0 2 88 0 0,0-1-88 0 0,0 1 80 0 0,-1 1-80 0 0,0 0 64 0 0,-1 0-64 0 0,-1 1 0 0 0,0-1 72 0 0,-2 1-72 0 0,2 1 0 0 0,-2-2 0 0 0,0 2 64 0 0,0-1-64 0 0,-1 1 0 0 0,0 0 0 0 0,0-1 64 0 0,0 0-64 0 0,1 0 64 0 0,0 0-64 0 0,0-2 64 0 0,1 1 64 0 0,0-1 0 0 0,0-1 8 0 0,1 0 0 0 0,1-1 24 0 0,-1 0 0 0 0,1 0 0 0 0,1 0 0 0 0,-1-1-8 0 0,1 1 0 0 0,1-1 0 0 0,0 0 0 0 0,1 0 8 0 0,0 0 0 0 0,0 0 0 0 0,1 0 0 0 0,0 0 16 0 0,2 0 8 0 0,-1 0 0 0 0,0 0 0 0 0,-1 0-96 0 0,2 0-24 0 0,1-1 0 0 0,0 1 0 0 0,1-1 0 0 0,-2 0-64 0 0,1 1 96 0 0,-2 0-32 0 0,1 0-64 0 0,-3 0 0 0 0,0 0 0 0 0,0 1 64 0 0,-1 0-64 0 0,0-1 0 0 0,-1 1 0 0 0,-1-1 0 0 0,1 1 0 0 0,-1-1-96 0 0,0 1 32 0 0,0 0 64 0 0,1 0-336 0 0,-1-1-8 0 0,0 1 0 0 0,0-1 0 0 0,0 1-168 0 0,1 0-40 0 0,-1-1-8 0 0,0 0-8560 0 0</inkml:trace>
  <inkml:trace contextRef="#ctx0" brushRef="#br0" timeOffset="28">514 1307 4607 3091 3505,'-1'-1'408'0'0,"1"1"-328"0"0,-1-1-80 0 0,1 1 0 0 0,0 0 528 0 0,0-1 88 0 0,-1 0 24 0 0,1 1 0 0 0,-1-2 192 0 0,1 0 48 0 0,-1 0 8 0 0,2 0 0 0 0,0-1 16 0 0,1 1 8 0 0,-1-1 0 0 0,1 0 0 0 0,0 0-80 0 0,1 0-8 0 0,-1 2-8 0 0,1-3 0 0 0,-1 3-128 0 0,2-1-24 0 0,-1 0-8 0 0,1 0 0 0 0,-1 0-240 0 0,0 1-40 0 0,0 1-16 0 0,0 0 0 0 0,2 0-200 0 0,-2 1-48 0 0,2-1-8 0 0,-3 3 0 0 0,1-1-104 0 0,-1 0 0 0 0,0 1 0 0 0,0 1 0 0 0,-1 1 0 0 0,-1 0-96 0 0,1 1 96 0 0,-2 0-104 0 0,1 0-48 0 0,-1 0-8 0 0,-1 1 0 0 0,0-1 0 0 0,0-1 72 0 0,-1 0 16 0 0,0-1 0 0 0,1-1 0 0 0,-1 1 72 0 0,1-1 0 0 0,1 0 0 0 0,-1-1 0 0 0,0-3 0 0 0,2 0 72 0 0,0 0-8 0 0,-1 0-64 0 0,1 1 256 0 0,1-1 0 0 0,-1-1 0 0 0,0 1 0 0 0,2 1-128 0 0,0-1-24 0 0,1 0-8 0 0,0-1 0 0 0,1 2-96 0 0,1 0 72 0 0,0 0-72 0 0,0 0 64 0 0,0 0-64 0 0,0 2 0 0 0,0 0 72 0 0,0-1-72 0 0,-1 2 0 0 0,0-1 0 0 0,-1 0 0 0 0,-1 2 0 0 0,0-1 0 0 0,-1 0 0 0 0,-1 1 0 0 0,0 0 0 0 0,-2 0 0 0 0,1-1 0 0 0,-1 0 0 0 0,-1 1 64 0 0,0-1-64 0 0,0 0 0 0 0,-1 0 0 0 0,0-1 64 0 0,-1 1-64 0 0,0-1 0 0 0,1 0 0 0 0,-1 0 64 0 0,1-2-64 0 0,-1 0 0 0 0,1 0 0 0 0,0 0 0 0 0,-2 0 0 0 0,2 0 0 0 0,-2 0 0 0 0,2 0 64 0 0,-1 0-64 0 0,1-1 0 0 0,1 1 64 0 0,0 0-64 0 0,0-1 0 0 0,1 1 0 0 0,0-1 0 0 0,1 1 0 0 0,0 1 0 0 0,1-1 0 0 0,0 0 0 0 0,0 0 0 0 0,1 0 0 0 0,0 0-160 0 0,1 1 32 0 0,0 0-6096 0 0,-2-1-1224 0 0</inkml:trace>
  <inkml:trace contextRef="#ctx0" brushRef="#br0" timeOffset="29">1814 1308 7831 2519 3027,'3'-1'696'0'0,"-2"0"-560"0"0,-1 1-136 0 0,-1 0 0 0 0,1-1 960 0 0,0 1 168 0 0,0-2 32 0 0,1 1 8 0 0,-1-2 296 0 0,1 2 56 0 0,-1-2 16 0 0,0 2 0 0 0,1 0-736 0 0,-1 1-136 0 0,0-1-32 0 0,-1 2-8 0 0,1 0-368 0 0,-1 1-80 0 0,0 1-16 0 0,-1 0 0 0 0,2-3-64 0 0,-5 8-8 0 0,3-3-8 0 0,-1 0 0 0 0,0 1-80 0 0,1 0 64 0 0,-1-1-64 0 0,1 0 64 0 0,-1 2-64 0 0,1-2 80 0 0,1 0-80 0 0,-1-1 80 0 0,1 0-16 0 0,1-1-64 0 0,0-1 96 0 0,0 2-32 0 0,0-3 32 0 0,0 1 8 0 0,1-1 0 0 0,1 1 0 0 0,-1-1 8 0 0,1-1 0 0 0,1 0 0 0 0,-1 1 0 0 0,1-1 16 0 0,1 0 8 0 0,0 0 0 0 0,1 0 0 0 0,0 1-24 0 0,0 0-8 0 0,2-1 0 0 0,-2 0 0 0 0,2 0-104 0 0,0 0 72 0 0,0 0-72 0 0,0 0 64 0 0,-1 0-64 0 0,0 0 0 0 0,-1 0 0 0 0,-1-1 0 0 0,-1 0-88 0 0,0 1-32 0 0,0-1-8 0 0,-1 0 0 0 0,0 1-400 0 0,0-2-80 0 0,-2 2-24 0 0,1-1-8712 0 0</inkml:trace>
  <inkml:trace contextRef="#ctx0" brushRef="#br0" timeOffset="30">1910 1316 3223 2458 3088,'0'0'288'0'0,"-1"0"-288"0"0,1 0 0 0 0,0 0 0 0 0,-1 0 1440 0 0,1 0 240 0 0,0 1 48 0 0,-1 1 0 0 0,0-1 192 0 0,-1 3 40 0 0,0-1 8 0 0,1 0 0 0 0,0 1-880 0 0,0 0-184 0 0,1 1-32 0 0,0 1-8 0 0,0-1-472 0 0,0 2-96 0 0,0 0-16 0 0,0 1-8 0 0,0-2-144 0 0,0 0-24 0 0,0 0-8 0 0,0 1 0 0 0,0-2 16 0 0,0 0 0 0 0,-1 1 0 0 0,1 0 0 0 0,0-1-16 0 0,-1 0 0 0 0,1 1 0 0 0,0-2 0 0 0,-1-1-96 0 0,1 2 88 0 0,0-1-88 0 0,0-1 80 0 0,0 1-80 0 0,-1-1 0 0 0,1-1 0 0 0,0 1 64 0 0,0-1-64 0 0,0 0 0 0 0,0 0 0 0 0,0 0 0 0 0,1-1 0 0 0,-1 1 0 0 0,1-1 0 0 0,-1 0 0 0 0,1-1 0 0 0,0 0-96 0 0,0-1 32 0 0,1 0 64 0 0,0-1-392 0 0,0 1-24 0 0</inkml:trace>
  <inkml:trace contextRef="#ctx0" brushRef="#br0" timeOffset="31">2926 2108 7831 2572 3150,'0'-1'696'0'0,"0"0"-560"0"0,1 1-136 0 0,-1 0 0 0 0,0 0 640 0 0,0-1 96 0 0,0 0 16 0 0,0 0 8 0 0,0-1 360 0 0,-1 1 80 0 0,1 1 16 0 0,-1-1 0 0 0,0 2-536 0 0,-1 0-104 0 0,1 2-16 0 0,0-1-8 0 0,-1 3-296 0 0,1 0-64 0 0,-2 1-16 0 0,1 0 0 0 0,0 1 48 0 0,-1 0 0 0 0,0 1 8 0 0,0-1 0 0 0,0 1 72 0 0,0-2 16 0 0,1 0 0 0 0,-1 0 0 0 0,2-2-128 0 0,0 0-16 0 0,-1-1-8 0 0,1-1 0 0 0,1 1-16 0 0,-1-2-8 0 0,1 1 0 0 0,1 0 0 0 0,-1-2-24 0 0,1 1-8 0 0,0 0 0 0 0,0 0 0 0 0,1-1 16 0 0,1 1 8 0 0,-1 0 0 0 0,1-1 0 0 0,2 0 48 0 0,0 0 8 0 0,1-1 0 0 0,-1 0 0 0 0,2 0-24 0 0,-1 0 0 0 0,0 1 0 0 0,1-1 0 0 0,-1 1-40 0 0,2 0 0 0 0,0-1-8 0 0,-2 1 0 0 0,0-1-120 0 0,0 1 72 0 0,-1-1-72 0 0,1 1 64 0 0,-3-1-64 0 0,0 1 0 0 0,1-1 0 0 0,-3 1 0 0 0,2-1-240 0 0,-1-1-40 0 0,0 2-8 0 0,0-2-6464 0 0,-1 0-1304 0 0</inkml:trace>
  <inkml:trace contextRef="#ctx0" brushRef="#br0" timeOffset="32">3003 2126 3223 2602 3111,'-1'-2'288'0'0,"0"1"-288"0"0,1 1 0 0 0,-1-1 0 0 0,0 1 288 0 0,1 0 8 0 0,0 0 0 0 0,-1 0 0 0 0,0 1 1016 0 0,0-1 208 0 0,0 2 40 0 0,0 0 8 0 0,-1 1-408 0 0,2 0-72 0 0,-2 2-24 0 0,0 1 0 0 0,1-1-208 0 0,1 2-48 0 0,-1 0-8 0 0,0 1 0 0 0,0-1-256 0 0,1 2-48 0 0,-1-1-16 0 0,1-1 0 0 0,0-1-112 0 0,0 1-24 0 0,-1-1-8 0 0,0 1 0 0 0,1-1-64 0 0,-1 0-16 0 0,1 1 0 0 0,0-1 0 0 0,-1 0-104 0 0,1-1-24 0 0,0-1-8 0 0,0 0 0 0 0,0-1-40 0 0,0 0-8 0 0,0-1 0 0 0,1 0 0 0 0,-1 0-72 0 0,1-1 0 0 0,0 0 0 0 0,0-3 64 0 0,1 1-64 0 0,0-1-136 0 0,1-2 32 0 0,1 0-9248 0 0</inkml:trace>
  <inkml:trace contextRef="#ctx0" brushRef="#br0" timeOffset="33">3173 2178 3679 2487 3183,'0'0'80'0'0,"0"0"16"0"0,0 1 8 0 0,0 0 0 0 0,0-1-104 0 0,0 0 0 0 0,0 1 0 0 0,-1 0 0 0 0,1 0 696 0 0,1 1 112 0 0,0 0 24 0 0,-1-2 8 0 0,1 1 40 0 0,-1 0 8 0 0,1-1 0 0 0,-1 0 0 0 0,1 0-168 0 0,0-2-32 0 0,0 2-8 0 0,0-1 0 0 0,-1 0-120 0 0,1-1-24 0 0,0 0-8 0 0,0 0 0 0 0,0 0-40 0 0,0-1-8 0 0,-1 1 0 0 0,0 0 0 0 0,0-2-40 0 0,0 1-16 0 0,0 1 0 0 0,0-1 0 0 0,0 0-136 0 0,0 1-32 0 0,-1-2-8 0 0,1 1 0 0 0,-2 1-96 0 0,0-2-24 0 0,2 1 0 0 0,-1 1 0 0 0,0-1-64 0 0,-1 2-64 0 0,1-2 96 0 0,-2 1-96 0 0,2-1 72 0 0,-2 2-72 0 0,0-2 0 0 0,0 2 72 0 0,0 0-72 0 0,-1 1 0 0 0,-1-1 0 0 0,0 1 64 0 0,0 1-64 0 0,0 0 0 0 0,0 0 0 0 0,1 1 64 0 0,-1 0-64 0 0,1 2 0 0 0,1-1 0 0 0,-1 0 0 0 0,-1 2 0 0 0,3 1 0 0 0,-1-2 0 0 0,0 2 0 0 0,1-1 0 0 0,1 1 0 0 0,-1-1 0 0 0,2-1 0 0 0,0 0 0 0 0,1-1 0 0 0,0 1 0 0 0,1-1 0 0 0,0 0 64 0 0,0-2 32 0 0,1 0 0 0 0,-1 0 0 0 0,3 0 80 0 0,-1-1 16 0 0,0-2 8 0 0,1 0 0 0 0,0 0-56 0 0,-1 0-16 0 0,1-2 0 0 0,0 2 0 0 0,-1-1-48 0 0,1-1-16 0 0,0 2 0 0 0,-1 0 0 0 0,-1-2-64 0 0,1 2 80 0 0,-1 0-80 0 0,-2 1 80 0 0,1 1-80 0 0,0-1 80 0 0,-1 0-80 0 0,-1 1 80 0 0,2 0-80 0 0,0 0 0 0 0,-2 2 72 0 0,2-1-72 0 0,-2 1 0 0 0,2 0 0 0 0,-1 2 0 0 0,-1-1 0 0 0,1 1 0 0 0,0-1 0 0 0,-1 1 0 0 0,0 1 64 0 0,0-1-64 0 0,-1 1 0 0 0,0 0 0 0 0,0 0 0 0 0,-1 0 0 0 0,0-1 0 0 0,0 1 0 0 0,0-1 0 0 0,0 0 0 0 0,-1 0 0 0 0,-1 1 0 0 0,0-1 64 0 0,0 0-64 0 0,0 0 0 0 0,-2 1 0 0 0,2-2 0 0 0,0 0 0 0 0,-1-1 64 0 0,1 0-64 0 0,-2 1 0 0 0,3-2 64 0 0,-1 0-64 0 0,-1 1 64 0 0,1-2-64 0 0,-1 1 80 0 0,1-1-16 0 0,1 1-64 0 0,1-1 96 0 0,-2 1-96 0 0,2-1 88 0 0,-2 0-88 0 0,2 1 80 0 0,-1-1-80 0 0,3 0 0 0 0,-2 0 0 0 0,1-1 64 0 0,0 1-64 0 0,0 0 0 0 0,1 0 0 0 0,-1-1 0 0 0,0 1 0 0 0,1 0 0 0 0,0-1 0 0 0,0 1 0 0 0,1 0-120 0 0,0 0-8 0 0,0 0-8 0 0,0 0 0 0 0,1-1-400 0 0,-2 1-72 0 0</inkml:trace>
  <inkml:trace contextRef="#ctx0" brushRef="#br0" timeOffset="34">2295 1882 2303 2826 3283,'-1'-1'200'0'0,"0"1"-200"0"0,1 0 0 0 0,-1 0 0 0 0,0 0 400 0 0,0 0 40 0 0,0 0 8 0 0,-3-1 0 0 0,0 1 128 0 0,0-1 24 0 0,0 2 8 0 0,0 0 0 0 0,0 0 72 0 0,1 1 24 0 0,0 0 0 0 0,1 1 0 0 0,0 0-64 0 0,0 1 0 0 0,1 0-8 0 0,0-1 0 0 0,1 1-152 0 0,-1-2-24 0 0,2 2-8 0 0,-1 0 0 0 0,1-1-88 0 0,1 0-16 0 0,1-1-8 0 0,-1 0 0 0 0,1 0 0 0 0,1-1 0 0 0,0-1 0 0 0,-1 0 0 0 0,0 0-48 0 0,1 0 0 0 0,-1-1-8 0 0,0 0 0 0 0,2-1-112 0 0,-1 0-16 0 0,0-1-8 0 0,0 1 0 0 0,-1-1-144 0 0,0-1 64 0 0,-1 2-64 0 0,0 0 0 0 0,-1-1 0 0 0,0 1 0 0 0,0-1 0 0 0,-2-1 0 0 0,1 2 0 0 0,-1-1 0 0 0,0 0 0 0 0,-2 1 0 0 0,2 0-128 0 0,-2 0 0 0 0,0 1 0 0 0,-1-1 0 0 0,-1 2-64 0 0,1 0-8 0 0,-1 0-8 0 0,0 1 0 0 0,1 0 128 0 0,0 0 80 0 0,0 2-96 0 0,-1-1 96 0 0,1 2 0 0 0,1-1 96 0 0,-1 2 0 0 0,0-1 0 0 0,1 2 160 0 0,0 0 24 0 0,1 0 8 0 0,0 0 0 0 0,2 1 16 0 0,0-3 8 0 0,1 1 0 0 0,0 0 0 0 0,2-1-24 0 0,1-1-8 0 0,0 0 0 0 0,1-1 0 0 0,1 0-56 0 0,0-1-16 0 0,1-1 0 0 0,0-1 0 0 0,1-1-64 0 0,1-1-16 0 0,1-1 0 0 0,-2 0 0 0 0,-1 1-64 0 0,1-2-64 0 0,-2 0 96 0 0,1 0-96 0 0,-2 1 0 0 0,-2-2 0 0 0,0 2 0 0 0,-3-1 0 0 0,1 0 0 0 0,-2 0 0 0 0,0-1 0 0 0,-2 1 0 0 0,0-1 0 0 0,-2 2 0 0 0,-1-1 0 0 0,0 1 0 0 0,0 1 0 0 0,-2 2 0 0 0,2 0 0 0 0,0 1 0 0 0,1 1 0 0 0,-1 0 0 0 0,0 2 0 0 0,-1 1 0 0 0,1 1 0 0 0,0 0 0 0 0,1 0 0 0 0,1 2 0 0 0,0-1 0 0 0,2 0 80 0 0,0 0-80 0 0,2-1 64 0 0,2 2-64 0 0,0-2 0 0 0,3 0 0 0 0,2-1 0 0 0,3 0-472 0 0,2-1-56 0 0</inkml:trace>
  <inkml:trace contextRef="#ctx0" brushRef="#br0" timeOffset="35">2299 1896 4607 2858 3223,'-1'-1'408'0'0,"1"0"-328"0"0,-1 0-80 0 0,1 1 0 0 0,-1 0 336 0 0,0 0 48 0 0,0-1 16 0 0,-2 0 0 0 0,0 1 104 0 0,-2 0 16 0 0,-1-1 8 0 0,0 2 0 0 0,0-1-184 0 0,-1 2-40 0 0,1 0-8 0 0,1 0 0 0 0,-1 1 64 0 0,1 0 16 0 0,1 1 0 0 0,0-1 0 0 0,2 0 104 0 0,0 1 16 0 0,2 0 8 0 0,0 0 0 0 0,0 1 8 0 0,3-1 0 0 0,0 0 0 0 0,1-1 0 0 0,1 0-16 0 0,0 0 0 0 0,0 1 0 0 0,2-2 0 0 0,-1 0-152 0 0,1-1-32 0 0,-1-1-8 0 0,0 0 0 0 0,-1-1-136 0 0,0 1-24 0 0,1-2-8 0 0,-2 0 0 0 0,0-1-40 0 0,0 1-16 0 0,-2-2 0 0 0,0 0 0 0 0,-1 1-80 0 0,0-1 80 0 0,-1 0-80 0 0,-1 0 80 0 0,0 0-80 0 0,0-1 0 0 0,-2 3 0 0 0,1-2 64 0 0,-1 2 8 0 0,1 0 0 0 0,-2 1 0 0 0,0-1 0 0 0,0 2 88 0 0,0 0 8 0 0,-1 2 8 0 0,1-1 0 0 0,0 2-48 0 0,-1-1-16 0 0,0 1 0 0 0,1 1 0 0 0,0-1-112 0 0,0 1 88 0 0,1-1-88 0 0,0 1 80 0 0,1-1-80 0 0,1 0 0 0 0,-1-1 0 0 0,2 1 0 0 0,2-2 0 0 0,0 1-112 0 0,2 0 16 0 0,1-2-5584 0 0,3-1-1112 0 0</inkml:trace>
  <inkml:trace contextRef="#ctx0" brushRef="#br0" timeOffset="36">1913 1544 6911 3405 2969,'0'0'608'0'0,"0"0"-480"0"0,0 0-128 0 0,0 0 0 0 0,0 0 584 0 0,0 1 96 0 0,1 0 24 0 0,1 0 0 0 0,0 0 256 0 0,1-1 64 0 0,0 2 0 0 0,0 0 8 0 0,1-2-512 0 0,-2 2-104 0 0,2 0-16 0 0,-2-1-8 0 0,0 1-296 0 0,1-1-96 0 0,-1 2 0 0 0,2-1 0 0 0,-2-1-432 0 0,0 0-144 0 0</inkml:trace>
  <inkml:trace contextRef="#ctx0" brushRef="#br0" timeOffset="37">2007 1603 4607 3270 2966,'0'0'408'0'0,"0"0"-328"0"0,0 0-80 0 0,0 0 0 0 0,0 0 608 0 0,0 0 96 0 0,0 0 32 0 0,1 0 0 0 0,-1 0-440 0 0,0 1-80 0 0,0 0-24 0 0,0-1 0 0 0,0 0-192 0 0</inkml:trace>
  <inkml:trace contextRef="#ctx0" brushRef="#br0" timeOffset="38">1786 1488 5983 3515 3073,'0'1'536'0'0,"0"-1"-432"0"0,0 0-104 0 0,1 0 0 0 0,-1 1 480 0 0,1-1 80 0 0,0 1 16 0 0,0 0 0 0 0,2 0 432 0 0,0 1 88 0 0,1-1 24 0 0,1 2 0 0 0,0-1-384 0 0,1 1-64 0 0,0-1-24 0 0,-1 1 0 0 0,0-2-424 0 0,-1 2-80 0 0,1 0-16 0 0,0-1-8 0 0,0 1-120 0 0,-2-1 0 0 0,1 1 0 0 0,-1-1-4432 0 0,2 0-832 0 0</inkml:trace>
  <inkml:trace contextRef="#ctx0" brushRef="#br0" timeOffset="39">2002 1620 9215 3351 3029,'-3'-1'408'0'0,"2"1"80"0"0,0 0-392 0 0,0 1-96 0 0,1-1 0 0 0,0 0 0 0 0,0 0 0 0 0,1 1 88 0 0,0-1-88 0 0,0 2 80 0 0,2 0 152 0 0,-3-2 32 0 0,0 0 8 0 0,10 4 0 0 0,-7-2 200 0 0,1 0 40 0 0,-1-1 0 0 0,1 2 8 0 0,-2-2-200 0 0,1 1-48 0 0,0 0-8 0 0,-1 0 0 0 0,2 0-136 0 0,-2-1-24 0 0,1 1-8 0 0,-1 0 0 0 0,0-1-96 0 0,0 0 0 0 0,0 0 0 0 0,-1 0-4016 0 0,1 0-768 0 0</inkml:trace>
  <inkml:trace contextRef="#ctx0" brushRef="#br0" timeOffset="40">2125 1731 9215 3413 2884,'0'0'816'0'0,"0"1"-656"0"0,0-1-160 0 0,0 0 0 0 0,0 1 344 0 0,0-1 32 0 0,0 1 8 0 0,1 0 0 0 0,-1 0 80 0 0,2 2 16 0 0,0 0 8 0 0,-1-1 0 0 0,3 0-328 0 0,-1 0-64 0 0,-1-1-8 0 0,2-1-8 0 0,-2 2-80 0 0,1 1-88 0 0,0-2 24 0 0,-1 1-5496 0 0</inkml:trace>
  <inkml:trace contextRef="#ctx0" brushRef="#br0" timeOffset="41">2210 1810 12439 3283 2816,'-2'0'544'0'0,"1"0"128"0"0,0 0-544 0 0,0 0-128 0 0,1 1 0 0 0,0 0 0 0 0,1-1 296 0 0,0 2 32 0 0,0-1 8 0 0,1 2 0 0 0,1-1 72 0 0,1 1 8 0 0,1 1 8 0 0,0-2 0 0 0,1 1-224 0 0,1 0-40 0 0,0 0-16 0 0,-2-1 0 0 0,2 2-144 0 0,-1-2 0 0 0,0 0 0 0 0,-2 1 0 0 0,-1-2 0 0 0,0 1 0 0 0,0-1 0 0 0,-2-1 0 0 0,1 2-376 0 0,-1-2-48 0 0,1 0-16 0 0,-2 0 0 0 0,0 1-480 0 0,0 0-96 0 0,0 0-16 0 0,0 0-4176 0 0</inkml:trace>
  <inkml:trace contextRef="#ctx0" brushRef="#br0" timeOffset="42">2515 1761 919 3048 3019,'0'-2'80'0'0,"1"1"-80"0"0,-1 0 0 0 0,0 0 0 0 0,0 0 336 0 0,0 0 48 0 0,0-1 16 0 0,2-2 0 0 0,0 0 368 0 0,-1-1 64 0 0,0 0 24 0 0,1 1 0 0 0,-1 0 176 0 0,0 1 40 0 0,0 0 8 0 0,-1 2 0 0 0,0-1-48 0 0,1 1-8 0 0,-1 0 0 0 0,1 1 0 0 0,-1 0-224 0 0,-1 0-56 0 0,1 2-8 0 0,-1 0 0 0 0,1 0-288 0 0,-1 2-64 0 0,0 1-16 0 0,-2 1 0 0 0,2 0-152 0 0,-2 1-32 0 0,0 2-8 0 0,-1-1 0 0 0,0 0-64 0 0,0 0-16 0 0,1-2 0 0 0,0 0 0 0 0,1 1 8 0 0,0-2 0 0 0,0-1 0 0 0,1 0 0 0 0,0 0 32 0 0,1-2 8 0 0,0 0 0 0 0,0 0 0 0 0,2 1 48 0 0,-1-3 0 0 0,0 1 8 0 0,1 0 0 0 0,0-1-16 0 0,0 0-8 0 0,1 0 0 0 0,-1 0 0 0 0,2-1-40 0 0,0 1-8 0 0,0-1 0 0 0,1 1 0 0 0,0-1-56 0 0,-1 0-8 0 0,1 0-64 0 0,1 0 96 0 0,0 0-32 0 0,-1 1-64 0 0,0 0 88 0 0,0 0-88 0 0,-1 0 64 0 0,0 0-64 0 0,0 0 0 0 0,-1 0 0 0 0,0 0 0 0 0,-1 0 0 0 0,1 0 0 0 0,-1 0 0 0 0,0 0-352 0 0,0-1-80 0 0,0 0-16 0 0,1 0-8456 0 0</inkml:trace>
  <inkml:trace contextRef="#ctx0" brushRef="#br0" timeOffset="43">2614 1752 4607 2945 3104,'0'0'200'0'0,"0"-1"48"0"0,0 1-248 0 0,-1 0 0 0 0,1 1 0 0 0,0-1 0 0 0,-1 2 984 0 0,0-1 144 0 0,0 2 32 0 0,-2 2 8 0 0,0 2 104 0 0,1-1 16 0 0,-1 2 8 0 0,0-1 0 0 0,2 0-312 0 0,-1 0-64 0 0,1 1-16 0 0,0-1 0 0 0,1 0-240 0 0,-2 1-56 0 0,2-1 0 0 0,0 1-8 0 0,0-1-216 0 0,0-1-48 0 0,0 0-8 0 0,0-1 0 0 0,0-1-144 0 0,0 1-32 0 0,0 1-8 0 0,0 0 0 0 0,0-2-72 0 0,0 0-8 0 0,0 0-64 0 0,0-2 96 0 0,1 1-96 0 0,0-2 0 0 0,-1 2 0 0 0,0-2 0 0 0,0-1 0 0 0,2 1 0 0 0,-2-1 0 0 0,2 0 0 0 0,-1 0-224 0 0,-1-1-64 0 0,2 0-8 0 0,0-1-8 0 0,-1 0-1136 0 0,1 0-232 0 0</inkml:trace>
  <inkml:trace contextRef="#ctx0" brushRef="#br0" timeOffset="44">2753 1784 2759 2812 2698,'1'0'248'0'0,"-1"0"-248"0"0,0 0 0 0 0,0 0 0 0 0,1 0 448 0 0,-1-1 48 0 0,1 1 8 0 0,-1 0 0 0 0,2-1 232 0 0,0 0 40 0 0,-1 0 16 0 0,0 0 0 0 0,0 1 8 0 0,0 0 8 0 0,1-1 0 0 0,-2 0 0 0 0,1 0 24 0 0,-1 0 0 0 0,1 1 0 0 0,0-1 0 0 0,-1 0-96 0 0,1 0-8 0 0,-1 0-8 0 0,0 1 0 0 0,0-1-272 0 0,0 0-48 0 0,0 0-16 0 0,-1 0 0 0 0,1 0-216 0 0,-2 1-40 0 0,2-1-16 0 0,-1 1 0 0 0,-1-1-112 0 0,0 0 64 0 0,1 1-64 0 0,-2 0 0 0 0,1 0 72 0 0,-1 0-72 0 0,0 2 64 0 0,0-1-64 0 0,-1 0 0 0 0,2 1 0 0 0,-1-1 64 0 0,-1 0-64 0 0,1 2 64 0 0,0-2-64 0 0,0 3 96 0 0,1-2-32 0 0,0 1-64 0 0,0 0 0 0 0,1-1 0 0 0,-1 1 0 0 0,2-1 0 0 0,-1 1 0 0 0,0 0 0 0 0,1 0 0 0 0,1 0 0 0 0,0 0 0 0 0,0-1 0 0 0,1 0 0 0 0,0 0 88 0 0,0 0-24 0 0,0 0-64 0 0,1 0 96 0 0,0-1 48 0 0,0 0 8 0 0,1 2 0 0 0,0-2 0 0 0,1 1 16 0 0,-1 0 8 0 0,1 0 0 0 0,0 1 0 0 0,-2-1-40 0 0,2 0-8 0 0,-2 1 0 0 0,1-1 0 0 0,0 1-48 0 0,1 0-16 0 0,-3-1 0 0 0,1 1 0 0 0,0-1-64 0 0,0 2 0 0 0,-1-1 0 0 0,-1 1 0 0 0,0-1 0 0 0,0-1 0 0 0,-1 1 0 0 0,-1-1 0 0 0,1 1 0 0 0,-1 0 0 0 0,0-1 0 0 0,-1 2 0 0 0,0-2 0 0 0,1 0 0 0 0,-2 2 0 0 0,0-2 0 0 0,0 1 0 0 0,-1 0 0 0 0,0-1 0 0 0,0 0 0 0 0,1 0 0 0 0,-1-1 0 0 0,0 1 0 0 0,-1-1 0 0 0,2-1 0 0 0,-1 0 0 0 0,1 0 64 0 0,-1 0-64 0 0,2-1 0 0 0,0 0 0 0 0,0 0 0 0 0,0-1 64 0 0,1 0-64 0 0,-1 0 0 0 0,1-1 72 0 0,0 0-72 0 0,0 0 80 0 0,1-1-16 0 0,0 0-64 0 0,0-2 96 0 0,1 0-96 0 0,0 1 88 0 0,2 0-88 0 0,-2-1 80 0 0,3 2-80 0 0,-1 0 64 0 0,0 0-64 0 0,0 1 64 0 0,3-1-64 0 0,-1-1 0 0 0,1 1 0 0 0,0 1 0 0 0,-2-1 0 0 0,1 1 0 0 0,1 0 64 0 0,-2-1-64 0 0,1 0 0 0 0,0-1 0 0 0,0 2 0 0 0,-1-1 0 0 0,-2 2 0 0 0,0-2 0 0 0,0 0 0 0 0,-1 0 0 0 0,0 0 0 0 0,-1-1 0 0 0,-1 0 0 0 0,0 0 0 0 0,-1 1 64 0 0,0 0-64 0 0,-1 1 64 0 0,0-1-64 0 0,0 1 0 0 0,0 1 64 0 0,-1 0-64 0 0,0 0 0 0 0,0 2 64 0 0,0-1-64 0 0,1 0 0 0 0,-1 1 64 0 0,0 0-64 0 0,1 0 0 0 0,0 1 0 0 0,-1 0 0 0 0,1 0 0 0 0,1 1 0 0 0,-1-1 0 0 0,1 2 0 0 0,0 0-296 0 0,0 0-24 0 0,2 1-8 0 0,0 0-8768 0 0</inkml:trace>
  <inkml:trace contextRef="#ctx0" brushRef="#br0" timeOffset="45">1023 138 3679 3213 3054,'0'-2'328'0'0,"0"1"-264"0"0,0-1-64 0 0,0 2 0 0 0,0-1 536 0 0,0 0 88 0 0,0-1 16 0 0,0 0 8 0 0,1-2 344 0 0,-1 0 64 0 0,-1 1 8 0 0,1 0 8 0 0,0 0-240 0 0,0 1-56 0 0,0 0-8 0 0,0 1 0 0 0,0 1-224 0 0,0-1-40 0 0,0 0-16 0 0,0 1 0 0 0,0 0-120 0 0,0 0-24 0 0,0 0-8 0 0,0 0 0 0 0,0 0-16 0 0,0 0-8 0 0,0 0 0 0 0,0 0 0 0 0,0 0 16 0 0,0 0 8 0 0,0 11 0 0 0,0-7 0 0 0,0 0-56 0 0,0 1-16 0 0,0 1 0 0 0,-1 3 0 0 0,1-1-16 0 0,-1 1-8 0 0,1 0 0 0 0,-1 1 0 0 0,1 0-32 0 0,-1 2-8 0 0,0-2 0 0 0,1 1 0 0 0,0-1-104 0 0,0 0-32 0 0,0 2 0 0 0,0 0 0 0 0,0 1 0 0 0,1 0-64 0 0,0 0 96 0 0,0-1-32 0 0,0 0 0 0 0,0-2-64 0 0,-1 0 96 0 0,0 0-32 0 0,0-1 8 0 0,1-3 0 0 0,0 1 0 0 0,-1-3 0 0 0,1 1-8 0 0,-1 1 0 0 0,-1-2 0 0 0,1 0 0 0 0,0-1 0 0 0,-1 1-64 0 0,0 0 96 0 0,1-1-32 0 0,0 0-64 0 0,-2 0 0 0 0,1-1 72 0 0,-1 0-72 0 0,2-1 0 0 0,-1 1 0 0 0,0 0 0 0 0,1-2 64 0 0,-2 1-64 0 0,2 0 0 0 0,-1 0 0 0 0,0-1 0 0 0,1 0 0 0 0,-1 0 0 0 0,0 0 0 0 0,0-1 0 0 0,0 0 0 0 0,0 0 0 0 0,0 0 0 0 0,-1-2 0 0 0,1 1 0 0 0,-2-2 0 0 0,2 1 0 0 0,-1-2 0 0 0,-1 1 0 0 0,2 0 0 0 0,-1-1 0 0 0,0 0 0 0 0,0 2 0 0 0,0-1 0 0 0,2-1-64 0 0,-3 1 64 0 0,1-1-72 0 0,1 1 72 0 0,-1 0-80 0 0,0 1 80 0 0,1 1 0 0 0,-1-1-72 0 0,1 1 72 0 0,0 0 0 0 0,0 0 0 0 0,0 0 0 0 0,0 1 0 0 0,0-1 0 0 0,1 1 0 0 0,-1 0 0 0 0,0 0 0 0 0,0-1-64 0 0,1 2 64 0 0,0-2 0 0 0,0 2 0 0 0,0 0 0 0 0,0 0 0 0 0,0 0 0 0 0,0 0 0 0 0,0 0 0 0 0,1 1 0 0 0,0 0 0 0 0,-1-1 0 0 0,0 0 0 0 0,0 0 0 0 0,4 9 0 0 0,-3-6 0 0 0,0 1 0 0 0,1 2 0 0 0,0-1 0 0 0,0-1 0 0 0,0 2 0 0 0,1 0 0 0 0,0 1 96 0 0,-1-2-32 0 0,1 0 0 0 0,-1 0 0 0 0,0 1 8 0 0,2-1 0 0 0,-1 0 0 0 0,0 0-8 0 0,0-1 0 0 0,0 1 0 0 0,0-2 0 0 0,-2 0 0 0 0,1-1-64 0 0,0 0 96 0 0,0-1-32 0 0,1 1 16 0 0,-1-2 0 0 0,0 0 0 0 0,3 0 0 0 0,-2-2 48 0 0,1-1 0 0 0,2-1 8 0 0,0-1 0 0 0,-1-1 24 0 0,3-2 8 0 0,-1 0 0 0 0,1-1 0 0 0,-1 0-16 0 0,0 1-8 0 0,-2-1 0 0 0,0 3 0 0 0,-1 0-72 0 0,-1 1-8 0 0,-1 2-64 0 0,-1 1 96 0 0,0-1-96 0 0,-1 3 0 0 0,0-1 0 0 0,0 1 0 0 0,-1 0 0 0 0,1-1 0 0 0,0 2 0 0 0,0-1 0 0 0,1 0-480 0 0,1 0-96 0 0,0-1-24 0 0,2-1-9720 0 0</inkml:trace>
  <inkml:trace contextRef="#ctx0" brushRef="#br0" timeOffset="46">1322 110 2303 3041 3175,'0'0'200'0'0,"0"-1"-200"0"0,0 0 0 0 0,-1 1 0 0 0,1-1 632 0 0,0 0 80 0 0,0 1 24 0 0,0-1 0 0 0,-1-2 448 0 0,0 2 96 0 0,1-2 24 0 0,-1 1 0 0 0,0 0-248 0 0,0 0-56 0 0,0 0-8 0 0,1 1 0 0 0,-1 0-208 0 0,0 0-48 0 0,1 1 0 0 0,-2-1-8 0 0,2 1-168 0 0,-1 0-32 0 0,1 1-8 0 0,-1-1 0 0 0,0 1-184 0 0,0 1-40 0 0,0 1-8 0 0,0 0 0 0 0,1 1-96 0 0,-1 0-32 0 0,0 2 0 0 0,1-1 0 0 0,-2 3 16 0 0,2-2 0 0 0,0 1 0 0 0,-1 1 0 0 0,1 0 24 0 0,0 0 8 0 0,0 0 0 0 0,0 0 0 0 0,-1-1-120 0 0,1 0-24 0 0,0 2-64 0 0,0-2 96 0 0,0 1 0 0 0,0 0 0 0 0,0 0 0 0 0,0 0 0 0 0,0 0 8 0 0,0 0 0 0 0,0 0 0 0 0,0-1 0 0 0,1 0-24 0 0,-1-1-8 0 0,0 1 0 0 0,1-2 0 0 0,-1 0-72 0 0,1-1 96 0 0,-1 0-96 0 0,1-1 96 0 0,-1-1-96 0 0,0 0 0 0 0,1 0 0 0 0,-1-1 0 0 0,0-1 0 0 0,0 1 0 0 0,0 0 0 0 0,0-2 0 0 0,0 0-320 0 0,1 0-48 0 0,-1 0-16 0 0,1-1-9024 0 0</inkml:trace>
  <inkml:trace contextRef="#ctx0" brushRef="#br0" timeOffset="47">1303 116 6911 3038 3163,'-1'-3'304'0'0,"0"0"64"0"0,1 2-296 0 0,0-2-72 0 0,0 2 0 0 0,0 1 0 0 0,0-2 576 0 0,0 0 96 0 0,2-2 16 0 0,-1-1 8 0 0,0 0 456 0 0,1-2 88 0 0,1 1 16 0 0,1-1 8 0 0,-1 1-504 0 0,1 0-104 0 0,2 1-16 0 0,-1-1-8 0 0,1 1-232 0 0,0 1-48 0 0,2 1 0 0 0,1-1-8 0 0,-4 3-24 0 0,1 0 0 0 0,1 1 0 0 0,-2 1 0 0 0,1 0-152 0 0,-1 2-32 0 0,-1 0-8 0 0,0 0 0 0 0,-1 1-128 0 0,-1 1 0 0 0,-1 1 0 0 0,-1 0 0 0 0,0 2 80 0 0,-1 0-16 0 0,-1 1 0 0 0,0 1 0 0 0,-3-1-64 0 0,2 1 0 0 0,-2-1 0 0 0,1-1 0 0 0,-1 1 0 0 0,0-3-88 0 0,0 1 24 0 0,0-1 0 0 0,0-2 64 0 0,0 1 0 0 0,0-1 64 0 0,1-1-64 0 0,-1-1 88 0 0,1 1-24 0 0,0-2 0 0 0,1 0 0 0 0,0 0 72 0 0,0-1 16 0 0,1 0 0 0 0,0 0 0 0 0,1-1-64 0 0,0 0-16 0 0,0 0 0 0 0,1-1 0 0 0,0 0-216 0 0,1 0-48 0 0,1 0 0 0 0,0 0-8608 0 0</inkml:trace>
  <inkml:trace contextRef="#ctx0" brushRef="#br0" timeOffset="48">1450 223 3223 2887 3090,'-1'-2'136'0'0,"1"1"40"0"0,0 0-176 0 0,0-1 0 0 0,0 2 0 0 0,0 0 0 0 0,0-1 584 0 0,0 0 88 0 0,1-1 8 0 0,0 1 8 0 0,-1-2 944 0 0,1 0 184 0 0,1 1 40 0 0,0 0 0 0 0,-1 0-608 0 0,1 1-128 0 0,0-2-32 0 0,1 2 0 0 0,-1-1-352 0 0,1 1-80 0 0,0 0-16 0 0,0 0 0 0 0,1 1-256 0 0,-2-1-48 0 0,1 0-16 0 0,-2 1 0 0 0,2 1-152 0 0,-2-1-32 0 0,1 1-8 0 0,0-1 0 0 0,-1 1 0 0 0,0-1-8 0 0,0 2 0 0 0,0-1 0 0 0,-1 0-120 0 0,0 0 0 0 0,1-1 0 0 0,-1 1 0 0 0,0-1 0 0 0,-1 1 0 0 0,1 0 0 0 0,-1-1 0 0 0,0 1 96 0 0,0 0-24 0 0,-1-1-8 0 0,-1 2 0 0 0,1-1-64 0 0,-1 0 0 0 0,-1 2 0 0 0,-1-2 0 0 0,0 2 0 0 0,0-1 0 0 0,-1 1 0 0 0,2-1 0 0 0,-1 0 0 0 0,0 2 0 0 0,2-2 0 0 0,-1 1 0 0 0,2-1 0 0 0,0 0 0 0 0,1 0 0 0 0,0 0 0 0 0,1 0 0 0 0,0 0 0 0 0,2 0 0 0 0,-1 1 0 0 0,2 0 0 0 0,0-1 0 0 0,0 2 0 0 0,1-1 0 0 0,0 0 0 0 0,1 1 0 0 0,-1-1 0 0 0,0 1 0 0 0,1 0 0 0 0,-1 1 0 0 0,0-1 0 0 0,0 1 0 0 0,-1-1 0 0 0,0 1 0 0 0,-2 1 0 0 0,1-2 0 0 0,-1 1 0 0 0,-1-1 0 0 0,0 1 0 0 0,-1 0 0 0 0,-1-1 0 0 0,1 0 0 0 0,-2 0 0 0 0,2-1 0 0 0,-3-1 0 0 0,1 0 0 0 0,0 0 0 0 0,-1-1 0 0 0,1 0 0 0 0,-1 0 0 0 0,0-1 0 0 0,1-1 0 0 0,-1 0 0 0 0,0 0 0 0 0,1 0 0 0 0,-1-1 0 0 0,0 1 0 0 0,-1-1 0 0 0,1-1 0 0 0,1 1 0 0 0,0 0 0 0 0,-1-1 0 0 0,2 1 0 0 0,0-1 0 0 0,0 1 0 0 0,1 0 0 0 0,0 1 0 0 0,1 0 0 0 0,0-1-416 0 0,2 2-32 0 0,-1-1 0 0 0,2 1-5456 0 0,1 0-1096 0 0</inkml:trace>
  <inkml:trace contextRef="#ctx0" brushRef="#br0" timeOffset="49">1573 245 2759 2895 3094,'0'-2'248'0'0,"1"0"-248"0"0,-1 0 0 0 0,0 1 0 0 0,0 1 752 0 0,0-1 104 0 0,0 0 16 0 0,-1 1 8 0 0,1-1 1056 0 0,-1 0 208 0 0,0 1 48 0 0,-1 0 8 0 0,2 1-1048 0 0,-2 1-200 0 0,1 0-48 0 0,-1 1-8 0 0,2 1-464 0 0,-2 0-96 0 0,2 2-16 0 0,0-2-8 0 0,-1 2-176 0 0,1-1-32 0 0,1 1-8 0 0,-1-1 0 0 0,1 1 16 0 0,0-1 0 0 0,0-1 0 0 0,1-1 0 0 0,0 0-16 0 0,1 1-8 0 0,-1-3 0 0 0,1 1 0 0 0,-1-1-88 0 0,1-1 96 0 0,1 0-96 0 0,-1 0 96 0 0,1-1-8 0 0,0-1 0 0 0,0 0 0 0 0,-1-1 0 0 0,1 1-24 0 0,-1-2-64 0 0,2 1 96 0 0,-3-1-32 0 0,1 0-64 0 0,0-1 96 0 0,-1 0-96 0 0,0 0 96 0 0,0 0-96 0 0,0 0 0 0 0,-1 1 72 0 0,0 1-72 0 0,0 1 0 0 0,-1 0 0 0 0,0 0 0 0 0,0 1 64 0 0,0 0-64 0 0,0-1 0 0 0,0 2 0 0 0,-1 0 0 0 0,1 0 0 0 0,-1 0 0 0 0,1 0 0 0 0,-1 0 64 0 0,1 1-64 0 0,-1 0 0 0 0,1-1 0 0 0,0 0 0 0 0,0 0 0 0 0,0 0 0 0 0,0 0 0 0 0,-1 10 0 0 0,2-8 0 0 0,0 0 0 0 0,0 2 0 0 0,1 0 0 0 0,-2-2 0 0 0,2 1 0 0 0,1 0 0 0 0,0-1 0 0 0,-2 1 0 0 0,2-1 0 0 0,0 0 0 0 0,0 0 0 0 0,-1 0 0 0 0,2-1 0 0 0,-1 0 0 0 0,0-1 0 0 0,0 1 120 0 0,1-1-16 0 0,0 0 0 0 0,0-1 0 0 0,0 0-104 0 0,0 1 0 0 0,0-2 64 0 0,0 0-64 0 0,0 0 64 0 0,0-1-64 0 0,0 0 88 0 0,0 1-88 0 0,-1-1 0 0 0,0 0 0 0 0,0-1 0 0 0,1 0 0 0 0,0-2 0 0 0,1 1 0 0 0,-1-1 0 0 0,-1-1 0 0 0,0 1 0 0 0,1 0 0 0 0,-1-1 0 0 0,-1 1 0 0 0,1-1 0 0 0,-2 2 0 0 0,0 0 0 0 0,-1 0 0 0 0,0 1 0 0 0,0 0 0 0 0,0 0 0 0 0,-1 1 0 0 0,0 0 0 0 0,1 0 0 0 0,-2-1 0 0 0,2 2 0 0 0,-1-1 64 0 0,1 0-64 0 0,0 1 0 0 0,-1-1 0 0 0,0 1 72 0 0,1 1-8 0 0,0-1-64 0 0,0 2 96 0 0,0 0-96 0 0,0-1 0 0 0,0 1 0 0 0,0 0 0 0 0,-1 1 0 0 0,1 0 0 0 0,0 1 0 0 0,-1 0 0 0 0,1 1 0 0 0,-1 0 0 0 0,1-1 0 0 0,0 2 0 0 0,0 1 0 0 0,0-1 0 0 0,0 1 0 0 0,0-1 0 0 0,0 2 0 0 0,0-1 0 0 0,0 1 0 0 0,1 1 0 0 0,0-1 0 0 0,-1 1 0 0 0,1-1 0 0 0,-1-1 0 0 0,0 2 0 0 0,0-1 0 0 0,0 2 0 0 0,0 0 0 0 0,0-4 0 0 0,1 2 0 0 0,0 0 0 0 0,-1 0 0 0 0,0 2 0 0 0,1-3 0 0 0,0 1 0 0 0,0 0 0 0 0,1-2 0 0 0,-2 1 0 0 0,2-2 0 0 0,0 0 0 0 0,-1-1 0 0 0,0 1 0 0 0,0-1 0 0 0,0-2 0 0 0,0 0 0 0 0,0 0 0 0 0,0 0 0 0 0,0 0 0 0 0,0-1 0 0 0,0-2 0 0 0,0 1 0 0 0,0-1 72 0 0,0-1 48 0 0,0 0 8 0 0,0 1 0 0 0,1-2 0 0 0,0 0-24 0 0,0-3 0 0 0,0 3 0 0 0,-1-1 0 0 0,2 0-32 0 0,0-1-8 0 0,0 1 0 0 0,1 1 0 0 0,-1 0-64 0 0,0 3 0 0 0,1-1 0 0 0,0 0 0 0 0,-2 2 0 0 0,2 0 0 0 0,-2 0 0 0 0,0 1 0 0 0,0 1 0 0 0,0 1 0 0 0,-1-1 0 0 0,0 1 0 0 0,0 1-144 0 0,0-1 32 0 0,-1 3 8 0 0,0-2 0 0 0,0 0-64 0 0,-1 0-16 0 0,0 2 0 0 0,0 1 0 0 0,0-1 64 0 0,-1 0 16 0 0,0 0 0 0 0,1 1 0 0 0,0-2 104 0 0,-1-1 0 0 0,1 1-80 0 0,-1-1 80 0 0,0 0 0 0 0,2-1 0 0 0,-2 1 0 0 0,2-2 0 0 0,0 0 0 0 0,0 1 0 0 0,0-2 0 0 0,0 1 0 0 0,1-1 96 0 0,0 0-32 0 0,0 0 0 0 0,2 0 0 0 0,-2 0 16 0 0,3-1 0 0 0,-1-1 0 0 0,1 1 0 0 0,0 0-80 0 0,0-2 80 0 0,1 0-80 0 0,0 0 80 0 0,0 0-80 0 0,-1-1 0 0 0,0 1 0 0 0,1-1 0 0 0,-1 0 72 0 0,1 0-72 0 0,-1-1 80 0 0,-1 1-80 0 0,0 0 0 0 0,1 0 0 0 0,-1 0 0 0 0,1 0 0 0 0,-1 1 96 0 0,0 1-24 0 0,0 0-8 0 0,0 0 0 0 0,0 1-64 0 0,0-1 0 0 0,0 2 0 0 0,-1 0 0 0 0,1 2 0 0 0,-1-1 0 0 0,0 0 0 0 0,-1 0 0 0 0,1 1 0 0 0,-1 1 0 0 0,0 0 0 0 0,0 1 0 0 0,-1 0-88 0 0,0 0 88 0 0,-1 0-64 0 0,-1 0 64 0 0,1 0-72 0 0,0-1 72 0 0,-3 1-80 0 0,2 0 80 0 0,-1 0 0 0 0,-2 0 0 0 0,1-1 0 0 0,0-1 0 0 0,0 1 0 0 0,1-1 0 0 0,-1 0 0 0 0,0-1 0 0 0,1-1 0 0 0,0 1 0 0 0,0-1 0 0 0,1 0 0 0 0,-2 0 0 0 0,2-1 0 0 0,-1 1 0 0 0,-1-2-6432 0 0,1 0-1216 0 0</inkml:trace>
  <inkml:trace contextRef="#ctx0" brushRef="#br0" timeOffset="50">206 514 2759 3358 3030,'0'-2'248'0'0,"0"0"-248"0"0,0 1 0 0 0,0 0 0 0 0,0 1 496 0 0,0-1 48 0 0,0 1 16 0 0,0-2 0 0 0,0 2 496 0 0,0-2 104 0 0,0 0 24 0 0,0 0 0 0 0,0 1-248 0 0,0-1-40 0 0,0 1-16 0 0,0-1 0 0 0,0 1-176 0 0,1 1-32 0 0,-1-1 0 0 0,0 1-8 0 0,0 0-184 0 0,0 0-32 0 0,0 0 0 0 0,1 1-8 0 0,-1-1-152 0 0,0 0-24 0 0,0 0-8 0 0,4 9 0 0 0,-1-3 40 0 0,-1-1 8 0 0,1 2 0 0 0,0 0 0 0 0,0 2-80 0 0,-1-1-24 0 0,1 1 0 0 0,-1-1 0 0 0,1 1-40 0 0,0-2 0 0 0,0 0-8 0 0,0 0 0 0 0,0 0-40 0 0,1 0-8 0 0,-1 0 0 0 0,0-2 0 0 0,-1-1 8 0 0,2 1 0 0 0,-2-1 0 0 0,1 0 0 0 0,1 1-112 0 0,-2-2 72 0 0,1-1-72 0 0,-1 0 64 0 0,0-1 24 0 0,0 0 0 0 0,0-1 0 0 0,0 0 0 0 0,0-1 16 0 0,0 0 8 0 0,0-2 0 0 0,1 0 0 0 0,-1-2 32 0 0,1 0 8 0 0,1-1 0 0 0,0-1 0 0 0,0-1-32 0 0,-1 0-8 0 0,1 0 0 0 0,0-2 0 0 0,1-1 0 0 0,0 0 0 0 0,-1 1 0 0 0,-1 0 0 0 0,0 3-16 0 0,1 0 0 0 0,-3-1 0 0 0,2 2 0 0 0,-3 2-96 0 0,2-1 0 0 0,-2 2 0 0 0,1-1 0 0 0,-1 1 0 0 0,0 2 0 0 0,0-2 72 0 0,0 1-72 0 0,0 1 64 0 0,-1-1-64 0 0,1 1 0 0 0,0 1 64 0 0,0-2-64 0 0,0 0 0 0 0,1 2 0 0 0,-1-2 0 0 0,0 1 0 0 0,0 1 0 0 0,0-1 0 0 0,0 1 0 0 0,0 0 0 0 0,0 0 0 0 0,0 0 0 0 0,0 0 0 0 0,-1 1-328 0 0,1 2-8 0 0,0-1 0 0 0,1 1-6240 0 0,-1 1-1248 0 0</inkml:trace>
  <inkml:trace contextRef="#ctx0" brushRef="#br0" timeOffset="51">432 646 1839 3270 3073,'-1'-1'160'0'0,"1"0"-160"0"0,0 0 0 0 0,0 0 0 0 0,0 1 792 0 0,0 0 120 0 0,0-1 24 0 0,0 0 8 0 0,1 0 448 0 0,0 0 88 0 0,0-1 24 0 0,0-1 0 0 0,1 1-240 0 0,-1 1-48 0 0,1 0 0 0 0,1-1-8 0 0,-1 0-384 0 0,0 2-80 0 0,0 0-8 0 0,0-1-8 0 0,-1 1-272 0 0,2 0-48 0 0,-1 0-16 0 0,-1 0 0 0 0,1 0-152 0 0,0 0-32 0 0,-2 0-8 0 0,2 0 0 0 0,-1 0 0 0 0,1 0 0 0 0,-2 1 0 0 0,1-1 0 0 0,-1 0-136 0 0,0 0-64 0 0,1-1 64 0 0,-1 1-64 0 0,0 1 80 0 0,0-1-80 0 0,0 0 96 0 0,-1-1-96 0 0,1 1 88 0 0,0 0-88 0 0,0 0 80 0 0,0 0-80 0 0,0 0 64 0 0,-10 3-64 0 0,8-1 0 0 0,-2-1 72 0 0,0 1-72 0 0,-2 0 0 0 0,1 0 0 0 0,-1 0 0 0 0,1 1 0 0 0,1-1 0 0 0,-1 1 0 0 0,1-2 0 0 0,1 2 0 0 0,0-2 0 0 0,1 1 0 0 0,1 0 0 0 0,-1-2 0 0 0,2 2 0 0 0,-1 0 0 0 0,1 0 0 0 0,1 1 0 0 0,1 0 0 0 0,-1 0 0 0 0,3 0 0 0 0,-2-1 0 0 0,1 0 0 0 0,0 0 0 0 0,0 0 0 0 0,1 1 0 0 0,-1-1 0 0 0,1 1 0 0 0,-1 0 0 0 0,1 0 0 0 0,-1 1 0 0 0,-1 2 0 0 0,1-2 0 0 0,-1-1 0 0 0,-2 0 0 0 0,1 0 0 0 0,-2 1 0 0 0,1 1 0 0 0,-1-2 0 0 0,-1-1 0 0 0,0 0 0 0 0,-1 2 0 0 0,1-1 0 0 0,-2-3 0 0 0,1 0 0 0 0,-1 3 0 0 0,1-3 0 0 0,0-1 0 0 0,0 0 0 0 0,0 2 0 0 0,-1-2 0 0 0,2-2 0 0 0,-1 0 0 0 0,1 0 0 0 0,0 1 0 0 0,1-1 0 0 0,0 3 0 0 0,-1-2 0 0 0,2 1 0 0 0,0 2 0 0 0,0 1 0 0 0,0-2-112 0 0,2-2-16 0 0,-1 0 0 0 0,2 0 0 0 0,0-1-1024 0 0,1 2-200 0 0,1-1-48 0 0,-1 1-8 0 0</inkml:trace>
  <inkml:trace contextRef="#ctx0" brushRef="#br0" timeOffset="52">542 650 6967 3076 3011,'0'-2'152'0'0,"0"1"32"0"0,-1 0 8 0 0,0 1 0 0 0,1 0-192 0 0,-1 0 0 0 0,0 0 0 0 0,0 0 0 0 0,1 0 1424 0 0,-2 1 240 0 0,0 0 56 0 0,1 1 8 0 0,-2 0-960 0 0,2 0-192 0 0,1-1-40 0 0,-1 1-8 0 0,0 0-288 0 0,0 2-56 0 0,0-1-16 0 0,1 0 0 0 0,0 3-16 0 0,1 0-8 0 0,0-2 0 0 0,-1 1 0 0 0,2 1 40 0 0,-2-1 8 0 0,3-2 0 0 0,-1 0 0 0 0,1 2-80 0 0,-1-2-16 0 0,2-2 0 0 0,-2 0 0 0 0,1-1-24 0 0,1 0-8 0 0,-1-1 0 0 0,-1 0 0 0 0,1 1 40 0 0,0-1 8 0 0,0 1 0 0 0,1-3 0 0 0,-2 0-8 0 0,1 1 0 0 0,-1-1 0 0 0,1 0 0 0 0,0 1 8 0 0,0-3 0 0 0,-1 1 0 0 0,0 0 0 0 0,-1 0 32 0 0,0 0 8 0 0,1 1 0 0 0,-1 1 0 0 0,-1-2-24 0 0,0 1 0 0 0,1 0 0 0 0,-1 0 0 0 0,0-1 0 0 0,0 2-8 0 0,0 0 0 0 0,0 2 0 0 0,-1 0-48 0 0,1 0-8 0 0,0 0 0 0 0,0 0 0 0 0,0 0-64 0 0,0 0 0 0 0,0 1 0 0 0,-1 1 64 0 0,1 0-64 0 0,0-2 0 0 0,0 0 0 0 0,0 11 0 0 0,1-8 0 0 0,-1 1 0 0 0,1 0 0 0 0,1 0 0 0 0,-1 1 0 0 0,2 0 0 0 0,-1-2 0 0 0,2 1 0 0 0,-2 0 0 0 0,2-1 0 0 0,-1-2 0 0 0,-1 0 0 0 0,2-1 0 0 0,-1 1 0 0 0,1-1 0 0 0,0 1 0 0 0,-1-1 0 0 0,1 1 0 0 0,-1-1 0 0 0,1-3 0 0 0,-1 1 0 0 0,1-2 0 0 0,0 2 0 0 0,-2-1 0 0 0,1 0 0 0 0,0 0 0 0 0,0-1 64 0 0,1-1-64 0 0,-1 0 0 0 0,0-1 0 0 0,1-1 0 0 0,-1 0 64 0 0,0-1-64 0 0,0 1 0 0 0,-1-1 0 0 0,0-1 0 0 0,-1 3 0 0 0,0-1 0 0 0,-1 1 0 0 0,0 0 0 0 0,0 1 0 0 0,-1 1 0 0 0,1 1 64 0 0,-1 0-64 0 0,0 0 0 0 0,-1 1 0 0 0,1 0 0 0 0,0 0 0 0 0,0 0 64 0 0,0 1-64 0 0,0 1 64 0 0,1-1-64 0 0,-1 0 72 0 0,0 1-72 0 0,0 0 80 0 0,1 2-80 0 0,-1-2 64 0 0,1 1-64 0 0,0 2 0 0 0,-1-1 72 0 0,1 1-72 0 0,0 1 0 0 0,1 0 0 0 0,-1 0 0 0 0,1 1 0 0 0,-1-1 0 0 0,1 1 0 0 0,0 1 0 0 0,0-1 0 0 0,-1 0 0 0 0,1 1 64 0 0,0-1-64 0 0,0-1 0 0 0,0 0 0 0 0,-1 0 0 0 0,1 0 0 0 0,0 1 0 0 0,1 1 0 0 0,-1 0 0 0 0,0-1 0 0 0,0 0 0 0 0,1 1 0 0 0,-1-1 0 0 0,1-1 0 0 0,-1 1 0 0 0,0-1 0 0 0,0 2 0 0 0,-1-2 0 0 0,1 1 0 0 0,0-3 0 0 0,0 0 0 0 0,0-1 0 0 0,-1 0 0 0 0,0 0 0 0 0,1 1 0 0 0,-1 0 0 0 0,0-2 0 0 0,1 0 0 0 0,-1 0 0 0 0,0-1 0 0 0,1-1 80 0 0,-1 0 0 0 0,0 2 0 0 0,0 0 0 0 0,3-11 16 0 0,-2 7 0 0 0,1 0 0 0 0,-1-1 0 0 0,2-1-96 0 0,0 1 64 0 0,1-2-64 0 0,0 2 64 0 0,-1 0-64 0 0,1 0 0 0 0,0 1 0 0 0,0 1 0 0 0,0 1 0 0 0,1 0 0 0 0,-2 2 0 0 0,-1 0 0 0 0,1 0 0 0 0,-2 1 0 0 0,2 1 0 0 0,-2 0 0 0 0,0 1-96 0 0,-1-1 24 0 0,0 2 0 0 0,0-1 0 0 0,-1 2-48 0 0,0-1-8 0 0,-2 0 0 0 0,2 0 0 0 0,-1 0 56 0 0,0 1 8 0 0,1 0 0 0 0,-1-1 0 0 0,1 0 64 0 0,0-2 0 0 0,-1 1 0 0 0,2 0-64 0 0,-1-1 64 0 0,1 0 0 0 0,1-1 0 0 0,-1 1 0 0 0,2 0 0 0 0,-1 0 0 0 0,0-1 0 0 0,2-1 0 0 0,-1 0 0 0 0,2-2 88 0 0,0-2-88 0 0,0 1 96 0 0,0 0-32 0 0,0 1 0 0 0,0-3 0 0 0,0 1 0 0 0,1 0-64 0 0,-1 0 64 0 0,2-1-64 0 0,-1 0 64 0 0,0 0-64 0 0,-1 1 64 0 0,1 1-64 0 0,-1-1 64 0 0,1 2-64 0 0,-1-1 80 0 0,0 2-80 0 0,0-1 80 0 0,0 1-16 0 0,0 0-64 0 0,0 0 96 0 0,-1 1-32 0 0,1 1-64 0 0,-2-1 0 0 0,1 2 0 0 0,-2-1 64 0 0,0 0-64 0 0,1 2 0 0 0,-2-1 0 0 0,0 1 0 0 0,0-1 0 0 0,-1 1 0 0 0,0 1 0 0 0,0-1 0 0 0,-1 0-96 0 0,0-1 96 0 0,0 1-96 0 0,-1 0 96 0 0,1 1-72 0 0,-2-1 72 0 0,0-1 0 0 0,0 1 0 0 0,1 0 0 0 0,-1 0 0 0 0,0-1 0 0 0,1 1 0 0 0,1-2 0 0 0,-1 0 0 0 0,1 0 0 0 0,0 0 0 0 0,0-1 0 0 0,1-1 0 0 0,0-1 0 0 0,0 1 0 0 0,0 0 0 0 0,0 1 0 0 0,1 0 0 0 0,0 0 0 0 0,0-1-128 0 0,1 0 0 0 0,1-2 0 0 0,0 2-9280 0 0</inkml:trace>
  <inkml:trace contextRef="#ctx0" brushRef="#br0" timeOffset="53">1288 2253 1375 3262 3400,'0'0'128'0'0,"-1"-1"-128"0"0,1 0 0 0 0,0 1 0 0 0,0 0 296 0 0,0 0 40 0 0,-1-1 8 0 0,1-2 0 0 0,-2 2 352 0 0,0-2 72 0 0,1 0 8 0 0,-1 1 8 0 0,0 0-32 0 0,1 0-8 0 0,-3 2 0 0 0,3-1 0 0 0,-2 0 16 0 0,0 0 0 0 0,1 2 0 0 0,-2 0 0 0 0,0 0-144 0 0,1 0-24 0 0,-1 1-8 0 0,0 0 0 0 0,1 1-328 0 0,-1-1-72 0 0,1 2-16 0 0,-2-1 0 0 0,2 2-168 0 0,0-2 64 0 0,0 0-64 0 0,1 0 0 0 0,0 1 0 0 0,1-1 0 0 0,0-1 0 0 0,1 1 0 0 0,0-1 0 0 0,0 0 64 0 0,1-1-64 0 0,0 1 0 0 0,1 0 176 0 0,0-1 0 0 0,1 0 0 0 0,0 0 0 0 0,1 0 144 0 0,2-2 32 0 0,-1 1 8 0 0,1-1 0 0 0,-1 0-128 0 0,1-1-24 0 0,-1 0-8 0 0,1-1 0 0 0,-2 0-72 0 0,0 1-8 0 0,0 0-8 0 0,-1-1 0 0 0,-1 1-112 0 0,-2-2 88 0 0,1 2-88 0 0,-2 0 80 0 0,1-1-80 0 0,-3 0 80 0 0,1 0-80 0 0,-1-1 80 0 0,1 1-8 0 0,-2 1 0 0 0,1-1 0 0 0,-1 1 0 0 0,1 0-8 0 0,-1 1 0 0 0,-1-1 0 0 0,1 1 0 0 0,1 1-64 0 0,0 0 80 0 0,0 1-80 0 0,0 1 80 0 0,0-1-80 0 0,-1 1 96 0 0,2 0-96 0 0,-1 2 96 0 0,0 0-8 0 0,0 0 0 0 0,0 1 0 0 0,2-1 0 0 0,-2 1-88 0 0,2 0 80 0 0,0-1-80 0 0,0 1 80 0 0,1 0 0 0 0,0-1 0 0 0,1 0 0 0 0,0 0 0 0 0,1-1-8 0 0,1 1 0 0 0,-1-1 0 0 0,0-1 0 0 0,3 0 24 0 0,-2 0 8 0 0,1-2 0 0 0,0 0 0 0 0,-1 0 24 0 0,2-2 0 0 0,-1 1 0 0 0,0-2 0 0 0,0 0-24 0 0,0 0 0 0 0,-1-1 0 0 0,0 0 0 0 0,-1 1-104 0 0,0-1 72 0 0,0-1-72 0 0,-2-1 64 0 0,0 1-64 0 0,0 0 0 0 0,-2 1 72 0 0,0 0-72 0 0,0-1 0 0 0,-1 1 0 0 0,-1 0 0 0 0,1 1 0 0 0,-1 1 0 0 0,1 0 0 0 0,-2 1 0 0 0,1 0 0 0 0,-1 1 0 0 0,0 1-120 0 0,0 1 24 0 0,0 0 0 0 0,1 0 0 0 0,-1 0 8 0 0,1 2 0 0 0,0-1 0 0 0,1 0 88 0 0,0 0 0 0 0,2 1 0 0 0,-1 0 0 0 0,0 0 0 0 0,2-1 0 0 0,0 0 0 0 0,0 1 0 0 0,0 0 0 0 0,2 0 0 0 0,0 0 0 0 0,0-1 0 0 0,1 0 0 0 0,-1 0 72 0 0,2 0-72 0 0,0-1 80 0 0,0 0 16 0 0,0-1 0 0 0,0 0 0 0 0,1-1 0 0 0,1-1-16 0 0,-1 1 0 0 0,0-2 0 0 0,0 0 0 0 0,0-1-16 0 0,0 0-64 0 0,-1 0 96 0 0,1-1-32 0 0,-1 1-64 0 0,-1-1 0 0 0,0-1 0 0 0,-1 0 64 0 0,0 1-64 0 0,-2-1 0 0 0,0 1 0 0 0,-1 0 64 0 0,0 0-64 0 0,-1 1 0 0 0,0-1 0 0 0,-2 1 0 0 0,0 1 0 0 0,1 0 0 0 0,-1 1 0 0 0,-1 1 0 0 0,1 1-112 0 0,0 0 40 0 0,-1 2 8 0 0,1-1 0 0 0,-1 2 64 0 0,0 0-80 0 0,1 1 80 0 0,-1 0-80 0 0,2 1 80 0 0,1-2 0 0 0,0 0 0 0 0,1 0 0 0 0,0 1 0 0 0,1-1 0 0 0,2 0 64 0 0,0-1-64 0 0,1 1 0 0 0,0-1 0 0 0,2-1 0 0 0,0 0 64 0 0,1 0-64 0 0,0-1 0 0 0,-1 0 0 0 0,1 0 0 0 0,1-1-232 0 0,0 0-88 0 0</inkml:trace>
  <inkml:trace contextRef="#ctx0" brushRef="#br0" timeOffset="54">1013 1917 1839 3116 3172,'0'-2'160'0'0,"0"0"-160"0"0,0 1 0 0 0,0 0 0 0 0,0 0 544 0 0,0 0 80 0 0,-1 0 16 0 0,1-3 0 0 0,-1 0 288 0 0,-1-1 56 0 0,0 1 8 0 0,-1 0 8 0 0,1 2-152 0 0,-1 0-32 0 0,-1 1-8 0 0,0 1 0 0 0,0 1-216 0 0,-1 1-48 0 0,-1 0 0 0 0,1 1-8 0 0,0 0-248 0 0,-1 1-40 0 0,0 0-16 0 0,2 1 0 0 0,-1-1-24 0 0,2 2-8 0 0,1-1 0 0 0,0-1 0 0 0,2 1-64 0 0,-1 0-8 0 0,0 0-8 0 0,1-1 0 0 0,1 1 96 0 0,0-1 16 0 0,0 0 8 0 0,1-1 0 0 0,1 1 32 0 0,0-2 8 0 0,2-1 0 0 0,-1 0 0 0 0,1 0-32 0 0,0-2-8 0 0,0 1 0 0 0,1-2 0 0 0,2 0-16 0 0,-2-1-8 0 0,0 0 0 0 0,1-1 0 0 0,-3 1-104 0 0,1-1-16 0 0,-1 1-8 0 0,-1-1 0 0 0,0 0-88 0 0,-2 1 0 0 0,0 0 0 0 0,0-1 0 0 0,-1 0 0 0 0,-1 0 0 0 0,-1 1 64 0 0,1 0-64 0 0,-1-1 0 0 0,-1 1 0 0 0,-1 0 0 0 0,1 1 0 0 0,-1 0 0 0 0,1 0 0 0 0,-1 2 0 0 0,1 0 0 0 0,-1 1 0 0 0,2 1 0 0 0,-2-1 0 0 0,1 0 64 0 0,0 2-64 0 0,0 0 96 0 0,1-1-96 0 0,-1 1 96 0 0,1 1 40 0 0,1-1 16 0 0,-1-1 0 0 0,2 2 0 0 0,0-2-56 0 0,1 1 0 0 0,1-1-8 0 0,-1 0 0 0 0,2-1-88 0 0,0 0 0 0 0,0 0 0 0 0,2 0 0 0 0,-2-1-224 0 0,1-1-32 0 0,2 0 0 0 0,-1 0-8 0 0,0 0-1264 0 0,0-1-248 0 0,0 0-48 0 0,0 1-16 0 0</inkml:trace>
  <inkml:trace contextRef="#ctx0" brushRef="#br0" timeOffset="55">672 1878 1375 3216 3245,'-1'0'128'0'0,"-1"1"-128"0"0,2-1 0 0 0,-1 1 0 0 0,1 0 560 0 0,-2 0 88 0 0,-1 0 24 0 0,0 2 0 0 0,-2 0 288 0 0,0 1 64 0 0,1-1 16 0 0,1 1 0 0 0,1-2-144 0 0,1 0-24 0 0,0 0-8 0 0,1 0 0 0 0,1-1-96 0 0,1 0-32 0 0,1-1 0 0 0,0 0 0 0 0,2 0-192 0 0,-1-1-32 0 0,1 0-16 0 0,-1 0 0 0 0,-1 0-152 0 0,2-1-32 0 0,-3 1-8 0 0,2-1 0 0 0,-1 0-224 0 0,-1 0-80 0 0,1 0 0 0 0,-2-1 72 0 0,1 2-72 0 0,-1-3 0 0 0,-1 3 0 0 0,0-2 0 0 0,-1 2 0 0 0,-1-1 0 0 0,1 0 0 0 0,-2 0 64 0 0,0 0-64 0 0,-1-1 0 0 0,0 1 0 0 0,-1 1 0 0 0,0 0 80 0 0,1 0-80 0 0,-1 1 96 0 0,1 0-96 0 0,0 2 0 0 0,0-1 0 0 0,1 0 0 0 0,-1 1 0 0 0,1 0 80 0 0,0 0-80 0 0,0 0 64 0 0,1 1-64 0 0,-1 0 112 0 0,2 0-16 0 0,-2 1-8 0 0,2 0 0 0 0,0-1 64 0 0,0 1 8 0 0,1 0 8 0 0,0 0 0 0 0,1-1-8 0 0,0 1 0 0 0,2-1 0 0 0,-1-1 0 0 0,1 1 16 0 0,0-1 0 0 0,1 0 0 0 0,0-1 0 0 0,1-1-16 0 0,0 0 0 0 0,0 0 0 0 0,1 0 0 0 0,-1-1-56 0 0,-1-1-8 0 0,0 0-8 0 0,1 0 0 0 0,-1 0-24 0 0,0-2-64 0 0,-2 0 96 0 0,1 0-32 0 0,-2 1-64 0 0,1-1 0 0 0,-1 0 0 0 0,-1 0 0 0 0,-1 0 0 0 0,-1 0 0 0 0,1-1 0 0 0,-2 1 0 0 0,0 0 64 0 0,-1 0-64 0 0,0 1 64 0 0,-1 0-64 0 0,-1 1 0 0 0,1 2 0 0 0,-1 0 0 0 0,1 1 0 0 0,-1 1 0 0 0,1 0 0 0 0,0 1 0 0 0,1 1 0 0 0,0 0 0 0 0,-1 1-88 0 0,2 0 88 0 0,-1 0-64 0 0,1 1 64 0 0,2-2 0 0 0,-1 1 0 0 0,2 0 0 0 0,1-1 0 0 0,1 0 0 0 0,0-1 0 0 0,1-1 0 0 0,0 1-288 0 0,1-1-8 0 0,2-2-8 0 0,-1 0-5376 0 0,3 0-1072 0 0</inkml:trace>
  <inkml:trace contextRef="#ctx0" brushRef="#br0" timeOffset="56">239 1787 2303 3358 3476,'0'-2'200'0'0,"0"1"-200"0"0,0 1 0 0 0,-1-1 0 0 0,1 0 480 0 0,-1 1 48 0 0,0-2 16 0 0,-1 0 0 0 0,-1-1 8 0 0,-2 0 8 0 0,1 2 0 0 0,-1 0 0 0 0,0 1-176 0 0,1 1-40 0 0,0 0-8 0 0,0 2 0 0 0,2 0-16 0 0,-2 0-8 0 0,2 0 0 0 0,-1 1 0 0 0,0 0 112 0 0,1 0 24 0 0,2 1 8 0 0,-1-1 0 0 0,1 0 88 0 0,1 1 24 0 0,1 0 0 0 0,1-2 0 0 0,0 2-72 0 0,0-2-16 0 0,2 0 0 0 0,1-1 0 0 0,0 1-40 0 0,1-2-16 0 0,0 0 0 0 0,1-2 0 0 0,-1 1-144 0 0,2-1-32 0 0,-1-2-8 0 0,0 0 0 0 0,-1 1-64 0 0,0-1-16 0 0,0-2 0 0 0,-2 2 0 0 0,0-1-72 0 0,0-1-24 0 0,-3 3 0 0 0,0-2 0 0 0,0 0-64 0 0,-2-1 0 0 0,-1 2 0 0 0,0-1 0 0 0,-1 0 0 0 0,-1 0 0 0 0,-1 1 64 0 0,0 0-64 0 0,-1 0 0 0 0,0 1 0 0 0,0 0 0 0 0,0 0 0 0 0,1 1-224 0 0,-2 0 24 0 0,1 1 0 0 0,0 0 0 0 0,1 1 8 0 0,-1 0 8 0 0,1 1 0 0 0,0 0 0 0 0,-1 0 88 0 0,1 1 24 0 0,0 0 0 0 0,0 1 0 0 0,1 0 136 0 0,-1-1 32 0 0,1 1 8 0 0,1 0 0 0 0,0 1 160 0 0,0-1 32 0 0,2 0 8 0 0,0 0 0 0 0,0-1-72 0 0,0 1-8 0 0,1-1-8 0 0,1 1 0 0 0,0-2 40 0 0,1 1 0 0 0,0-1 8 0 0,0 0 0 0 0,2-1-88 0 0,0 0-16 0 0,1-2-8 0 0,1 0 0 0 0,-1 0-16 0 0,0-2 0 0 0,1 1 0 0 0,0-1 0 0 0,0-1-136 0 0,0 1 80 0 0,-1-1-80 0 0,-1-1 64 0 0,-1 0-64 0 0,-1 1 0 0 0,0-1 0 0 0,-2 0 0 0 0,0 0 0 0 0,-1 0 0 0 0,-1 0 64 0 0,-1 0-64 0 0,-1 1 0 0 0,0-1 0 0 0,-2 1 0 0 0,0 1 0 0 0,-1 1 0 0 0,0-1 0 0 0,-1 1 0 0 0,0 2 0 0 0,0 0 0 0 0,1 2 0 0 0,-1 0-96 0 0,1 2 96 0 0,0 0 0 0 0,0 1 0 0 0,1 0 0 0 0,0 0 0 0 0,2 2 0 0 0,-1-1 0 0 0,3 1 0 0 0,1-2 0 0 0,0-1 0 0 0,1 1 0 0 0,0 0 0 0 0,3-1 0 0 0,1 1-624 0 0,3-1-64 0 0</inkml:trace>
  <inkml:trace contextRef="#ctx0" brushRef="#br0" timeOffset="57">2761 2211 6447 2744 1783,'0'0'576'0'0,"0"-1"-464"0"0,0 0-112 0 0,-1 1 0 0 0,1 0 736 0 0,0 0 120 0 0,0 0 24 0 0,-2 0 8 0 0,0 0-384 0 0,1 0-80 0 0,-1 1-8 0 0,1 0-8 0 0,-2-1-408 0 0,1 1 0 0 0,2 0-72 0 0,-3-1 8 0 0,2 2 64 0 0,0-2 0 0 0,1 1 0 0 0,-1-1 64 0 0,0 0 320 0 0,1 0 64 0 0,0 0 8 0 0,0 0 8 0 0,0 0-80 0 0,0 0-8 0 0,0 1-8 0 0,1-1 0 0 0,-1 0-232 0 0,1 1-40 0 0,-1 1-16 0 0,0-1 0 0 0,0 2 120 0 0,0-1 24 0 0,1 2 8 0 0,-1 0 0 0 0,1 1 32 0 0,0-1 8 0 0,-1 2 0 0 0,2 0 0 0 0,-2-1-176 0 0,0 2-96 0 0,1 0 96 0 0,0 1-96 0 0,0-1 0 0 0,-1 1 0 0 0,2-1 0 0 0,-2 2 0 0 0,1 0 0 0 0,0 0 0 0 0,0 0 0 0 0,0 1 0 0 0,-1-1 64 0 0,2 2-64 0 0,0-1 0 0 0,-1 1 0 0 0,0 0 144 0 0,-1-1-24 0 0,1 0-8 0 0,0 0 0 0 0,0-2 72 0 0,-1 2 8 0 0,0 1 8 0 0,0-3 0 0 0,0 0-80 0 0,0 0-24 0 0,0 0 0 0 0,0 1 0 0 0,0-2-96 0 0,0 2 0 0 0,0-1 0 0 0,0-2 0 0 0,0 1 0 0 0,0-2 0 0 0,0 0 0 0 0,1 1 0 0 0,-1 1 0 0 0,0 0 0 0 0,0 0 0 0 0,0-1 0 0 0,0 0 72 0 0,-1 1-72 0 0,1-1 64 0 0,-1 0-64 0 0,0-1 128 0 0,0 1-24 0 0,0 1 0 0 0,0-1 0 0 0,1-1 24 0 0,0-1 0 0 0,-1 0 0 0 0,0-1 0 0 0,1 1 16 0 0,1 0 8 0 0,0-2 0 0 0,-1 1 0 0 0,1 0-56 0 0,-1-1 0 0 0,1 0-8 0 0,-1-1 0 0 0,1 1-88 0 0,0 0 64 0 0,0-2-64 0 0,-1 2 64 0 0,0-1-64 0 0,0 0 80 0 0,0-1-80 0 0,0 1 80 0 0,1 1-16 0 0,-1-1-64 0 0,0 0 96 0 0,0-1-32 0 0,0 1-64 0 0,0 0 0 0 0,0 0 72 14-25,0 0-72-14 25,1-1 0 0 0,-1 1 0 0 0,0 0 0 12-25,1 0 64 1 0,0 0-64-13 25,-1 0 0 0 0,0 0 0 0 0,0 1 0 0 0,0-1 0 12-25,0 1 0-12 25,0 0 0 0 0,-1-1 0 0 0,0 2 0 0 0,1-3 0 13-25,-1 1 0-13 25,1 1 0 0 0,-1-1 64 0 0,1-1 8 0 0,0 1 0 0 0,0-1 0 0 0,0 0-72 0 0,0 0 80 0 0,0 0-80 0 0,0 0 80 0 0,0 0-80 0 0,0-1 0 0 0,0 1 0 0 0,1-1 0 0 0,-1 1 0 11-25,0 0 0-11 25,0 0 64 0 0,0 0-64 0 0,3-7 0 0 0,-2 6 0 0 0,0-1 0 0 0,-1 1 0 0 0,0 0 0 0 0,1 1 0 0 0,-1-1 0 0 0,0 0 0 0 0,1 0 0 0 0,-1 1 0 0 0,0 0 0 0 0,0 0 0 0 0,0-1 0 0 0,1 1 0 0 0,-1-1 0 0 0,0 1 0 0 0,0-1 0 0 0,1 0 0 0 0,-1 0 0 0 0,0-1 0 0 0,0 1 0 0 0,0 0 0 0 0,0 0 0 0 0,0-1 0 0 0,0 1 0 0 0,0 0 0 0 0,0 0 0 0 0,0-2 0 0 0,1 3 0 0 0,-1-1 0 0 0,0 0 0 0 0,0 1 0 0 0,1-2 0 0 0,-1 2 0 0 0,0-1 0 0 0,0 0 0 0 0,-1 0 0 0 0,1 0 0 0 0,0 1 0 0 0,-1-1 0 0 0,1-1 0 0 0,0 1 0 0 0,-1 0 0 0 0,0 0 0 0 0,0 0 0 0 0,0 0 0 0 0,0 0 0 0 0,0 0 0 0 0,-1 0 0 0 0,2 0 0 0 0,-1 0 0 0 0,0 1 0 0 0,1-2 0 0 0,-2 1 0 0 0,2 0 0 0 0,-1 1 0 0 0,1-1 0 0 0,-1 1 0 0 0,0 0 0 0 0,1-1 0 0 0,-2 1 0 0 0,1 0 0 0 0,0 0 0 0 0,1 0 0 0 0,-1 0 0 0 0,0 0 0 0 0,0 0 0 0 0,0 0 0 0 0,1 0 0 0 0,-2 0 0 0 0,1 0 0 0 0,-1 1 0 0 0,2-1-72 0 0,-2 0 72 0 0,0 0 0 0 0,0 1 0 0 0,0 0-72 0 0,1 0 72 0 0,-1 0 0 0 0,0 0-72 0 0,0-1 72 0 0,-1 2-96 0 0,1 0 96 0 0,-1 0-96 0 0,1 0 96 0 0,0 0 0 0 0,1 1-72 0 0,0-1 72 0 0,-1 0 0 0 0,2 0 0 0 0,-1 0 0 0 0,1 1 0 0 0,0-1-64 0 0,0 1 64 0 0,0 0 0 0 0,1 0 0 0 0,-1 0 0 0 0,0 1 0 0 0,2-2 0 0 0,-2 2 0 0 0,1-1 0 0 0,-1 1 0 0 0,1 0 0 0 0,0-1 0 0 0,1 0 0 0 0,-2 0 0 0 0,2 2 0 0 0,0-1 0 0 0,-1-1 0 0 0,2 0 0 0 0,-1 0 0 0 0,0 1 0 0 0,1-2 0 0 0,0 0 0 0 0,0 2 0 0 0,0-3 0 0 0,1 3 96 0 0,-1-2 0 0 0,1 0 0 0 0,-1-2 0 0 0,1 2-24 0 0,0-1 0 0 0,-1 0 0 0 0,0-1 0 0 0,1 1-72 0 0,-1-1 64 0 0,0-1-64 0 0,-1 1 64 0 0,0 0-64 0 0,0 0 0 0 0,1 0 0 0 0,-2-1 64 0 0,0-2-64 0 0,1 3 0 0 0,-1-2 0 0 0,0 0 64 0 0,-1 1-64 0 0,1-1 0 0 0,-1 0 0 0 0,0-1 64 0 0,0 0-64 0 0,0 1 0 11-25,-1-1 72-11 25,1-1-72 0 0,-1 1 0 0 0,1-2 0 0 0,-1 2 0 0 0,0-1 64 0 0,0 0-64 0 0,0 1 0 0 0,0 1 0 0 0,0-2 0 0 0,0 1 0 0 0,-1 0 0 0 0,1 1 0 0 0,-1-1 0 0 0,0 1 0 0 0,0-1 0 0 0,-1 1-72 0 0,1-1 72 0 0,-1 1 0 0 0,0 0 0 0 0,1 1 0 0 0,-2-1 0 11-25,1 0-80-11 25,0 1 80 0 0,-1-1 0 0 0,1 1-72 0 0,0 1 72 0 0,0 0-104 0 0,-2 0 40 0 0,2 0 64 0 0,0 1-96 0 0,0-1 96 0 0,-1 2-96 0 0,2-2 96 0 0,-1 1-96 0 0,1 0 96 0 0,0 1-96 0 0,0 0 96 0 0,0-1-96 0 0,0 1 96 0 0,0 0-80 0 0,-1 1 80 0 0,2 0 0 0 0,0 0-72 0 0,0 1 72 0 0,0 0 0 0 0,1 0 0 0 0,0 0 0 0 0,0 1 0 0 0,0-1 0 0 0,0 1 0 0 0,0-1 0 0 0,2 0 0 0 0,0-1 0 0 0,0 1 0 0 0,0-1 0 0 0,0-1 0 0 0,2 1 0 0 0,-2-1 0 0 0,1 1 0 0 0,1-2 0 0 0,-1 1 0 0 0,0 0 0 0 0,2-1 96 0 0,-1 1-32 0 0,0-2 0 0 0,1 0 0 0 0,-2 0 0 0 0,2 0 0 0 0,-2-1 0 0 0,1 1-64 0 0,0-2 0 0 0,-1 2 64 0 0,0-2-64 0 0,0 0 64 0 0,0 0-64 0 0,-1 0 64 0 0,-1 1-64 0 0,0-2 0 0 0,0 1 72 0 0,-2-1-72 0 0,1 0 0 0 0,-2 1 64 0 0,2-1-64 0 0,-2 1 0 0 0,-1-1 0 0 0,1-1 0 0 0,-1 0 0 0 0,-1 1 0 0 0,0 0 0 0 0,1-1 0 0 0,0 0 0 0 0,-1 2-96 0 0,1 0 24 0 0,1 0-8 0 0,-1 0 0 0 0,1 0 0 0 0,-1 1 0 0 0,1 0 16 0 0,1 1 0 0 0,-1 0 0 0 0,1 0 0 0 0,-1 1 64 0 0,0-1-80 0 0,1 2 80 0 0,0-1-80 0 0,0 2 80 0 0,-1-1 0 0 0,1 1 0 0 0,0-1-64 0 0,0 2 64 0 0,0 0 0 0 0,0 1 0 0 0,1 0 0 0 0,-1-1 0 0 0,1 0 0 0 0,0 0 0 0 0,1 0 64 0 0,0-1-64 0 0,1 1 0 0 0,-1-2 0 0 0,0 1 64 0 0,2-1-64 0 0,-1 0 0 0 0,1-2 0 0 0,-1 2 64 0 0,2 0 0 0 0,0-1 0 0 0,1 0 0 0 0,-1-1 0 0 0,0 1-64 0 0,1-2 88 0 0,-1 1-88 0 0,0-2 96 0 0,0 1-96 0 0,0 0 0 0 0,0-1 0 0 0,-1 2 0 0 0,-1-3 0 0 0,1 1 0 0 0,-2 0 64 0 0,1 0-64 0 0,0-1 0 0 0,-1 0 0 0 0,0 1 0 0 0,-1-3 0 0 0,1 1 0 0 0,-1 0 0 0 0,-1 0 0 0 0,0 0 0 0 0,1-1 0 0 0,-2 0 0 0 0,0 0 0 0 0,0 0 64 0 0,-1 0-64 0 0,2 1 0 0 0,-3 0 0 0 0,3 0 0 0 0,-1 2 0 0 0,0-2 0 0 0,-1 2 0 0 0,1-1 0 0 0,0 2 0 0 0,0 0 0 0 0,0 0 0 0 0,-1 1 0 0 0,2 0 0 0 0,-2 1 0 0 0,1-1 72 0 0,-1 2-72 0 0,0 0 0 0 0,1 0 0 0 0,-1 0 0 0 0,0 1-64 0 0,-1 0-200 0 0,2 0-40 0 0,0-1-8 0 0,1 0-8608 0 0</inkml:trace>
  <inkml:trace contextRef="#ctx0" brushRef="#br0" timeOffset="58">2961 2659 919 2719 1369,'-1'0'80'0'0,"1"0"-80"0"0,0 0 0 0 0,0 0 0 0 0,0 0 392 0 0,0 0 64 0 0,0 0 16 0 0,1 0 0 0 0,-1 0 240 0 0,1 0 56 0 0,0 0 0 0 0,-1 0 8 0 0,0 0 136 0 0,0 0 24 0 0,0 0 8 0 0,9 0 0 0 0,-7 0-152 0 0,1 0-32 0 0,0 1-8 0 0,0-1 0 0 0,0-1-184 0 0,0 1-40 0 0,1 0-8 0 0,0-1 0 0 0,0 0-136 0 0,-1 1-24 0 0,0 0-8 0 0,1 0 0 0 0,0-1-64 0 0,0 0-8 0 0,-2 1-8 0 0,2 0 0 0 0,-1 0-64 0 0,-1-1-16 0 0,0 1 0 0 0,0-1 0 0 0,1 1-192 0 0,-1 0 0 0 0,-1 0 0 0 0,0-1 0 0 0,0 1 0 0 0,0-1 0 0 0,-1 1 0 0 0,0 0 0 0 0,0 0 0 0 0,0 0 0 0 0,-1 0 0 0 0,1 0 0 0 0,0 0-128 0 0,0 0 32 0 0,0 0 0 0 0,0 0 8 0 0,0 0-296 0 0,0 0-56 0 0,-8-5-8 0 0,7 5-8 0 0,-1 0-96 0 0,-1 0-24 0 0,0 0 0 0 0,-1 0 0 0 0,2 0 160 0 0,-2 0 24 0 0,0 0 8 0 0,0 1 0 0 0,1-1 208 0 0,-1 2 48 0 0,0-1 0 0 0,0 0 8 0 0,1 0 24 0 0,0 0 0 0 0,0 0 0 0 0,-1 0 0 0 0,1 1-48 0 0,0 0-8 0 0,0-1 0 0 0,1 2 0 0 0,-1-2 80 0 0,0 2 72 0 0,0-1-104 0 0,1 0 40 0 0,-1 0 200 0 0,1 1 48 0 0,0 0 8 0 0,-1-1 0 0 0,1 1 224 0 0,0-1 56 0 0,0 1 8 0 0,1 1 0 0 0,-1-1-88 0 0,0 0-8 0 0,1 0-8 0 0,0 0 0 0 0,-1 0-104 0 0,1 0-16 0 0,1-1-8 0 0,0 0 0 0 0,0 0-40 0 0,0-1-8 0 0,1 0 0 0 0,-1 0 0 0 0,2 0 0 0 0,-1 0 0 0 0,1 0 0 0 0,-1-1 0 0 0,1 1-8 0 0,-1-1 0 0 0,0 1 0 0 0,1-1 0 0 0,-1 0-8 0 0,1 1-8 0 0,1-1 0 0 0,-2 0 0 0 0,0 0 16 0 0,1 1 0 0 0,1 0 0 0 0,-1-1 0 0 0,1 1-48 0 0,0 0-8 0 0,0 0 0 0 0,0 0 0 0 0,0 0-64 0 0,0 0-8 0 0,0 1-64 0 0,0-2 96 0 0,-1 2-96 0 0,0 1 0 0 0,0-2 0 0 0,0 2 0 0 0,0-1 0 0 0,-1 0 0 0 0,1 0 0 0 0,-1 1 0 0 0,0-1 0 0 0,-1 0 0 0 0,1 1 0 0 0,0-1 0 0 0,0 0 0 0 0,-1 0 0 0 0,0 1 0 0 0,0-2 72 0 0,0 2 0 0 0,-1-1 0 0 0,0 1 0 0 0,0-2 0 0 0,0 2-8 0 0,0-2 0 0 0,-1 2 0 0 0,0-1 0 0 0,0 1-64 0 0,-1 0 64 0 0,-1-1-64 0 0,1 2 64 0 0,0-1 16 0 0,-1 1 0 0 0,1-1 0 0 0,0 0 0 0 0,-1-1 0 0 0,0 0 0 0 0,1 2 0 0 0,0-2 0 0 0,0 1-80 0 0,0-1 0 0 0,0 0 0 0 0,0-1 64 0 0,2 0-64 0 0,-1 0 0 0 0,0 0 0 0 0,2-1 0 0 0,-1-1-240 0 0,1 1-16 0 0,0-1 0 0 0,1-1 0 0 0,0 1-584 0 0,0-2-120 0 0,1 1-32 0 0,0-1-3864 0 0,1-1-776 0 0</inkml:trace>
  <inkml:trace contextRef="#ctx0" brushRef="#br0" timeOffset="59">3110 2683 9215 2630 1273,'-2'1'408'0'0,"0"0"80"0"0,1-1-392 0 0,1 0-96 0 0,0 1 0 0 0,0 0 0 0 0,0 0-112 0 0,0 1-48 0 0,0 1 0 0 0,0 1-8 0 0,0 1-8 0 0,-1 1 0 0 0,1 1 0 0 0,-1 0 0 0 0,1 0 976 0 0,0 0 200 0 0,-1-2 40 0 0,2 1 8 0 0,0-1 200 0 0,0 1 32 0 0,0-2 16 0 0,2-1 0 0 0,-1 0-624 0 0,1-1-120 0 0,2 0-24 0 0,-1 0-8 0 0,0-2-328 0 0,1 0-64 0 0,0-1-8 0 0,-1-1-8 0 0,1 1 24 0 0,-1-2 8 0 0,1 1 0 0 0,-1-1 0 0 0,-1-1 32 0 0,1 0 8 0 0,0-1 0 0 0,-1 1 0 0 0,0 0-64 0 0,-1-1-16 0 0,0 0 0 0 0,-2 0 0 0 0,1 1-32 0 0,-2-1-8 0 0,0 1 0 0 0,-2 0 0 0 0,1 0-64 0 0,-2 1 0 0 0,-2-1 0 0 0,-1 0 0 0 0,0 0 0 0 0,-1 2-88 0 0,-1-1 8 0 0,-1 3 0 0 0,-1-1-256 0 0,2 0-48 0 0,-1 1-16 0 0,0 0 0 0 0,1 0-120 0 0,1 0-24 0 0,0-1-8 0 0,3 0-4680 0 0,-1 0-936 0 0</inkml:trace>
  <inkml:trace contextRef="#ctx0" brushRef="#br0" timeOffset="60">2752 2771 2303 2869 1262,'-1'0'200'0'0,"1"-1"-200"0"0,0 0 0 0 0,0 1 0 0 0,0 0 728 0 0,0-1 104 0 0,-1 0 16 0 0,1 1 8 0 0,0-2 8 0 0,-1 0 8 0 0,1 1 0 0 0,-2 0 0 0 0,2 1 104 0 0,0-1 16 0 0,0 1 8 0 0,-2 0 0 0 0,2-1-136 0 0,-1 1-32 0 0,1 0-8 0 0,0 0 0 0 0,0 0-192 0 0,0 1-40 0 0,1 0-8 0 0,-1 0 0 0 0,1 1-360 0 0,0 1-64 0 0,-1 1-24 0 0,2 1 0 0 0,-1 1-48 0 0,1 0-16 0 0,-2 2 0 0 0,1 0 0 0 0,0 2 16 0 0,0 2 0 0 0,-1 1 0 0 0,0 0 0 0 0,0 0 16 0 0,-1 0 8 0 0,1 1 0 0 0,-1 0 0 0 0,0-1 56 0 0,1 0 16 0 0,-2 0 0 0 0,1 0 0 0 0,-1-1 8 0 0,2 0 8 0 0,0 2 0 0 0,0 0 0 0 0,0 0-48 0 0,0-2-16 0 0,0 1 0 0 0,0-1 0 0 0,0-1-56 0 0,0 0-16 0 0,0-1 0 0 0,0-1 0 0 0,0 1 0 0 0,0-1 0 0 0,2 1 0 0 0,-1-2 0 0 0,-1-1-64 0 0,2 1 80 0 0,-2 0-80 0 0,0 0 80 0 0,1-3-80 0 0,1 1 0 0 0,-2 0 72 0 0,1-2-72 0 0,-1 1 0 0 0,1-1 64 0 0,-1-1-64 0 0,1 0 0 0 0,0-1 0 0 0,0-1 0 0 0,-1 1 0 0 0,0-1 64 0 0,0 0-64 0 0,0-1 0 0 0,0 0 0 0 0,0 0 64 0 0,0 0-64 0 0,0 0 0 0 0,0 0 0 0 0,0-1 0 0 0,0 1 0 0 0,0 0 64 0 0,0 0-64 0 0,0 0 0 0 0,0 0 0 0 0,-5-5 0 0 0,4 3 0 8-25,0 1 64-8 25,0-1-64 10-29,-1-1 0-3 4,-1 0 0-7 25,2 1 0 8-28,-2-2-80-8 28,0-1 80 0 0,1 0-96 0 0,-3-1 96 0 0,1 2-136 0 0,2-2 24 0 0,-1 3 8 0 0,1-1 0 9-26,-1-1 8-9 26,-1-2 0 0 0,-2 1 0 0 0,2-2 0 0 0,-3 0 96 0 0,1 0-72 0 0,0 2 72 0 0,0-1-64 0 0,0 2 64 0 0,-1-1 0 0 0,1-1 0 0 0,-1 2 0 0 0,1-1 0 0 0,1 0 0 0 0,-1 0 0 0 0,1 0 0 0 0,0 1 0 0 0,1-1 0 0 0,0 2 0 0 0,-1 0 0 0 0,1 0-80 0 0,1 0 80 0 0,0 2-96 0 0,0-1 96 0 0,0 0-104 0 0,0 1 32 0 0,0 0 8 0 0,1 1 0 0 0,-1 0 64 0 0,2 0-96 0 0,-1 0 96 0 0,0 0-96 0 0,1 1 96 0 0,0 0 0 0 0,0-1 0 0 0,-1 1-64 0 0,2-2 64 0 0,-1 2 0 0 0,1-1 0 0 0,-1 1 0 0 0,1 0 0 0 0,0-1 0 0 0,0 0 0 0 0,0 0 0 0 0,1 0 0 0 0,0 1 0 0 0,-1-1 0 0 0,1 0 0 0 0,1 0 0 0 0,0 0 0 0 0,0 0 0 0 0,1 1 0 0 0,0 0 0 0 0,0 0 0 0 0,0 0-64 0 0,2 0 64 0 0,0 0 0 0 0,0-1 0 0 0,1 1 0 0 0,1 0 64 0 0,0 0-64 0 0,1 0 0 0 0,-1 0 0 0 0,1 1 0 0 0,0-1 0 0 0,1 0 0 0 0,1-1 0 0 0,1 1 0 0 0,2-1 112 0 0,-4 0 16 0 0,0 0 0 0 0,2 1 0 0 0,2-1-128 0 0,1-1 0 0 0,0 1 0 0 0,-1 0 0 0 0,-1 0 96 0 0,-1 0-32 0 0,-1 1-64 0 0,-2-1 96 0 0,-1 1-96 0 0,-1 1 0 0 0,2 0 0 0 0,-1 1 0 0 0,0-2 0 0 0,-2 1 0 0 0,1 1 64 0 0,-1-1-64 0 0,0 0 64 0 0,0 0-64 0 0,1 1 88 0 0,-2-2-88 0 0,-1 1 88 0 0,0 0-88 0 0,-1 0 80 0 0,0-1-80 0 0,0 1 0 0 0,-2 0 64 0 0,0-1-64 0 0,0 0 0 0 0,0 0 0 0 0,0 0 64 0 0,0 0-64 0 0,0 0 0 0 0,0 0 104 0 0,0 0-24 0 0,0 1-8 0 0,0-1 0 0 0,0 0-72 0 0,0 0 0 0 0,0 0 72 0 0,0 0-72 0 0,0 0 0 0 0,0 0 0 0 0,0 0 0 0 0,0 0 0 0 0,0 0 0 0 0,0 0 0 0 0,0 0 0 0 0,0 0 0 0 0,-7 3 0 0 0,5-1 0 0 0,0 0 0 0 0,-1 0 0 0 0,0 0 0 0 0,1 1 0 0 0,-1-1 0 0 0,0 1-64 0 0,-1-1 64 0 0,1 1 0 0 0,0-2 0 0 0,0 3 0 0 0,-1-1 0 0 0,1-1 0 0 0,-1 2 0 0 0,0 0 0 0 0,0 0 0 0 0,0 1 0 0 0,-1 1 0 0 0,0 0 0 0 0,0 0 0 0 0,1 1 0 0 0,-1 1 0 0 0,0 0 0 0 0,0 0 0 0 0,-1 0 0 0 0,1 1 0 0 0,-1-1 0 0 0,0 0 0 0 0,1 1 0 0 0,-1-1 0 0 0,-1 1 0 0 0,0 0 0 0 0,0 1 0 0 0,1-1 0 0 0,-1-2 64 0 0,1 1-64 0 0,1-1 64 0 0,-1 0-64 0 0,0-1 64 0 0,2 0-64 0 0,-1-1 64 0 0,2 0-64 0 0,-2-2 64 0 0,2 0-64 0 0,2 0 64 0 0,-2-1-64 0 0,1 0 64 0 0,1-1-64 0 0,0 0 0 0 0,-1-1 64 0 0,2 1-64 0 0,-1-1 0 0 0,1 0 0 0 0,0 0 0 0 0,0-1 0 0 0,1 1-96 0 0,1-1-32 0 0,-1 0-8 0 0,1-2-6208 0 0,1-1-1240 0 0</inkml:trace>
  <inkml:trace contextRef="#ctx0" brushRef="#br0" timeOffset="61">3020 3066 8287 2708 1105,'-1'-1'736'0'0,"1"0"-584"0"0,0 1-152 0 0,0 0 0 0 0,0-1 584 0 0,0 1 88 0 0,0 0 24 0 0,-1-2 0 0 0,0 1 80 0 0,0-1 24 0 0,1 2 0 0 0,-1-1 0 0 0,0 0-128 0 0,0 1-32 0 0,0 0 0 0 0,0 0 0 0 0,1 0-104 0 0,-1 0-24 0 0,1 0-8 0 0,0 0 0 0 0,0 0-128 0 0,0 0-24 0 0,0 0-8 0 0,0 1 0 0 0,0 0-168 0 0,1-1-32 0 0,-1 2-8 0 0,0 1 0 0 0,1-1-72 0 0,-1 1-64 0 0,2 0 96 0 0,-2 2-96 0 0,1-1 128 0 0,0 1-24 0 0,-1 1-8 0 0,2 0 0 0 0,-1 1-16 0 0,0-1-8 0 0,-1-2 0 0 0,1 2 0 0 0,-1 2 8 0 0,2 1 0 0 0,-1 3 0 0 0,0-1 0 0 0,-1 0-80 0 0,1 1 96 0 0,-1-1-96 0 0,1-1 96 0 0,-1 2-96 0 0,0-3 96 0 0,0-1-96 0 0,-1 1 96 0 0,1 0-32 0 0,0 0 0 0 0,0-1 0 0 0,0-1 0 0 0,0-1-64 0 0,0-1 0 0 0,1-1 0 0 0,0 0 0 0 0,-1-2 0 0 0,1 0 0 0 0,-1-1-96 0 0,1-1 96 0 0,-1 0-656 0 0,0-2-72 0 0,0 0-8 0 0,0-2-7856 0 0</inkml:trace>
  <inkml:trace contextRef="#ctx0" brushRef="#br0" timeOffset="62">2994 3113 1839 2762 962,'-2'-5'80'0'0,"2"0"16"0"0,0 1-96 0 0,0 1 0 0 0,0 0 0 0 0,1 2 0 0 0,0-2 560 0 0,1-1 88 0 0,-1-3 24 0 0,2-1 0 0 0,0-1 272 0 0,0 1 56 0 0,1 1 16 0 0,-1 1 0 0 0,0-1 232 0 0,1 2 56 0 0,-1 1 8 0 0,0 0 0 0 0,1 0-128 0 0,0 1-32 0 0,0 0 0 0 0,0 0 0 0 0,1-1-512 0 0,-2 3-96 0 0,3-1-32 0 0,-3 1 0 0 0,1 0-392 0 0,-1 2-120 0 0,0 0 0 0 0,0 2 64 0 0,-1 0-160 0 0,1 0-32 0 0,-3 3-8 0 0,1-1 0 0 0,-1 3-8 0 0,0 0 0 0 0,0 0 0 0 0,-1-1 0 0 0,0 2 144 0 0,-1-2 112 0 0,0 2-16 0 0,0-2-8 0 0,0 0 8 0 0,0 0 0 0 0,-1 0 0 0 0,1-1 0 0 0,-1-1-96 0 0,1 2 0 0 0,-1-2 0 0 0,-1 2 64 0 0,0-1-64 0 0,0-1 0 0 0,0 0 0 0 0,1 1 0 0 0,-1-1 0 0 0,0-1 64 0 0,2 0-64 0 0,-2-1 0 0 0,2 0 64 0 0,0 0-64 0 0,0-1 64 0 0,0 0-64 0 0,1-1 0 0 0,1 0 0 0 0,-1-1 0 0 0,1 0 0 0 0,0 0-160 0 0,0 0-80 0 0,1 0-16 0 0,-1-1-5096 0 0,3-1-1024 0 0</inkml:trace>
  <inkml:trace contextRef="#ctx0" brushRef="#br0" timeOffset="63">3120 3177 11975 2818 912,'-1'-1'528'0'0,"1"0"112"0"0,-1 0-512 0 0,0 1-128 0 0,1 0 0 0 0,0 0 0 0 0,2 0 456 0 0,-2 0 64 0 0,0 0 16 0 0,0-2 0 0 0,0 2 40 0 0,0 0 0 0 0,0 0 8 0 0,0 0 0 0 0,0 0-240 0 0,-3 8-56 0 0,2-4 0 0 0,0 1-8 0 0,1 0-192 0 0,0 1-88 0 0,0 1 80 0 0,0-1-80 0 0,-1 2 0 0 0,0 0 0 0 0,0 0 0 0 0,0-1 0 0 0,1 1 0 0 0,0-1 0 0 0,0-1 0 0 0,-1 2 0 0 0,1-3 96 0 0,0 1 16 0 0,0-1 8 0 0,0-1 0 0 0,1-1 40 0 0,-1 0 0 0 0,1-1 8 0 0,0 0 0 0 0,1-1-96 0 0,-2 0-72 0 0,2 0 96 0 0,1-1-96 0 0,-1 0 136 0 0,1-1-24 0 0,0 0-8 0 0,1 0 0 0 0,0 0 40 0 0,0-1 8 0 0,1 1 0 0 0,-1-1 0 0 0,0 0 16 0 0,1 1 8 0 0,0-1 0 0 0,-1 0 0 0 0,0 1-8 0 0,-1 0 0 0 0,0-1 0 0 0,1 2 0 0 0,-1 0-56 0 0,-1 0-16 0 0,1 0 0 0 0,-1-1 0 0 0,-1 1-96 0 0,1 0 0 0 0,-1 1 64 0 0,0-1-64 0 0,-1 0 0 0 0,0 0 0 0 0,0 0 0 0 0,1 0 0 0 0,-1 0 0 0 0,0 0 0 0 0,0 0 0 0 0,-1 0 0 0 0,1 0 0 0 0,0 0-80 0 0,0 0 16 0 0,0 0 0 0 0,0 0-616 0 0,0 0-120 0 0,0 0-32 0 0,4-8-7512 0 0</inkml:trace>
  <inkml:trace contextRef="#ctx0" brushRef="#br0" timeOffset="64">3247 3219 4143 2691 891,'0'0'368'0'0,"0"0"-296"0"0,0 0-72 0 0,0 0 0 0 0,0 0 152 0 0,0 0 8 0 0,1-1 8 0 0,-1 0 0 0 0,2 1 168 0 0,-1 0 32 0 0,0 0 8 0 0,-1 0 0 0 0,0 0 384 0 0,0 0 72 0 0,7-2 24 0 0,-5 2 0 0 0,0 0 8 0 0,0 0 0 0 0,0 0 0 0 0,1 0 0 0 0,-2 0-224 0 0,2 0-48 0 0,-1 0-8 0 0,1 0 0 0 0,-1 0-56 0 0,1 0-16 0 0,1-1 0 0 0,-1 1 0 0 0,1-1-96 0 0,-1 1-32 0 0,2-2 0 0 0,0 0 0 0 0,-1 2-176 0 0,0-2-40 0 0,-1 0-8 0 0,0 1 0 0 0,0-1-160 0 0,-1 1 72 0 0,0 0-72 0 0,0 1 0 0 0,-1-2 0 0 0,1 2 0 0 0,-2 0 0 0 0,0 0 0 0 0,0 0 0 0 0,0 0 0 0 0,0 0 0 0 0,-2 0 0 0 0,1 0 0 0 0,0 0 0 0 0,1 0 0 0 0,0 0 0 0 0,0 0 0 0 0,-9 1 0 0 0,6 0-120 0 0,0-1 40 0 0,0 0-328 0 0,0 0-64 0 0,0 0-8 0 0,0 0-8 0 0,-1 1-120 0 0,1 0-16 0 0,0 0-8 0 0,0 0 0 0 0,1-1 136 0 0,-1 1 24 0 0,1 0 8 0 0,-2 0 0 0 0,2 1 296 0 0,0-2 56 0 0,0 1 16 0 0,-1 0 0 0 0,1 1 96 0 0,0-2 0 0 0,0 2 0 0 0,0-1 0 0 0,0 0 0 0 0,-1 2 104 0 0,2-2-32 0 0,-1 0-8 0 0,0 1 16 0 0,0 0 0 0 0,0-1 0 0 0,1 0 0 0 0,0 1-8 0 0,1-2 0 0 0,-1 2 0 0 0,0-1 0 0 0,0 0 32 0 0,0 1 8 0 0,1 0 0 0 0,-1 0 0 0 0,-1 0 96 0 0,1 0 16 0 0,0 1 8 0 0,0-2 0 0 0,0 2 72 0 0,0 0 16 0 0,-1-1 0 0 0,2 1 0 0 0,0-2-64 0 0,0 1 0 0 0,0-1-8 0 0,0 0 0 0 0,0-1-128 0 0,0 1-24 0 0,2-1-8 0 0,-1 0 0 0 0,1 0-16 0 0,0-1 0 0 0,0 1 0 0 0,0-1 0 0 0,1 0 88 0 0,0-1 24 0 0,0 2 0 0 0,0-1 0 0 0,1 0 16 0 0,0-1 8 0 0,0 2 0 0 0,-1-1 0 0 0,1 0 48 0 0,-1 0 0 0 0,0 1 8 0 0,1 0 0 0 0,-2 0-104 0 0,1 0-32 0 0,0 0 0 0 0,-1 1 0 0 0,1 0-128 0 0,-1 0 80 0 0,1 0-80 0 0,-2 0 64 0 0,2 0-64 0 0,-1 0 0 0 0,-1 0 0 0 0,0 0 64 0 0,1 1-64 0 0,-2-2 0 0 0,2 1 72 0 0,-1 1-72 0 0,0-1 0 0 0,0 0 72 0 0,0 0-72 0 0,0 1 0 0 0,-1-1 64 0 0,2 2-64 0 0,-1-1 0 0 0,-1 1 0 0 0,0 0 64 0 0,0 0-64 0 0,0 1 0 0 0,-1-1 0 0 0,1 2 88 0 0,-2-1-88 0 0,1-1 80 0 0,-1 0-80 0 0,0 0 88 0 0,0 1-88 0 0,1-2 96 0 0,-2 1-96 0 0,0 1 0 0 0,1 0 0 0 0,-2-2 0 0 0,1 1 0 0 0,0 0 0 0 0,-1 0 0 0 0,-1-1 0 0 0,1 1 0 0 0,0-1 0 0 0,0 1 0 0 0,-1-2 0 0 0,2 2 0 0 0,0-2 0 0 0,-1 0 64 0 0,2 0-64 0 0,-1 0 0 0 0,1-1 96 0 0,-1 0-32 0 0,2 0 0 0 0,0 0-64 0 0,-1 0 0 0 0,1-1 0 0 0,1 1 0 0 0,-1 0 0 0 0,0 0 0 0 0,0-1 0 0 0,0 1 0 0 0,1 0-96 0 0,0-1-104 0 0,0 1-24 0 0,0-1 0 0 0,0 1 0 0 0,1-1-424 0 0,1-1-88 0 0,-1 1-24 0 0,1-2-7160 0 0</inkml:trace>
  <inkml:trace contextRef="#ctx0" brushRef="#br0" timeOffset="65">3374 3231 11055 2615 840,'-5'5'488'0'0,"2"-2"104"0"0,1 1-472 0 0,0-3-120 0 0,1 1 0 0 0,1-1 0 0 0,-1 1 240 0 0,0 1 24 0 0,0 2 8 0 0,-2 1 0 0 0,2 1 0 0 0,-1 0 0 0 0,2 0 0 0 0,0-1 0 0 0,0 0 168 0 0,0-1 32 0 0,2-1 8 0 0,0 0 0 0 0,0-1 168 0 0,1 0 40 0 0,0-2 8 0 0,1 0 0 0 0,0 0-264 0 0,-1-1-48 0 0,1 0-16 0 0,0 0 0 0 0,1-1-88 0 0,0 0-24 0 0,0-2 0 0 0,0 2 0 0 0,0-2-72 0 0,-1 1-24 0 0,0-2 0 0 0,0 2 0 0 0,-1-1-32 0 0,0 1-16 0 0,0-1 0 0 0,-1 0 0 0 0,-1 1-112 0 0,1 0-64 0 0,-2-1 64 0 0,1 1-104 0 0,-1-1 104 0 0,0 0 0 0 0,-1-1 0 0 0,0 1 0 0 0,0-2 0 0 0,0 1 64 0 0,0 1-64 0 0,0-1 80 0 0,-1-1-16 0 0,-1 1-64 0 0,0-1 96 0 0,1 1-32 0 0,-1 0-64 0 0,0 2 0 0 0,0 0 0 0 0,0 0 0 0 0,-1 0 0 0 0,2 1 0 0 0,-2 1-80 0 0,-1-1 80 0 0,1 1 0 0 0,-1 1 0 0 0,0-1 0 0 0,0 1 0 0 0,0-1-96 0 0,1 2-56 0 0,-1-1-8 0 0,2 0 0 0 0,1-1-480 0 0,0 0-104 0 0,1 0-24 0 0,1 0-7360 0 0</inkml:trace>
  <inkml:trace contextRef="#ctx0" brushRef="#br0" timeOffset="66">2275 2613 1839 2715 1769,'1'-1'160'0'0,"-1"1"-160"0"0,0 0 0 0 0,0-1 0 0 0,0 0 416 0 0,-1 1 56 0 0,1-1 8 0 0,0-1 0 0 0,0 0 400 0 0,-1 0 80 0 0,0 0 24 0 0,0 1 0 0 0,0 0-16 0 0,1 1 0 0 0,-1-1 0 0 0,0 0 0 0 0,0 1-192 0 0,0 0-40 0 0,0-1 0 0 0,1 1-8 0 0,0 1-288 0 0,0 0-56 0 0,0 0-16 0 0,0-1 0 0 0,0 0-272 0 0,0 0-96 0 0,0 0 0 0 0,0 0 72 0 0,0 0-72 0 0,5 9 0 0 0,-2-5 0 0 0,-1 0-88 0 0,0 1 88 0 0,1-1 0 0 0,0 2 0 0 0,-1 1 0 0 0,1-2 168 0 0,-1 2 0 0 0,1 0 0 0 0,-2-1 0 0 0,2 0 56 0 0,-1 0 0 0 0,2 0 8 0 0,-2 1 0 0 0,1-2-136 0 0,-1 0-24 0 0,0-1-8 0 0,1 0 0 0 0,-1 1-64 0 0,1-1 0 0 0,-1-2 0 0 0,1 1 0 0 0,0 1 0 0 0,0-2 0 0 0,-2 0 72 0 0,2-1-72 0 0,-2 0 128 0 0,1-1 0 0 0,1 1-8 0 0,-3-1 0 0 0,2-1 40 0 0,-1 0 16 0 0,0 0 0 0 0,-1-1 0 0 0,2 0 104 0 0,-1-1 16 0 0,0 1 8 0 0,0-2 0 0 0,-1 0-64 0 0,0-3-16 0 0,1 0 0 0 0,0-1 0 0 0,0 1-72 0 0,-1 0-24 0 0,1-1 0 0 0,0 0 0 0 0,0 0-8 0 0,2 0-8 0 0,-2 1 0 0 0,1 0 0 0 0,0 1-40 0 0,-1 0-8 0 0,1 1 0 0 0,0 1 0 0 0,-2-1-64 0 0,1 1 64 0 0,0 1-64 0 0,0 0 64 0 0,-1 0-64 0 0,0 1 0 0 0,1 0 0 0 0,-1 0 0 0 0,0 0 0 0 0,0 0 0 0 0,0 0 64 0 0,0 1-64 0 0,0-2 0 0 0,0 2 0 0 0,0 0 0 0 0,0-1 0 0 0,0 1 0 0 0,0 1 0 0 0,0-1-80 0 0,1 0 80 0 0,-1 0-544 0 0,0 0-64 0 0,1 1-16 0 0,1-1-7824 0 0</inkml:trace>
  <inkml:trace contextRef="#ctx0" brushRef="#br0" timeOffset="67">2436 2657 4143 2666 1701,'0'0'368'0'0,"0"0"-296"0"0,0 0-72 0 0,0 0 0 0 0,0 0 640 0 0,0 0 104 0 0,-1 0 24 0 0,1 0 8 0 0,-1 0-104 0 0,1 0-32 0 0,1 1 0 0 0,-1-1 0 0 0,0 0-160 0 0,0 0-40 0 0,0 0-8 0 0,0 0 0 0 0,7 0 112 0 0,-4 0 32 0 0,-1 0 0 0 0,1 0 0 0 0,-1 0-96 0 0,1-1-24 0 0,-1 0 0 0 0,1 0 0 0 0,-2 1-216 0 0,1 0-48 0 0,-1 0 0 0 0,2 0-8 0 0,-1 0 8 0 0,-1-1 0 0 0,1 1 0 0 0,-1-1 0 0 0,0 0 8 0 0,0 1 8 0 0,0-1 0 0 0,1 1 0 0 0,-2 0-120 0 0,0 0-24 0 0,0 0-64 0 0,0 0 96 0 0,0 0-96 0 0,0 0 0 0 0,0 0 0 0 0,0 0 0 0 0,0 0-64 0 0,0 0 64 0 0,0 0 0 0 0,0 0 0 0 0,0 0-152 0 0,-8 0 24 0 0,7 0 8 0 0,1 0 0 0 0,-1 0 0 0 0,0 0 0 0 0,0 0 0 0 0,0 0 0 0 0,0 0 0 0 0,1 0 0 0 0,-1 0 0 0 0,0 0 0 0 0,1 0-120 0 0,-2 0-24 0 0,2 0-8 0 0,-3 0 0 0 0,1 0-112 0 0,1 1-16 0 0,-2 0-8 0 0,0-1 0 0 0,0 2-56 0 0,0-2-16 0 0,1 2 0 0 0,-2-1 0 0 0,2 0 248 0 0,-1 0 40 0 0,1 2 16 0 0,0-2 0 0 0,-1 1 88 0 0,1-1 24 0 0,0 0 0 0 0,-1 0 0 0 0,2 0 64 0 0,-1 0 0 0 0,1 0 0 0 0,0 0 0 0 0,1 1 0 0 0,-1-1 0 0 0,1-1 0 0 0,-1 0 0 0 0,2 1 0 0 0,-1 0 0 0 0,0-1 0 0 0,1 1 0 0 0,-1 0 0 0 0,0 0 0 0 0,1-1 0 0 0,-1 1 0 0 0,2 0 64 0 0,-2-1 0 0 0,1 1 0 0 0,-1-1 0 0 0,1 1 104 0 0,0-1 24 0 0,1 0 8 0 0,-1 0 0 0 0,0 0-8 0 0,1 1-8 0 0,1-1 0 0 0,-1 1 0 0 0,0-1 40 0 0,1 1 16 0 0,1-1 0 0 0,-1 0 0 0 0,1 0 24 0 0,-2 0 8 0 0,1 0 0 0 0,0 0 0 0 0,0 1-88 0 0,1-1-24 0 0,-2 1 0 0 0,0 0 0 0 0,0 1-160 0 0,0-1 64 0 0,-1 0-64 0 0,-1 1 0 0 0,1 0 0 0 0,0 1 0 0 0,-1-1 0 0 0,0 1 64 0 0,0 0 24 0 0,-1 0 8 0 0,0-1 0 0 0,1 2 0 0 0,-1-1 16 0 0,-1-1 8 0 0,0 2 0 0 0,1-3 0 0 0,-1 2-16 0 0,0-1 0 0 0,-1 0 0 0 0,1 1 0 0 0,-1-1 24 0 0,0 1 8 0 0,0-2 0 0 0,-1 1 0 0 0,1 0-32 0 0,1 0-8 0 0,-1 0 0 0 0,1-1 0 0 0,-1 1-96 0 0,1 0 64 0 0,0-2-64 0 0,0 1 0 0 0,1 1 0 0 0,0-1 0 0 0,0 0 0 0 0,0-1 0 0 0,0 1-64 0 0,1-1-16 0 0,0 0 0 0 0,0 0 0 0 0,0-1-440 0 0,1 0-88 0 0,0 1-24 0 0,1-2-3792 0 0,-1 0-760 0 0</inkml:trace>
  <inkml:trace contextRef="#ctx0" brushRef="#br0" timeOffset="68">2543 2677 6911 2566 1733,'-4'4'304'0'0,"0"0"64"0"0,2-1-296 0 0,0-2-72 0 0,1 1 0 0 0,1 0 0 0 0,0-1 408 0 0,-1 2 64 0 0,-1 2 8 0 0,0 1 8 0 0,0 2-376 0 0,0 0-112 0 0,1-2 0 0 0,0 0 64 0 0,0-1 440 0 0,1-1 88 0 0,1 0 16 0 0,0-1 8 0 0,0-1 296 0 0,1 1 56 0 0,1-2 16 0 0,0-1 0 0 0,0 2-376 0 0,1-3-64 0 0,0 0-24 0 0,1 1 0 0 0,0-2-232 0 0,0 0-56 0 0,1-1-8 0 0,-1 0 0 0 0,1-1 0 0 0,-2-1-8 0 0,1 2 0 0 0,-1-2 0 0 0,-1 2-32 0 0,0-1-8 0 0,-1-1 0 0 0,0 1 0 0 0,-1 0-96 0 0,-3 0-16 0 0,1 1-64 0 0,-1 0 96 0 0,-1 0-96 0 0,0 1 88 0 0,-1-1-88 0 0,-1 1 80 0 0,-1 0-80 0 0,0 1 0 0 0,0-1 0 0 0,1 1 0 0 0,1 0 0 0 0,-1 1 0 0 0,0-1 0 0 0,0 1 0 0 0,1-1 0 0 0,0 1 0 0 0,1 0 0 0 0,1-1 0 0 0,0 1-344 0 0,0 0-32 0 0,1 0-8 0 0,1 0-4968 0 0,0 0-1000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Tx" type="integer" min="-90" max="90" units="deg"/>
          <inkml:channel name="OTy" type="integer" min="-90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" units="1/dev"/>
          <inkml:channelProperty channel="OTx" name="resolution" value="100" units="1/deg"/>
          <inkml:channelProperty channel="OTy" name="resolution" value="100" units="1/deg"/>
        </inkml:channelProperties>
      </inkml:inkSource>
      <inkml:timestamp xml:id="ts0" timeString="2025-11-03T19:25:46.429"/>
    </inkml:context>
    <inkml:brush xml:id="br0">
      <inkml:brushProperty name="width" value="0.05292" units="cm"/>
      <inkml:brushProperty name="height" value="0.05292" units="cm"/>
      <inkml:brushProperty name="color" value="#CA1237"/>
      <inkml:brushProperty name="ignorePressure" value="1"/>
    </inkml:brush>
  </inkml:definitions>
  <inkml:trace contextRef="#ctx0" brushRef="#br0">1121 1591 1375 2708 3316,'-1'0'128'0'0,"1"-1"-128"0"0,-1 1 0 0 0,1 0 0 0 0,0-1 376 0 0,0 0 48 0 0,-1 0 16 0 0,1 0 0 0 0,-1-2 208 0 0,1 1 48 0 0,0-1 8 0 0,0 1 0 0 0,0 0 152 0 0,0 1 32 0 0,1-1 8 0 0,0 1 0 0 0,0 0 0 0 0,0 0 0 0 0,2 0 0 0 0,-1 1 0 0 0,1-1-104 0 0,-1 1-24 0 0,2 1 0 0 0,-1 0 0 0 0,1 0-160 0 0,0 0-40 0 0,2 2-8 0 0,1-1 0 0 0,1 1-80 0 0,2 1-8 0 0,1-1-8 0 0,3 0 0 0 0,-1-1-112 0 0,0 1-32 0 0,1-1 0 0 0,2 1 0 0 0,2 0-72 0 0,-1 1-24 0 0,-2-1 0 0 0,2 2 0 0 0,4 1-96 0 0,-1 0-32 0 0,0 1 0 0 0,-1-1 0 0 0,1 2-32 0 0,0-1-64 0 0,0-1 88 0 0,-2 2-88 0 0,0-2 80 0 0,-2 1-80 0 0,1-2 64 0 0,-3 1-64 0 0,-2-2 64 0 0,-2-1-64 0 0,1 2 64 0 0,-3-2-64 0 0,1 2 0 0 0,-2-4 0 0 0,-1 1 0 0 0,-1-1 0 0 0,1 0 0 0 0,-1-2 0 0 0,0 1 72 0 0,-1-1-72 0 0,0-1 96 0 0,0 1-24 0 0,1 0 0 0 0,-1-2 0 0 0,0 1-72 0 0,0-1 96 0 0,0 1-96 0 0,-1 0 96 0 0,-1 0-96 0 0,-1 0 0 0 0,0 1 0 0 0,-1-1 64 0 0,0 0-64 0 0,-2 1 0 0 0,0 0 0 0 0,0 0 0 0 0,0 0 0 0 0,-1 1 0 0 0,-2 0 0 0 0,-1 2 0 0 0,-1-1 0 0 0,-1 1 0 0 0,2 1 0 0 0,-1 0 0 0 0,3-1 0 0 0,1 2 0 0 0,-1-1 0 0 0,4-1 0 0 0,0 2 0 0 0,0-1 0 0 0,0-1 0 0 0,3 1 0 0 0,-1-1-64 0 0,3-1 64 0 0,0 1 0 0 0,-1-2 0 0 0,2 1 0 0 0,1-1 0 0 0,1 0 0 0 0,0-1 0 0 0,1 0 0 0 0,-2-1 0 0 0,0 0 0 0 0,0 0 0 0 0,-1 0 0 0 0,-2 1 0 0 0,-1-1 0 0 0,-1 1 0 0 0,-1 1 0 0 0,-1-1 0 0 0,0 2 0 0 0,-1-1 0 0 0,-2 0 0 0 0,1 1 0 0 0,-2 1 0 0 0,0-1 0 0 0,0 2 0 0 0,-1 0 0 0 0,1 0 0 0 0,1 1 0 0 0,1-1 0 0 0,0 1 0 0 0,1-2 0 0 0,2 2 64 0 0,0-2-64 0 0,1 0 0 0 0,1-1 72 0 0,1 0-72 0 0,0-1 0 0 0,1-2 0 0 0,1 2 0 0 0,-1-3 0 0 0,0 1 0 0 0,0-1 72 0 0,1 0-72 0 0,-2-1 0 0 0,0 1 64 0 0,-1-1-64 0 0,-2 0 0 0 0,0 1 0 0 0,-2 1 0 0 0,0-1 0 0 0,-1 0 0 0 0,-1 1 0 0 0,-1 1 0 0 0,-1-1 0 0 0,-1 1 0 0 0,2 0 0 0 0,-1 0-192 0 0,2 1-64 0 0,0-1-8 0 0,0 1-9176 0 0</inkml:trace>
  <inkml:trace contextRef="#ctx0" brushRef="#br0" timeOffset="1">1055 1603 6911 2748 3318,'0'-2'608'0'0,"0"1"-480"0"0,0 1-128 0 0,-1 0 0 0 0,1 0 632 0 0,-1-1 104 0 0,0 1 16 0 0,-1 0 8 0 0,-1 0 264 0 0,-1 1 48 0 0,0 2 16 0 0,-2 2 0 0 0,1 0-376 0 0,-1 3-72 0 0,0 1-8 0 0,-2 2-8 0 0,1 0-192 0 0,-2 2-40 0 0,1 2-8 0 0,-3 0 0 0 0,0 2 0 0 0,0 1-8 0 0,0-1 0 0 0,-1 0 0 0 0,-2-1 8 0 0,5-1 8 0 0,-1-3 0 0 0,1 2 0 0 0,-2 2-136 0 0,-1 3-32 0 0,-1 0-8 0 0,1 1 0 0 0,-1 1-88 0 0,2-3-24 0 0,0-3 0 0 0,2-1 0 0 0,2-1-8 0 0,2-2-8 0 0,0-2 0 0 0,1-1 0 0 0,1-1-24 0 0,1-1-64 0 0,1 0 96 0 0,1-3-32 0 0,0-1-64 0 0,0 0 0 0 0,0-1 72 0 0,1-2-72 0 0,0 0 0 0 0,1-2 0 0 0,0 0 0 0 0,-1-3 64 0 0,2 1-64 0 0,-3-1 0 0 0,1 0 0 0 0,-1-1 0 0 0,0 0 0 0 0,-1 2-128 0 0,-1-1 16 0 0,0 1 8 0 0,-1 3-48 0 0,0 0-8 0 0,1 2 0 0 0,-2 1 0 0 0,-1 0 64 0 0,-1 2 16 0 0,1 1 0 0 0,-1 0 0 0 0,-1 0 80 0 0,2 1-80 0 0,1 0 80 0 0,0 0-80 0 0,1 0 80 0 0,0 0 0 0 0,2-1 0 0 0,0-1 0 0 0,0 1 0 0 0,3-3 0 0 0,-1 2 0 0 0,2-2 0 25-18,0 0 0-25 18,1-1 0 0 0,2 0 0 0 0,-1-1 0 0 0,1-1 0 0 0,0-1 0 0 0,0-1 0 0 0,-1 0 0 0 0,1 0 0 0 0,-2 0 0 0 0,-1-1 0 0 0,0 1 0 0 0,-3 1 0 0 0,0 1 0 0 0,-1-2 0 0 0,-2 0 0 0 0,1 2 0 25-20,-2 0 0-25 20,0 0 0 0 0,-1 0 0 0 0,0 1 0 0 0,-1 1 0 0 0,0 0 0 0 0,1 1 64 0 0,1 1-64 0 0,-1-1 64 0 0,1 1-64 0 0,1 0 64 0 0,0-1-64 0 0,2 2 0 0 0,-1 0 64 0 0,1-1-64 0 0,1 0 0 0 0,0 1 0 0 0,2-1 0 0 0,0 0 0 0 0,1 0-408 0 0,2 0-88 0 0,0-1-16 0 0,3-1-8152 0 0</inkml:trace>
  <inkml:trace contextRef="#ctx0" brushRef="#br0" timeOffset="2">1150 1590 3223 2687 3348,'0'-4'288'0'0,"0"3"-288"0"0,0-1 0 0 0,0 1 0 0 0,1 1 384 0 0,-1-1 16 0 0,0 1 8 0 0,2-2 0 0 0,-1 1 672 0 0,0-2 136 0 0,0 1 24 0 0,-1 0 8 0 0,1 2 72 0 0,-2 0 24 0 0,1 2 0 0 0,-2 0 0 0 0,2 1-392 0 0,-2 1-80 0 0,0 0-8 0 0,1 3-8 0 0,-1-1-296 0 0,0 1-56 0 0,2-1-16 0 0,-1 3 0 0 0,0 0-160 0 0,0 4-32 0 0,-1 3-8 0 0,2 1 0 0 0,0 1-32 0 0,0 1 0 0 0,-1 0-8 0 0,0-2 0 0 0,0 0-72 0 0,0 1-16 0 0,1 1 0 0 0,0 0 0 0 0,-1-2-16 0 0,1 2-8 0 0,-1 0 0 0 0,0 0 0 0 0,0 1 24 0 0,0-1 8 0 0,0-2 0 0 0,0-1 0 0 0,-1-2-88 0 0,1 0-16 0 0,1 0-64 0 0,-1-4 96 0 0,0 0-16 0 0,1 0-8 0 0,0 0 0 0 0,0 0 0 0 0,0-1 8 0 0,0 0 0 0 0,0-3 0 0 0,0-2 0 0 0,0 1-80 0 0,0-2 80 0 0,1-2-80 0 0,0-1 80 0 0,-1 0-80 0 0,1-1 0 0 0,1-2 0 0 0,0-2 0 0 0,0 1 0 0 0,0 0 64 0 0,-1-3-64 0 0,1 1 0 0 0,0 0 0 0 0,-2 0 0 0 0,0 0 0 0 0,-2 1 0 0 0,0 0 0 0 0,-2 1-136 0 0,-1 3 32 0 0,0 1 8 0 0,1 1-8 0 0,-2 1 0 0 0,-1 2 0 0 0,-1 1 0 0 0,-1 2 104 0 0,2 0-96 0 0,-1 2 96 0 0,0 0-96 0 0,3 0 96 0 0,0-1 0 0 0,2 0 0 0 0,1-1 0 0 0,1 1 0 0 0,1-3 0 0 0,2 0 0 0 0,0-1 0 0 0,1 0 0 0 0,2 0 0 0 0,-1-1 0 0 0,1-2 0 0 0,0-1 0 0 0,1 0 0 0 0,0-1 0 0 0,0-2 0 0 0,-1 1 0 0 0,1-1 0 26-18,0 0 0-26 18,-1-1 0 0 0,-1 1 0 27-18,-1-2 0-27 18,1 2 0 0 0,-2 0 0 0 0,0-1 0 0 0,-1 0 0 0 0,-2 3 0 0 0,-1-2 0 0 0,0 2 0 25-18,-2 1 0-25 18,0 0 0 0 0,-1 0 0 0 0,-1 0 0 0 0,0 3 0 0 0,0-1 96 0 0,-1 0-96 0 0,0 1 144 0 0,1 1-24 0 0,0-1-8 0 0,1 2 0 0 0,1-1-112 0 0,-1 0 88 0 0,2 0-88 0 0,0 0 80 25-18,2 0-80-25 18,-1 1 0 0 0,2-1 0 0 0,0 0 0 0 0,2 1 0 0 0,1-3 0 0 0,1 0-88 0 0,1-1 88 0 0,1-1-440 0 0,2 0-40 0 0,1-1-16 0 0,1-1-9272 0 0</inkml:trace>
  <inkml:trace contextRef="#ctx0" brushRef="#br0" timeOffset="3">1685 1769 2759 2545 3441,'0'-1'248'0'0,"0"1"-248"0"0,0-1 0 0 0,0 1 0 0 0,0-1 0 0 0,0 1-80 0 0,0 0 0 0 0,-1-3 0 0 0,1 1 584 0 0,-2-1 112 0 0,2 2 24 0 0,-2-2 8 0 0,-1 3-216 0 0,1-2-48 0 0,-1 2 0 0 0,-1-1-8 0 0,0 1-136 0 0,0 0-24 0 0,0 1-8 0 0,0 0 0 0 0,-1 0-72 0 0,1-1-8 0 0,-1 0-8 0 0,0 1 0 0 0,1-1 104 0 0,1 1 16 0 0,-1 0 8 0 0,1 0 0 0 0,0-1 56 0 0,0 2 16 0 0,1 0 0 0 0,-1 0 0 0 0,2 0 16 0 0,0 1 8 0 0,1-1 0 0 0,0 2 0 0 0,1 0 72 0 0,-1-1 8 0 0,2 1 8 0 0,0-1 0 0 0,2 0-48 0 0,0 1-16 0 0,1 0 0 0 0,0-2 0 0 0,1 1 32 0 0,1-2 8 0 0,0-1 0 0 0,2 0 0 0 0,0-1-88 0 0,0-1-8 0 0,1 0-8 0 0,-1-3 0 0 0,0 1-80 0 0,-1 0-24 0 0,1-1 0 0 0,-2-1 0 0 0,-1 1-72 0 0,-1 0-8 0 0,-1 0-8 0 0,-3 1 0 0 0,1-1-112 0 0,-2-1 0 0 0,-1 2 64 0 0,-1-1-64 0 0,1 2 0 0 0,-2-1 0 0 0,-2 1 0 0 0,-1-1-80 0 0,0 2 8 0 0,-1-1 0 0 0,-1 2 0 0 0,1 0 0 0 0,0 0-88 0 0,0 1-8 0 0,-1 0-8 0 0,2 2 0 0 0,-2-1 96 0 0,1 1 80 0 0,0 1-104 0 0,0 0 40 0 0,0 0 64 0 0,1 1 0 0 0,0-1 0 0 0,1 1 0 0 0,1 0 0 0 0,0 1 96 0 0,1-1 0 0 0,1 0-8 0 0,2 1 40 0 0,-1-1 16 0 0,2 0 0 0 0,0 1 0 0 0,3-1 32 0 0,-2 0 8 0 0,3 0 0 0 0,-1-1 0 0 0,1-2 72 0 0,0 1 24 0 0,-1 0 0 0 0,3-2 0 0 0,-1 0-72 0 0,1 0-16 0 0,1-2 0 0 0,1 0 0 0 0,-1-2-88 0 0,0 1-16 0 0,0-1-8 0 0,0 0 0 0 0,-2-1-80 0 0,1 1 80 0 0,-2-1-80 0 0,0 0 80 0 0,-3 1-80 0 0,1 0 0 0 0,-2-1 0 0 0,-1 0 0 0 0,-1 1 64 0 0,-2-1-64 0 0,1 2 64 0 0,-1-1-64 0 0,-2 2 0 0 0,0 0 0 0 0,0 1 0 0 0,-1 1 0 0 0,1 0-80 0 0,-1 2-32 0 0,0 0-8 0 0,0 0 0 0 0,0 1 48 0 0,1 1 8 0 0,1 0 0 0 0,0-2 0 0 0,0 2-8 0 0,1-1 0 0 0,2 1 0 0 0,-1-1 0 0 0,1 0-344 0 0,0 0-72 0 0,2 1-16 0 0,1-1-7368 0 0</inkml:trace>
  <inkml:trace contextRef="#ctx0" brushRef="#br0" timeOffset="4">1659 1810 3223 2427 3255,'0'-1'288'0'0,"-1"1"-288"0"0,1 0 0 0 0,-1 1 0 0 0,1 0 584 0 0,-1-1 64 0 0,0 2 16 0 0,-1 0 0 0 0,-1 1 136 0 0,-1 3 24 0 0,1 1 8 0 0,-2 2 0 0 0,2 1-72 0 0,-2 1-16 0 0,1 4 0 0 0,-1 0 0 0 0,0 2-32 0 0,0 0-8 0 0,0 1 0 0 0,0 1 0 0 0,-1 0-104 0 0,0 1-24 0 0,0-1-8 0 0,0 1 0 0 0,-1-2-88 0 0,0 4-8 0 0,-1 0-8 0 0,1 1 0 0 0,0-1-128 0 0,-1-2-24 0 0,2-2-8 0 0,1 1 0 0 0,-1-1-88 0 0,0 0-24 0 0,2-3 0 0 0,1-2 0 0 0,-1 1-32 0 0,0 0 0 0 0,2-1-8 0 0,-2 0 0 0 0,1-2-32 0 0,1 0-8 0 0,-2-1 0 0 0,1-1 0 0 0,1 0 8 0 0,-2-1 0 0 0,1 0 0 0 0,0-2 0 0 0,0 0-24 0 0,0-1-8 0 0,0 0 0 0 0,1-2 0 0 0,-1 0-24 0 0,2 0 0 0 0,-1-1 0 0 0,1-1 0 0 0,-1-1-64 0 0,2 0 0 0 0,-2 0 72 0 0,2-1-72 0 0,-1 0 0 0 0,1 0 0 0 0,0 0 0 0 0,-1-1 64 0 0,1 1-64 0 0,-1 0 0 0 0,1 0-64 0 0,-1-1 64 0 0,1 2-224 0 0,0-1-8 0 0,0 1 0 0 0,1 0 0 0 0,0 1-816 0 0,-1-1-160 0 0</inkml:trace>
  <inkml:trace contextRef="#ctx0" brushRef="#br0" timeOffset="5">1516 2403 4143 2875 3302,'-1'-4'368'0'0,"0"3"-296"0"0,1 0-72 0 0,-1-1 0 0 0,1 1 448 0 0,-1 0 64 0 0,-1 1 24 0 0,0 0 0 0 0,-3-1 376 0 0,0 1 80 0 0,-2 0 8 0 0,0 0 8 0 0,1 1-312 0 0,-1 2-64 0 0,1-1-16 0 0,2 2 0 0 0,-2 0-112 0 0,2 1-24 0 0,0 0-8 0 0,0 1 0 0 0,2 0-112 0 0,0 0-16 0 0,1 0-8 0 0,1-1 0 0 0,1 0-48 0 0,1-1-16 0 0,-2-1 0 0 0,2 0 0 0 0,1 0 40 0 0,1 0 8 0 0,1-2 0 0 0,0 0 0 0 0,1 0-48 0 0,1-2-8 0 0,1 0 0 0 0,1-1 0 0 0,0-1-96 0 0,-1-2-16 0 0,-1 1-8 0 0,0 0 0 0 0,-1-1-72 0 0,-2 0-8 0 0,-2 0-64 0 0,0 1 96 0 0,-1-1-96 0 0,-2 1 0 0 0,-2 0 64 0 0,-1 0-64 0 0,0 1 0 0 0,-1 0 0 0 0,-1 2 0 0 0,-2-1 0 0 0,0 2 0 0 0,0 1 0 0 0,-1 0 0 0 0,-1 2 0 0 0,1 1 96 0 0,1 0-32 0 0,0 1-64 0 0,0 0 96 0 0,0 0 0 0 0,2 2 0 0 0,1-1 0 0 0,1 0 0 0 0,0-1-32 0 0,2-1 0 0 0,0 2-64 0 0,1-2 96 0 0,1 1-32 0 0,2 1-64 0 0,0-2 88 0 0,1 1-88 0 0,2-2 120 0 0,0 0-32 0 0,2-1-8 0 0,0 0 0 0 0,2-2 48 0 0,0 0 16 0 0,0-2 0 0 0,1 0 0 0 0,-2-1-72 0 0,1-1-8 0 0,-1 0-64 0 0,-1-2 96 0 0,0 2-96 0 0,-2-1 0 0 0,0 0 64 0 0,-1-3-64 0 0,-1 2 0 0 0,-1 0 0 0 0,-2-1 0 0 0,-1 1 0 0 0,1 0 0 0 0,-3 0 64 0 0,1 1-64 0 0,-2-1 0 0 0,-1 1 64 0 0,1 0-64 0 0,-2 2 0 0 0,0 0 72 0 0,0 2-72 0 0,0 0 0 0 0,-1 2 0 0 0,0 0 64 0 0,1 1-64 0 0,0 0 0 0 0,0 2 0 0 0,1-1 0 0 0,1 0 0 0 0,-1 0 0 0 0,4 0 0 0 0,-1-1 0 0 0,1 0 0 0 0,2 0-72 0 0,0-1 72 0 0,1 0-104 0 0,2 0-480 0 0,1-1-96 0 0,0-1-24 0 0,2-1-5016 0 0,0 1-1000 0 0</inkml:trace>
  <inkml:trace contextRef="#ctx0" brushRef="#br0" timeOffset="6">1719 1835 919 2544 3465,'1'-5'80'0'0,"-1"3"-80"0"0,0 0 0 0 0,0 0 0 0 0,0 1 464 0 0,1 0 80 0 0,-1 1 8 0 0,0-1 8 0 0,0-2 264 0 0,1 1 48 0 0,-1 0 16 0 0,-1 1 0 0 0,1-1-48 0 0,-1 2-8 0 0,1 2 0 0 0,-1-1 0 0 0,1 2-344 0 0,0 0-72 0 0,0 0-8 0 0,0 1-8 0 0,1-1-16 0 0,0 2-8 0 0,1-1 0 0 0,1 2 0 0 0,0 1 24 0 0,0 0 8 0 0,1 1 0 0 0,1 1 0 0 0,-1 2 72 0 0,1-1 8 0 0,0 2 8 0 0,-1 2 0 0 0,1-1-48 0 0,-1 2-16 0 0,0 0 0 0 0,0 1 0 0 0,0 1-16 0 0,-1 2-8 0 0,0 0 0 0 0,1 2 0 0 0,0 1-88 0 0,0 0-8 0 0,2 1-8 0 0,-1-1 0 0 0,1-1-72 0 0,0-2-8 0 0,1-1-8 0 0,-1-2 0 0 0,0-3-56 0 0,0 1-16 0 0,0 0 0 0 0,1-2 0 0 0,0 1-48 0 0,-2-1 0 0 0,2-1-8 0 0,-1-1 0 0 0,-1 1 8 0 0,1-3 8 0 0,0 1 0 0 0,-1-2 0 0 0,0 0 0 0 0,-1-2 0 0 0,-1 0 0 0 0,1-1 0 0 0,0 0-32 0 0,-1-2-8 0 0,0 1 0 0 0,-2-2 0 0 0,1 1-64 0 0,0-2 0 0 0,-2 0 72 0 0,0 0-72 0 0,0 0 0 0 0,-1-2 0 0 0,0 1 0 0 0,-1-2 64 0 0,0 1-64 0 0,0-2 0 0 0,-1 0 64 0 0,-1 0-64 0 0,0 0 0 0 0,0 2 0 0 0,0-1 0 0 0,-1 3 0 0 0,0-1 0 0 0,-1 2 0 0 0,0 0 0 0 0,-2 2 0 0 0,2 1 0 0 0,-2 1 0 0 0,2-1 0 0 0,0 1 0 0 0,1 0 0 0 0,2 1 0 0 0,0-1 0 0 0,2-1 0 0 0,0 1 0 0 0,1-2 0 0 0,1 1 0 0 0,0-1 0 0 0,2 0 0 0 0,0 0 0 0 0,1-2 0 0 0,1 1-64 0 0,0-2 64 0 0,2 0 0 0 0,-2-1 0 0 0,2-1 0 0 0,-1 0 0 0 0,0-2 0 0 0,0 1 0 0 0,0-1 0 0 0,0-2 0 0 0,-2 1 0 0 0,0 1 0 0 0,-2 0-64 0 0,-1 0 64 0 0,0 2 0 0 0,-2-2 0 0 0,0 3 0 0 0,0-1 0 0 0,-2 2 0 0 0,0 0 0 0 0,1 0 0 0 0,-3 1 0 0 0,2 0 0 0 0,0 0 0 0 0,0 1 0 0 0,2 0 0 0 0,0-1 0 0 0,0 1 0 0 0,1 0 0 0 0,1-1 0 0 0,0 0 0 0 0,1 0 0 0 0,0 0 0 0 0,1-1 0 0 0,1 0 0 0 0,0-1 0 0 0,1 0 0 0 0,0-1 0 0 0,0 1 0 0 0,-1 0 0 0 0,0-1-96 0 0,-2 1-136 0 0,1 0-32 0 0,-2-1-8 0 0,-1 1 0 0 0,2-1-528 0 0,-2 0-96 0 0,0 1-32 0 0,0-2-7408 0 0</inkml:trace>
  <inkml:trace contextRef="#ctx0" brushRef="#br0" timeOffset="7">1792 1814 919 2476 3527,'-2'-1'80'0'0,"1"-1"-80"0"0,0 0 0 0 0,0 1 0 0 0,0 1 624 0 0,1-2 112 0 0,0 2 16 0 0,0-1 8 0 0,-1-2 360 0 0,1 0 64 0 0,0 0 24 0 0,0 0 0 0 0,1 2-48 0 0,-1-1-8 0 0,3 0 0 0 0,-2 2 0 0 0,2 0-336 0 0,0 0-72 0 0,1 2-8 0 0,1 0-8 0 0,1 2-240 0 0,1 1-40 0 0,-2-1-16 0 0,2 0 0 0 0,1 4-80 0 0,3 1-24 0 0,1 0 0 0 0,2 1 0 0 0,0 2-72 0 0,3 1-24 0 0,1 2 0 0 0,1 1 0 0 0,1 0-72 0 0,0 2-8 0 0,0 0-8 0 0,0 1 0 0 0,0 0-64 0 0,-3-2-16 0 0,1-2 0 0 0,0 0 0 0 0,4 1-64 0 0,2 1 0 0 0,1-1 0 0 0,0-1 0 0 0,1 1 208 0 0,-1-1 0 0 0,-1 0 0 0 0,-3-2 0 0 0,-2 0-32 0 0,-2-3-8 0 0,-1 1 0 0 0,-3-1 0 0 0,-1 0-168 0 0,-1-1 0 0 0,-1 0 0 0 0,-2-2 0 0 0,-1 0 80 0 0,0 1-16 0 0,-1-2-64 0 0,1 2 96 0 0,-1-3 0 0 0,-2 0-8 0 0,1-1 0 0 0,-1-1 0 0 0,-1 0-24 0 0,-1 0 0 0 0,1-1 0 0 0,-1-2 0 0 0,0 2 24 0 0,0 0 0 0 0,-1-1 0 0 0,1 0 0 0 0,0 0-16 0 0,-1 0 0 0 0,2 0 0 0 0,-2-1 0 0 0,1 1-72 0 0,0-1 0 0 0,-1 1 72 0 0,0-1-72 0 0,1 0 0 0 0,-1 1 0 0 0,0-1 0 0 0,0 1 0 0 0,-1-1 0 0 0,2 0 0 0 0,-1 0 0 0 0,-1 0 0 0 0,1-1 0 0 0,0 1 0 0 0,0-1 0 0 0,0 1 0 0 0,0-1 0 0 0,-1 1 0 0 0,1-1 0 0 0,-1 1 0 0 0,0-2 0 0 0,0 0 0 0 0,0 1 0 0 0,0-1 0 0 0,-1 0 0 0 0,1 0 0 0 0,-2 0 0 0 0,0-1 0 0 0,0 2 0 0 0,-1 0 0 0 0,-2 1 0 0 0,0 0 0 0 0,-2 1 0 0 0,0 1 0 0 0,-2 1 0 0 0,0 0 0 0 0,-1 2 0 0 0,0 1 0 0 0,0 1 0 0 0,0-1 0 0 0,1 1 0 0 0,1 1 0 0 0,0-2 0 0 0,2 1 0 0 0,1-1 0 0 0,3 0 0 0 0,1-1 0 0 0,0-2 0 0 0,3 1 0 0 0,0-2 0 0 0,1 1 0 0 0,1-2 0 0 0,2 0 0 0 0,0-1 0 0 0,3-1 0 0 0,-1 0 0 0 0,2-1 0 0 0,0-1 0 0 0,1 0 0 0 0,-1-1 0 0 0,-1 0 0 0 0,-1-1 0 0 0,1 1 0 0 0,-4-1 64 0 0,0-1-64 0 0,-2 1 0 0 0,-1 0-64 0 0,-1 1 64 0 0,0 1-72 0 0,-2 0 72 0 0,0 0-80 0 0,-3 0 80 0 0,2 2 0 0 0,-3-1-72 0 0,1 2 72 0 0,-2 0 0 0 0,-1 2 0 0 0,0-1 0 0 0,-1 2 0 0 0,0 0 0 0 0,1 2 0 0 0,-1-2 0 0 0,2 3 0 0 0,-1-2 0 0 0,2 1 0 0 0,1-1 88 0 0,2 1-88 0 0,0-2 96 0 0,0 2-96 0 0,2-3 64 0 0,2 1-64 0 0,0 0 64 0 0,2-1-64 0 0,0-1 0 0 0,1 1 0 0 0,2-2 0 0 0,1-1 0 0 0,1-1 0 0 0,1 0 0 0 0,-1-1 0 0 0,1 0 0 0 0,-1-1 64 0 0,-2 0-64 0 0,1-1 0 0 0,-4 0 0 0 0,1 1 0 0 0,-4-1 0 0 0,0 1 0 0 0,-1 1 0 0 0,-1 0 0 0 0,0-1 0 0 0,-4 3 0 0 0,1-2-160 0 0,-4 3-56 0 0,1 0-8 0 0,-2 0 0 0 0,-1 1 352 0 0,1 1 64 0 0,0-1 8 0 0,-1 2 8 0 0,3-1-208 0 0,0 1 0 0 0,2-1 0 0 0,0 1 0 0 0,1-1 0 0 0,0 0-88 0 0,2 0 24 0 0,0 1 0 0 0,1-2-264 0 0,0 1-56 0 0,0-1 0 0 0,2 0-8864 0 0</inkml:trace>
  <inkml:trace contextRef="#ctx0" brushRef="#br0" timeOffset="8">1111 2198 455 2681 3491,'1'-2'0'0'0,"-1"1"0"0"0,0 0 0 0 0,0 0 0 0 0,0 0 256 0 0,0 0 0 0 0,1 0 8 0 0,-1-2 0 0 0,1 1 120 0 0,1-2 32 0 0,-1-2 0 0 0,-1 1 0 0 0,0 0 80 0 0,0 0 16 0 0,0 0 8 0 0,0 0 0 0 0,0 0 96 0 0,-1 1 24 0 0,0 0 0 0 0,1 1 0 0 0,-1-1 248 0 0,0 1 48 0 0,1 1 16 0 0,-1 0 0 0 0,1 2-56 0 0,0-1 0 0 0,-1 1-8 0 0,1 1 0 0 0,-2 1-200 0 0,0 0-40 0 0,-1 3-8 0 0,-1 2 0 0 0,-1 1-264 0 0,-2 2-56 0 0,2 1-16 0 0,-3 2 0 0 0,0 0-80 0 0,-1 2-24 0 0,-3 1 0 0 0,2-1 0 0 0,-1 0 72 0 0,-1 0 16 0 0,-2 4 0 0 0,-1 1 0 0 0,0 2 16 0 0,0 0 8 0 0,1-1 0 0 0,1-2 0 0 0,1-2-88 0 0,2-1-24 0 0,0-1 0 0 0,2-1 0 0 0,2-3-96 0 0,-1 1-16 0 0,1 1-8 0 0,0 0 0 0 0,2-1-16 0 0,-1 1-64 0 0,2-2 96 0 0,0-1-32 0 0,0 0 0 0 0,1-2 0 0 0,1-1 0 0 0,0-1 0 0 0,1-2-64 0 0,2-1 80 0 0,-1-1-80 0 0,0-1 80 0 0,1-1-80 0 0,0 0 0 0 0,1-1 0 0 0,0-3 0 0 0,1 0 0 0 0,0-2 0 0 0,-1-1 0 0 0,0-1 64 0 0,1 1-64 0 0,-3-2 0 0 0,0 0 0 0 0,1-1 0 0 0,-2 2-64 0 0,-2-1-32 0 0,1 1-8 0 0,-2 0 0 0 0,0 3-24 0 0,-2 0-8 0 0,1 3 0 0 0,-2 0 0 0 0,-1 3 40 0 0,-2 2 16 0 0,1 0 0 0 0,-2 2 0 0 0,0 1 80 0 0,0 2-80 30-18,-1 0 80-1 0,1 1-80-1-1,2 0 80-28 19,1 1 0 0 0,0 0 64 0 0,2-1-64 0 0,2 0 96 0 0,1-1-24 0 0,0-1 0 26-18,2-1 0-26 18,2-1 0 0 0,-1-1 0 0 0,2 0 0 0 0,2-1 0 0 0,-1-1-8 0 0,1-2-64 0 0,1 0 96 26-18,1 0-32-26 18,0-2 0 0 0,1 0-64 0 0,-1 0 96 0 0,1-3-32 0 0,-2 1-64 0 0,0 0 64 0 0,-1 0-64 0 0,-1 0 64 0 0,-1 0-64 27-20,0 0 0-27 20,-2 0 0 0 0,-1 1 0 0 0,0 0 0 0 0,-1 0 0 0 0,-1 2 0 0 0,0-2 0 0 0,0 2 0 0 0,-1-1 0 0 0,0 1 0 0 0,0-1 0 0 0,1 1 0 0 0,1 0-112 0 0,0-1 16 0 0,-1-1 0 0 0,2 2-360 0 0,0-2-72 0 0,2 0-16 0 0,-1 0-8320 0 0</inkml:trace>
  <inkml:trace contextRef="#ctx0" brushRef="#br0" timeOffset="9">745 1994 5063 2858 3481,'0'-1'448'0'0,"1"-1"-352"0"0,-1 1-96 0 0,0 1 0 0 0,0 0 736 0 0,0 0 128 0 0,0-1 24 0 0,-1-1 8 0 0,-1 0 192 0 0,-1 1 32 0 0,-2 2 16 0 0,0 2 0 0 0,-2 2-464 0 0,0 0-88 0 0,-2 4-16 0 0,0-1-8 0 0,-1 4-104 0 0,-1 1-16 0 0,-2 2-8 0 0,-1 1 0 0 0,-1 3-32 0 0,-1 0-8 0 0,0 1 0 0 0,2-1 0 0 0,-1 2 0 0 0,0-3 0 0 0,1 2 0 0 0,1-4 0 0 0,4-3-40 0 0,-2 1 0 0 0,1 0-8 0 0,-1 0 0 0 0,1 1-120 0 0,0-1-32 0 0,1 1 0 0 0,-1-1 0 0 0,2 0-96 0 0,-1-1-32 0 0,2-1 0 0 0,-1-1 0 0 0,3 0 0 0 0,-1-2-64 0 0,-1 0 96 0 0,1-1-32 0 0,1 1-64 0 0,1-2 0 0 0,2-1 0 0 0,0-2 0 0 0,1 0 0 0 0,-1-1 0 0 0,2-2 0 0 0,0 0 0 0 0,0-1 0 0 0,2-1 0 0 0,0-2 64 0 0,0-2-64 0 0,3-2 64 0 0,-3 0-64 0 0,2-1 96 0 0,0 0-32 0 0,-1-1-64 0 0,-2 0 0 0 0,1 0 0 0 0,-1 1 0 0 0,-2 0 0 0 0,-1 1 0 0 0,1 1 0 0 0,-2 2 0 0 0,0 0 0 0 0,1 3-88 0 0,-2 0 88 0 0,1 1-64 0 0,-2 2 64 0 0,1 2-104 0 0,0 0 40 0 0,-1 2 64 0 0,-1 1-80 0 0,1 0 80 0 0,1 0 0 0 0,1 1-72 0 0,-1 0 72 0 0,0-2 0 0 0,3 1 0 0 0,-1-1 0 0 0,2 0 0 0 0,0-1 0 0 0,2-2 0 0 0,0 0 0 0 0,1 0 0 28-19,0-3 0-28 19,1 1 0 0 0,0-2 0 0 0,1 0 0 0 0,1-2 0 0 0,0 0 0 0 0,0-1 0 0 0,-1 0 0 0 0,0-1 0 0 0,-1 1 0 0 0,-1-1 0 0 0,-1 0 0 0 0,-1 1 0 0 0,-1 1 0 0 0,-2-1 0 0 0,1 1 0 0 0,-3-1 0 0 0,0 2 0 0 0,-1 0 0 0 0,1 1 0 26-18,-2 0 0-26 18,0 1 0 0 0,0 1 0 0 0,-1 0 0 0 0,2 2 0 0 0,-1 1 0 0 0,0-1 0 0 0,1 2 0 0 0,0 0 0 0 0,1 0 0 0 0,-1 0 0 0 0,1 2 0 0 0,2-1 0 0 0,0-1 0 0 0,1 1 0 0 0,1-2-96 0 0,1-1 16 0 0,0 0 8 0 0,0 0-6080 0 0,2-1-1216 0 0</inkml:trace>
  <inkml:trace contextRef="#ctx0" brushRef="#br0" timeOffset="10">767 2649 1839 2950 3173,'1'-1'160'0'0,"-1"1"-160"0"0,0 0 0 0 0,0-1 0 0 0,0 0 528 0 0,0 1 72 0 0,0-1 8 0 0,1-2 8 0 0,-1 0 296 0 0,1 0 56 0 0,0 0 16 0 0,-1 1 0 0 0,1 0 80 0 0,0 0 24 0 0,-1 0 0 0 0,0 0 0 0 0,0 1-48 0 0,1 0-8 0 0,-1 0 0 0 0,0 0 0 0 0,0 0-264 0 0,0 1-48 0 0,-1 1-16 0 0,1 1 0 0 0,-2 1-232 0 0,-1 2-56 0 0,1 2 0 0 0,-1-1-8 0 0,2 0-216 0 0,-2 2-48 0 0,-1 3-8 0 0,0 3 0 0 0,-1 2-24 0 0,-1 2-8 0 0,1 4 0 0 0,0 0 0 0 0,-2-1 24 0 0,3 0 0 0 0,-1-4 0 0 0,1 1 0 0 0,1-2-32 0 0,-1-1-8 0 0,2-2 0 0 0,-2 1 0 0 0,1 2 8 0 0,0 0 0 0 0,0 0 0 0 0,-2 2 0 0 0,2-1 0 0 0,-1-2 0 0 0,0-1 0 0 0,1-2 0 0 0,0-2-8 0 0,0-1 0 0 0,1 0 0 0 0,1-3 0 0 0,1 0-24 0 0,0-2 0 0 0,0 0 0 0 0,0-1 0 0 0,0-1-64 0 0,1-1 64 0 0,0-1-64 0 0,0-1 64 0 0,0-1-64 0 0,-1-1 80 0 0,2-1-80 0 0,-1-2 80 0 0,1 0-16 0 0,-2 0-64 0 0,0 0 96 0 0,0-1-32 0 0,0-1-64 0 0,-1 0 0 0 0,-2 0 0 0 0,1 2 0 0 0,-1 0-120 0 0,-2 2 16 0 0,1 1 0 0 0,-1 1 0 0 0,0 2 8 0 0,0 2 0 0 0,-1 0 0 0 0,0 2 0 0 0,-1 0 96 0 0,1 2-96 0 0,0 1 96 0 0,0-1-96 0 0,1 1 96 0 0,1-1 0 0 0,0 1 0 0 0,2-1-72 0 0,0 1 72 0 0,1-3 0 0 0,1 1 0 0 0,0-1 0 0 0,3 0 0 0 0,-1 0 0 0 0,2-1 0 0 0,0-1 0 0 0,2-1 0 0 0,1 0 0 0 0,0-2 0 0 0,1 0 0 0 0,-1-1 0 0 0,0 0 0 0 0,-2-1 0 0 0,2 0 0 0 0,-1-1 0 0 0,-1 0-64 0 0,-1 0 64 0 0,0 0-64 0 0,-2 0 64 0 0,-1 1 0 0 0,0 0 0 0 0,-2 0-64 0 0,0 2 64 0 0,-2-1 0 0 0,0 1 0 0 0,-1 1 0 0 0,-1 0 0 0 0,0 1 0 0 0,-1 0 0 0 0,1 1 0 0 0,-1 0 0 0 0,0 1 64 0 0,-1 1-64 0 0,1-1 64 0 0,1 1-64 0 0,0 0 64 0 0,1 0-64 23-19,2-1 64-23 19,0 0-64 0 0,1 0 0 0 0,1 0 0 0 0,2-1 0 0 0,0-1 0 0 0,0 0 0 0 0,3-1 0 0 0,0 0 0 0 0,1-1-112 0 0,0-1-8 22-21,0 1 0-22 21,2-2 0 0 0,-1 0-608 0 0,2 1-120 0 0</inkml:trace>
  <inkml:trace contextRef="#ctx0" brushRef="#br0" timeOffset="11">1423 2479 3223 2594 3598,'-1'-1'288'0'0,"1"0"-288"0"0,0 0 0 0 0,0 1 0 0 0,-1 0 864 0 0,0-1 128 0 0,1 1 16 0 0,-1-1 8 0 0,0 0 264 0 0,0 1 48 0 0,0 2 16 0 0,-1 2 0 0 0,1 2-440 0 0,-1 1-80 0 0,0 4-24 0 0,1 2 0 0 0,-1 2-104 0 0,0 2-24 0 0,1 2-8 0 0,-1 0 0 0 0,0 0-200 0 0,1 0-40 0 0,0 1-8 0 0,-1 0 0 0 0,2 0-24 0 0,-2-2-8 0 0,0-1 0 0 0,1 1 0 0 0,1 2-120 0 0,0-3-24 0 0,0-1-8 0 0,0-2 0 0 0,0 0-104 0 0,0-3-16 0 0,1-1-8 0 0,-1-1 0 0 0,1-1-40 0 0,0 0 0 0 0,0-2-64 0 0,0-2 96 0 0,-1 0-96 0 0,0 0 72 0 0,0-2-72 0 0,0 1 64 0 0,0-3-64 0 0,0 0 0 0 0,0 1 72 0 0,0-2-72 0 0,0 1 0 0 0,0-4 72 0 0,0 1-72 0 0,-2-3 0 0 0,0 1 88 0 0,1-1-88 0 0,-2 0 80 0 0,0 1-80 0 0,0 1 0 0 0,-2 1 0 0 0,0 2 0 0 0,0 0 0 0 0,-1 1 0 0 0,-2 1 0 0 0,1 2 0 0 0,-1-2 0 0 0,0 4 0 0 0,0 0 0 0 0,2 0 0 0 0,0 0 0 0 0,2-1 0 0 0,-1 1 0 0 0,2 0 0 0 0,0 0 0 0 0,1-1 0 0 0,2 1 0 0 0,0 0 0 0 0,2-2 0 0 0,1 1 0 0 0,0-2 0 0 0,2 0 0 0 0,1-1 0 0 0,2-2 0 0 0,-1 1 0 0 0,1-2 0 0 0,1 0 0 0 0,-1-2 0 0 0,-2 1 0 0 0,-1 1 0 0 0,0-2 0 0 0,1 1 0 0 0,-1-1 0 0 0,-1-1 0 0 0,-1 0 0 0 0,-1 1 0 0 0,-3 2 0 0 0,0 0 0 0 0,-2 0 0 0 0,-1 1 0 0 0,-2 0 0 0 0,0 3 0 0 0,-3-1 0 0 0,1 1 0 0 0,2 0 0 0 0,1-1 0 0 0,-1 2 0 0 0,0-1 0 0 0,0 1 72 0 0,1 1-72 0 0,1-1 64 0 0,1 0-64 0 0,1 0 0 0 0,1 0 0 0 0,1-1 64 0 0,1 1-64 0 0,1-2 0 0 0,1 0 0 0 0,2 0 0 0 0,2-2-176 0 0,-1 0-24 0 0,3-1-8 0 0,0 0 0 0 0,0-1-880 0 0,0-1-184 0 0</inkml:trace>
  <inkml:trace contextRef="#ctx0" brushRef="#br0" timeOffset="12">1944 2389 3679 2183 3661,'1'-1'160'0'0,"0"-1"40"0"0,-1 1-200 0 0,1 1 0 0 0,0 0 0 0 0,-1 0 0 0 0,0-1 760 0 0,1 1 104 0 0,0 0 32 0 0,0 1 0 0 0,-1 0 192 0 0,0 2 32 0 0,0 1 16 0 0,-1 1 0 0 0,0 3-48 0 0,0-1 0 0 0,-1 2-8 0 0,0 1 0 0 0,0 3-208 0 0,1-1-40 0 0,-2 4 0 0 0,2 0-8 0 0,-1 2-296 0 0,-1 0-56 0 0,1 0-16 0 0,0-1 0 0 0,1-3-144 0 0,-2 1-32 0 0,1-1-8 0 0,0 2 0 0 0,-1-2-112 0 0,0 1-32 0 0,0 1 0 0 0,0-2 0 0 0,0 2-8 0 0,0 0-8 0 0,0-1 0 0 0,1-1 0 0 0,0 0-112 0 0,1-1 0 0 0,0-2-72 0 0,-1 0 72 0 0,1-1 104 0 0,0-1 72 0 0,1 0 16 0 0,-1-1 0 0 0,-1-1-192 0 0,1-1 0 0 0,1-1 0 0 0,0 1 64 0 0,-1-2-64 0 0,0 0 0 0 0,1-1 0 0 0,0-1 0 0 0,0 1 64 0 0,0-2-64 0 0,0-1 80 0 0,1 1-80 0 0,0-1 64 0 0,-1 0-64 0 0,0 0 0 0 0,0 0 72 0 0,1-1-72 0 0,-1 1 0 0 0,0 0 72 0 0,0 0-72 0 0,0 0 0 0 0,0 0 72 0 0,5-9-72 0 0,-5 5 0 0 0,0 2 64 0 0,-1-1-64 0 0,0 0 0 0 0,-1-1 0 0 0,0 0 0 0 0,-1 2 0 0 0,0 0 0 0 0,-2 1 0 0 0,1 1 0 0 0,-3 0 0 0 0,1 2 0 0 0,-1 0 0 0 0,-1 2 0 0 0,0-1 0 0 0,1 1-64 0 0,0 0 64 0 0,1 0 0 0 0,1 0 0 0 0,1 0 0 0 0,-1 0 0 0 0,2 0 0 0 0,1-1 0 0 0,1 0 0 0 0,1-1 0 0 0,0 2 0 0 0,1-1 0 0 0,1-1 0 0 0,1 0 0 0 0,2 0 0 0 0,-1-2 0 0 0,2 1 0 0 0,1-2 0 0 0,1 1 0 0 0,0-2 0 0 0,0 0 0 0 0,0-1 0 0 0,1-1 0 0 0,0 1 0 0 0,-1-1-80 0 0,-2 1 80 0 0,-1-1-72 0 0,-2 2 72 0 0,-2 0-96 0 0,-1 1 96 0 0,-1 1-64 0 0,-3-1 64 0 0,-1 2 0 0 0,-1 0 0 0 0,-2 1 0 0 0,-2 0 0 0 0,1 2 0 0 0,0-1 0 0 0,2-1 0 0 0,-1 1 0 0 0,1-1 64 0 0,0 1-64 0 0,2 0 80 0 0,1-1-80 0 0,0 1 80 0 0,2-1-80 0 0,1 0 0 0 0,0 0 0 0 0,2 0 0 0 0,1-1 0 0 0,1 0-104 0 0,1-1-48 0 0,2 0-8 0 0,1 0-6328 0 0,1-1-1264 0 0</inkml:trace>
  <inkml:trace contextRef="#ctx0" brushRef="#br0" timeOffset="13">1336 2930 5703 2583 3261,'2'0'512'0'0,"-2"0"-416"0"0,1 0-96 0 0,0 0 0 0 0,-1-1 0 0 0,0 1 0 0 0,0 0 0 0 0,0 0 0 0 0,1 0 0 0 0,0 0 0 0 0,-1 0 0 0 0,0 0 0 0 0,0 0 0 0 0,0 0 0 0 0,0 0 0 0 0,0 0 0 0 0,0 0 0 0 0,0 0 0 0 0,0 0 0 0 0,0 0 0 0 0</inkml:trace>
  <inkml:trace contextRef="#ctx0" brushRef="#br0" timeOffset="14">1357 2915 5623 2570 3261,'0'0'504'0'0,"0"0"-408"0"0,0 0-96 0 0,0 0 0 0 0,1 0 384 0 0,-1-1 48 0 0,0 0 16 0 0,0 1 0 0 0,1-1 152 0 0,0-1 24 0 0,0 1 8 0 0,-1 1 8 0 0,0 0 24 0 0,0 0 8 0 0,0 0 0 0 0,0 0 0 0 0,0 0-24 0 0,2-8-8 0 0,0 7 0 0 0,-2 1 8 0 0,1 0-72 0 0,-1 0-24 0 0,0 0 0 0 0,0 0 8 0 0,-1 0-136 0 0,1 0-24 0 0,-2 2-8 0 0,0 0 8 0 0,-1 2-160 0 0,-1 1-32 0 0,-1 1-8 0 0,-1 1 8 0 0,0 2-80 0 0,-2 3-24 0 0,1 2 0 0 0,-3 2 8 0 0,0-1-112 0 0,0 2 72 0 0,-1-1-72 0 0,-1 0 72 0 0,0 2 32 0 0,0-1 8 0 0,1-1 0 0 0,1-2 8 0 0,1-2-16 0 0,0 0 0 0 0,0-1 0 0 0,1 0 8 0 0,1-1-40 0 0,-2 0-8 0 0,2 0 0 0 0,0-1 8 0 0,0-1 56 0 0,1 0 16 0 0,0-2 0 0 0,1 1 16 0 0,0-1-72 0 0,0 0-16 0 0,1-1 0 0 0,0-1 0 0 0,0-1-72 0 0,2 0 96 0 0,0-1-96 0 0,0-1 96 0 0,2 0-96 0 0,0-1 0 0 0,0 0 0 0 0,2-1 64 0 0,0-2-64 0 0,0 0 0 0 0,2-2 0 0 0,0 1 0 0 0,0-1 64 0 0,0-2-64 0 0,0 1 0 0 0,-1 0 64 0 0,-1 0-64 0 0,-1 1-96 0 0,0-1 16 0 0,-1 2 8 0 0,-1 0-16 0 0,-1 1 0 0 0,1 0 0 0 0,-2 2 0 0 0,1 2-88 0 0,-2 1-16 0 0,0 1-8 0 0,-1 2 0 0 0,0 0 64 0 0,-1 0 8 0 0,2 2 8 0 0,-1-1 0 0 0,1 0 120 0 0,1 0 0 0 0,0-1 0 0 0,1-1 0 0 0,0 1 0 0 0,1-1 0 0 0,1 0 0 0 0,1 0 0 0 0,-1-2 0 0 0,2 1 0 0 0,-1-3 0 0 0,2 1 0 0 0,0-1 0 0 0,1-1 0 0 0,0 0 0 0 0,1-2 0 0 0,1 1 64 0 0,-1-1-64 0 0,-1 0 0 0 0,-1 0 0 0 0,0 0 64 0 0,0 0-64 0 0,-2 0 0 0 0,0 1 0 0 0,-1-1 0 0 0,0 2 0 0 0,0-2 0 0 0,-1 1 0 0 0,1 1-280 0 0,-1-2-8 0 0,0 2 0 0 0,1-2 0 0 0,1 1-688 0 0,1-1-144 0 0</inkml:trace>
  <inkml:trace contextRef="#ctx0" brushRef="#br0" timeOffset="15">1376 2883 5815 2500 2998,'-1'-5'128'0'0,"1"4"24"0"0,-1-1 8 0 0,0 1 0 0 0,1 1-160 0 0,0-1 0 0 0,0 1 0 0 0,0 0 0 0 0,1 0 1232 0 0,0 0 208 0 0,0 1 48 0 0,-1 2 8 0 0,2 0-480 0 0,0 2-96 0 0,0 1-24 0 0,1 0 0 0 0,0 2-168 0 0,0 0-40 0 0,1 2-8 0 0,1 1 0 0 0,1 0-232 0 0,0 1-40 0 0,0 2-16 0 0,1-1 0 0 0,-1 1-72 0 0,0-1-24 0 0,1 0 0 0 0,0 0 0 0 0,-1-1-32 0 0,2 1-8 0 0,-3-1 0 0 0,1 0 0 0 0,-1-1-104 0 0,1 1-24 0 0,1 1-8 0 0,-2 0 0 0 0,1 0-48 0 0,1 0-8 0 0,-2-1 0 0 0,1 0 0 0 0,0 0 8 0 0,0 0 0 0 0,0-2 0 0 0,-2 0 0 0 0,2 0-8 0 0,-2-1 0 0 0,1 0 0 0 0,-1-2 0 0 0,-2-2-64 0 0,1 0 0 0 0,0 2 72 0 0,-1-2-72 0 0,0-1 0 0 0,0 0 72 0 0,1-1-72 0 0,-2-1 0 0 0,0-1 104 0 0,1 0-32 0 0,0-2-8 0 0,-1 0 0 0 0,1-2 0 0 0,0 0-64 0 0,-1-1 96 0 0,-1 0-32 0 0,0 0-64 0 0,0-1 80 0 0,-1 0-80 0 0,-2 0 80 0 0,1 0-80 0 0,-2 2 0 0 0,0 0 0 0 0,-1 0 0 0 0,-1 2 0 0 0,-1 0 0 0 0,1 2-64 0 0,0 0 64 0 0,0-1 0 0 0,0 3-88 0 0,1 0 88 0 0,0 0-64 0 0,1 1 64 0 0,2 0 0 0 0,-1-1 0 0 0,2-1 0 0 0,1 1 0 0 0,0 1 0 0 0,2-1 0 0 0,1-1 0 0 0,1 0 0 0 0,0 0 0 0 0,2-1 0 0 0,-1-1 0 0 0,-1 1 0 0 0,1-2 0 0 0,2 1 0 0 0,-1-1 0 0 0,0 0-64 0 0,-1-1 64 0 0,-1 1-64 0 0,0-1 64 0 0,-2 0-96 0 0,-1 2 16 0 0,-1-2 8 0 0,0 0 0 0 0,-2 1 72 0 0,0 0 0 0 0,-1-1-72 0 0,1 2 72 0 0,0-1 0 0 0,-1 1 0 0 0,-1 0 0 0 0,-2 1 0 0 0,0 0 0 0 0,0 1 0 0 0,0-1 0 0 0,0 1 0 0 0,3 0 0 0 0,-1 0 0 0 0,2 0 0 0 0,0 0 0 0 0,1-1 0 0 0,0 0-88 0 0,1 1 88 0 0,0 0-64 0 0,2-1-296 0 0,-1 1-56 0 0,0 0-16 0 0,1-2-8624 0 0</inkml:trace>
  <inkml:trace contextRef="#ctx0" brushRef="#br0" timeOffset="16">1531 3294 1375 2413 2601,'0'0'128'0'0,"0"0"-128"0"0,0-1 0 0 0,0 1 0 0 0,0 0 744 0 0,0 0 128 0 0,0-1 24 0 0,0 0 8 0 0,0 0 312 0 0,0 0 56 0 0,0 0 8 0 0,0 1 8 0 0,0 0-80 0 0,0 0-24 0 0,0 0 0 0 0,0 0 0 0 0,0 0-392 0 0,0 0-88 0 0,0 0-8 0 0,0 0-8 0 0,0 0-288 0 0,2 9-56 0 0,-2-4-16 0 0,-1 0 0 0 0,0 4-8 0 0,1 1 0 0 0,-1 1 0 0 0,0 2 0 0 0,0 0 0 0 0,0 0 0 0 0,1 0 0 0 0,-1 1 0 0 0,-1-1-80 0 0,2 0-16 0 0,-1-1-8 0 0,0 0 0 0 0,1-2-80 0 0,0 0-8 0 0,1-1-8 0 0,0-1 0 0 0,-1 1-56 0 0,1-1 0 0 0,-1-1-64 0 0,1 0 96 0 0,-1 1-32 0 0,0 0-64 0 0,0 1 88 0 0,0-1-88 0 0,0 0 112 0 0,-1-1-32 0 0,0 1-8 0 0,1-2 0 0 0,0 0 8 0 0,0 0 0 0 0,0-2 0 0 0,0 0 0 0 0,0 1-16 0 0,0-2-64 0 0,0 0 96 0 0,0-1-32 0 0,1-2-64 0 0,-1 0 64 0 0,1 0-64 0 0,-1 1 64 0 0,0-1-64 0 0,0-1 0 0 0,0 2 0 0 0,0-1 64 0 0,0-1 0 0 0,0 0-64 0 0,0 1 96 0 0,0 0-32 0 0,0 0 32 0 0,0 0 0 0 0,0 0 0 0 0,-3-8 0 0 0,2 4-96 0 0,1 2 0 0 0,-1 0 0 0 0,-1 0 0 0 0,0 0 0 0 0,0 0 0 0 0,0-1-80 0 0,-1-1 80 0 0,-2 0 0 0 0,1 0 0 0 0,-2-2-64 0 0,2 2 64 0 0,1 1-96 0 0,-2-1 8 0 0,-1-1 0 0 0,-1 0 0 0 0,-1 0 88 0 0,2 1-104 0 0,-1 1 40 0 0,1-1 64 0 0,0 1-128 0 0,1 0 32 0 0,1 1 0 0 0,-1 0 8 0 0,0 0 88 0 0,1 0 0 0 0,-1-1-72 0 0,1 2 72 0 0,-1-2 0 0 0,1 0 0 0 0,1 1-72 0 0,0 1 72 0 0,1-1 0 0 0,-1 1 0 0 0,3-1 0 0 0,-1 0 0 0 0,0 1 0 0 0,1 0 0 0 0,1 1 0 0 0,0-1 0 0 0,1 0 0 0 0,1 0 0 0 0,1 1 0 0 0,0-1 0 0 0,1 0 0 0 0,1 0 0 0 0,2 0 0 0 0,0 0 0 0 0,2 0 80 0 0,0-1-80 0 0,1 1 80 0 0,-2 0-80 0 0,2-1 72 0 0,-1 1-72 0 0,2 1 64 0 0,-2 0-64 0 0,1 0 0 0 0,-1 0 0 0 0,0 0 0 0 0,0 0 0 0 0,-1 0 0 0 0,0 0 0 0 0,-2 1 0 0 0,0 1 0 0 0,-1-1 0 0 0,-2 0 0 0 0,1 0 0 0 0,-2 1 0 0 0,0-1 0 0 0,1 0 0 0 0,-1 1 0 0 0,-1-1 0 0 0,1 2 0 0 0,-1-2 0 0 0,0 1 64 0 0,1 1-64 0 0,-2-2 0 0 0,0 2 0 0 0,0-2 0 0 0,0 1 0 0 0,0 0 64 0 0,-2 0-64 0 0,0 0 64 0 0,0 1-64 0 0,-1 1 96 0 0,-1-1-32 0 0,0 1 0 0 0,-1 0 0 0 0,-1 0 8 0 0,1-1 0 0 0,-3 2 0 0 0,0 0 0 0 0,1 2-72 0 0,-2-2 96 0 0,1 1-96 0 0,0 0 96 0 0,-1 0-96 0 0,1 0 80 0 0,1 0-80 0 0,0-1 80 0 0,0 1-80 0 0,1 0 64 0 0,2 0-64 0 0,0-1 64 0 0,0-2-64 0 0,2 0 0 0 0,-1 0 0 0 0,0-1 0 0 0,2-1 0 0 0,0 1 0 0 0,0-1 0 0 0,1-1 0 0 0,0 0-160 0 0,1 0-32 0 0,0-1 0 0 0,1-1-6448 0 0,1 1-1296 0 0</inkml:trace>
  <inkml:trace contextRef="#ctx0" brushRef="#br0" timeOffset="17">2490 2401 5703 2183 3536,'2'0'512'0'0,"-2"0"-416"0"0,0 0-96 0 0,0-1 0 0 0,0 1 0 0 0,0 0 0 0 0,-1-1 0 0 0,0 1 0 0 0,-1-1 0 0 0,0 0 0 0 0,0 1 0 0 0,1-2 0 0 0,-1 2 0 0 0,0-1 0 0 0,1 0 0 0 0,1 1 0 0 0,-1 0 0 0 0,1 0 0 0 0,-2-1 0 0 0,2 1 0 0 0,0 0 0 0 0,-1 0 0 0 0,1-1 0 0 0,-2 1 0 0 0,1 0 0 0 0,0-1 0 0 0,0 0 0 0 0,-1 1 0 0 0,1 0 0 0 0,-1-1 0 0 0,1 1-96 0 0,-1-1 32 0 0,1 0 64 0 0,-1 1-96 0 0,1-1 96 0 0,-1 1 0 0 0,1-1 0 0 0,0 0 0 0 0,0 0 104 0 0,-1 0-8 0 0,2 0 0 0 0,-2 1 0 0 0,1-1-176 0 0,0 1-40 0 0,0-1-8 0 0,0 0 24 0 0,0 0 24 0 0,-1 1 8 0 0,2 0 0 0 0,0-1 0 0 0,-1-1 328 0 0,1 1 72 0 0,-1 0 16 0 0,0-1 16 0 0,1 1 152 0 0,0 0 32 0 0,0 0 8 0 0,0 0 0 0 0,0 0 56 0 0,0 0 0 0 0,0 0 8 0 0,0 0 0 0 0,0 1-56 0 0,0 0-16 0 0,0 0 0 0 0,0 1 24 0 0,0 0-120 0 0,0 1-32 0 0,-1 1 0 0 0,1 1 0 0 0,-1 0-72 0 0,1 1-24 0 0,-1 2 0 0 0,0 0 24 0 0,1 2 32 0 0,-1 1 8 0 0,0 1 0 0 0,1 0 0 0 0,-1 1-40 0 0,1 2-8 0 0,-2 2 0 0 0,1 2 0 0 0,0 0 48 0 0,-1 2 16 0 0,0-2 0 0 0,1 1 16 0 0,0-2-120 0 0,-1-2-16 0 0,1 0-8 0 0,0-1 0 0 0,1-1-112 0 0,-1-1-32 0 0,1-2 0 0 0,-1 0 0 0 0,1 1-40 0 0,0-2-16 0 0,0 0 0 0 0,0-1 0 0 0,1-1 0 0 0,-1 0 0 0 0,0-2 0 0 0,1-1 0 0 0,-1 0 24 0 0,0 0 8 0 0,0-1 0 0 0,0 0 0 0 0,0-1-32 0 0,1-1-8 0 0,-1 2 0 0 0,0-2 0 0 0,1 1 0 0 0,-1-1 0 0 0,1 0 0 0 0,-1 0 0 0 0,1 0 0 0 0,0 0 0 0 0,-1-1 0 0 0,0 0 0 0 0,1 1 0 0 0,-1-1 0 0 0,1 0 0 0 0,0 0 0 0 0,-1 0-64 0 0,0 0 0 0 0,0 0 0 0 0,0 0 0 0 0,0 0 64 0 0,3-9 0 0 0,-4 6 0 0 0,1 0 0 0 0,0 0-64 0 0,-2-1 0 0 0,-1-1 0 0 0,-1 1 0 0 0,1 0 0 0 0,-1-1 0 0 0,-1 0 0 0 0,1-1 0 0 0,-2 2 0 0 0,-1-2 0 0 0,2 1 0 0 0,-2 0 0 0 0,1 1-104 0 0,-1-1-16 0 0,0 2 0 0 0,-1-2 0 0 0,1 3 24 0 0,-2-2 0 0 0,2 1 0 0 0,-1 2 0 0 0,0-2 24 0 0,1 1 8 0 0,0 0 0 0 0,1 0 0 0 0,1 0 64 0 0,2 0 0 0 0,-1 0 0 0 0,2 0 0 0 0,-1 1 0 0 0,1-1 0 0 0,1 0 0 0 0,0 1 0 0 0,1-1 0 0 0,0 1 0 0 0,2-1 0 0 0,-1 0 0 0 0,1 1 0 0 0,0-2 0 0 0,2 2 0 0 0,1-2 0 0 0,2 1 0 0 0,0-1 0 0 0,0 2 0 0 0,1-1 0 0 0,2 1 0 0 0,1 0 0 0 0,0 0 0 0 0,1 0 0 0 0,0 1 0 0 0,0 1 0 0 0,0 0 64 0 0,-1 0-64 0 0,1 0 0 0 0,-2 1 0 0 0,1 0 0 0 0,-1 0 0 0 0,0 0 0 0 0,0 0 0 0 0,-1-1 0 0 0,-2 0 0 0 0,2 0 0 0 0,-2 0 0 0 0,0-1 0 0 0,-2 0 0 0 0,0 0 0 0 0,-1 0 0 0 0,0 0 0 0 0,-1 0 0 0 0,-1 0 0 0 0,-1 0 0 0 0,-1 0 0 0 0,0 1 0 0 0,0 0 0 0 0,-1-1 0 0 0,-1 1 0 0 0,-1 1 0 0 0,1 0 0 0 0,-2 1 0 0 0,-1 0 0 0 0,-1 1 0 0 0,0 0 0 0 0,0 1 0 0 0,-2-1 0 0 0,1 2 0 0 0,0-1 64 0 0,-3 3-64 0 0,1-2 64 0 0,-1 1-64 0 0,1 0 0 0 0,-2 0 64 0 0,1 0-64 0 0,1 1 0 0 0,1-2 96 0 0,1 1-8 0 0,0-1-8 0 0,0-1 0 0 0,1 2-16 0 0,2-3 0 0 0,-1 0 0 0 0,3 0 0 0 0,-2-2 0 0 0,2 1 0 0 0,-1-1 0 0 0,2 0 0 0 0,0-1-64 0 0,-1 0 0 0 0,2 0 0 0 0,0 0 0 0 0,0-1 0 0 0,0 0 0 0 0,0 0 0 0 0,0 0 0 0 0,0 0-192 0 0,0 0-48 0 0,0-1-16 0 0,0 1-6336 0 0,0 0-1280 0 0</inkml:trace>
  <inkml:trace contextRef="#ctx0" brushRef="#br0" timeOffset="18">1822 2866 2303 2533 3183,'0'2'200'0'0,"0"-2"-200"0"0,1 0 0 0 0,-1 0 0 0 0,0 1 448 0 0,0 0 56 0 0,0-1 8 0 0,2 1 0 0 0,-1 1 192 0 0,0-1 48 0 0,0 0 8 0 0,0 0 0 0 0,1 0 48 0 0,-2 0 16 0 0,1-1 0 0 0,0 0 0 0 0,-1 1-56 0 0,0 0 0 0 0,0-1-8 0 0,0 0 0 0 0,0-1-152 0 0,0 1-24 0 0,0 0-8 0 0,0 0 0 0 0,0 0 0 0 0,0 0-8 0 0,0 0 0 0 0,0 0 0 0 0,-5-8-216 0 0,4 7-32 0 0,-1 0-16 0 0,0-2 0 0 0,-1 1-136 0 0,1-1-24 0 0,-2-1-8 0 0,0-1 0 0 0,0 1-48 0 0,0-1-16 0 0,-1-1 0 0 0,0 0 0 0 0,0 0 8 0 0,1-1 0 0 0,-2 1 0 0 0,1-1 0 0 0,1 2 8 0 0,0 0 0 0 0,1 1 0 0 0,0-1 0 0 0,0 2 72 0 0,1 0 8 0 0,0 1 8 0 0,0-1 0 0 0,1 2-80 0 0,-1-2-8 0 0,1 3-8 0 0,0-2 0 0 0,0 1-80 0 0,1 0 96 0 0,0 0-96 0 0,0 0 96 0 0,0 0-96 0 0,0 0 0 0 0,0 0 72 0 0,-1 1-72 0 0,1-1 0 0 0,0 0 72 0 0,0 1-72 0 0,0-1 0 0 0,1 1 80 0 0,-1 0-80 0 0,0 0 64 0 0,0 0-64 0 0,1 0 64 0 0,2 0-64 0 0,-3 0 64 0 0,0 0-64 0 0,11 2 0 0 0,-6-1 0 0 0,3-1 64 0 0,-1 0-64 0 0,2 1 0 0 0,2-1 96 0 0,0 1-96 0 0,0-1 96 0 0,2 1-96 0 0,-1-1 96 0 0,1 0-96 0 0,0 1 96 0 0,1-1-32 0 0,-1 1-64 0 0,1-1 96 0 0,-2 1-32 0 0,0-1 16 0 0,-2 2 0 0 0,0-1 0 0 0,-1-1 0 0 0,0 1-80 0 0,-3 1 64 0 0,0-1-64 0 0,-1 1 64 0 0,-2 0 0 0 0,-1-1 0 0 0,0 1 0 0 0,-2 0 0 0 0,0 1-64 0 0,0-1 0 0 0,-3 1 0 0 0,0 2 0 0 0,-1-2 64 0 0,0 1 0 0 0,-1 1 0 0 0,-1 0 0 0 0,-1 1 0 0 0,0 1 0 0 0,-2 1 0 0 0,0-1 0 0 0,0 1-64 0 0,0-1 0 0 0,-1 2 0 0 0,1-1 0 0 0,-1 0 0 0 0,1-1 80 0 0,1-1-80 0 0,1 0 80 0 0,-1 0-80 0 0,2-1 64 0 0,0 0-64 0 0,1-2 64 0 0,1 1-64 0 0,0-2 0 0 0,1 2 0 0 0,1-3 0 0 0,0 1 0 0 0,0-1 0 0 0,2-1 0 0 0,0 0 0 0 0,0 0 0 0 0,0 0 0 0 0,0 0 0 0 0,2-2 0 0 0,1 1-384 0 0,2-2-8 0 0,0 0-8 0 0,3-1-9200 0 0</inkml:trace>
  <inkml:trace contextRef="#ctx0" brushRef="#br0" timeOffset="19">1204 3169 4631 2652 2994,'-2'-1'416'0'0,"2"1"-336"0"0,-1 0-8 0 0,0 0 0 0 0,1 0 0 0 0,0 0 24 0 0,-1 0-160 0 0,0 0-32 0 0,0 0-8 0 0,0 0 16 0 0,-1 0 88 0 0,0 1 0 0 0,1 0 0 0 0,-1-1 0 0 0,0 1 0 0 0,-1-1 0 0 0,2 0 0 0 0,-2 0 0 0 0,1-1 0 0 0,-1-1 0 0 0</inkml:trace>
  <inkml:trace contextRef="#ctx0" brushRef="#br0" timeOffset="20">1093 3220 2759 2773 3070,'0'0'248'0'0,"0"1"-248"0"0,0-1 0 0 0,0 0 0 0 0,0 0 592 0 0,1 0 72 0 0,0 0 8 0 0,-1 1 8 0 0,1 0 152 0 0,0 0 24 0 0,0 0 8 0 0,-1-1 0 0 0,0 0-16 0 0,0 0 0 0 0,0 0 0 0 0,0 0 0 0 0,0 0-16 0 0,0 0 0 0 0,0 0 0 0 0,0 0 0 0 0,0 0-128 0 0,0 0-24 0 0,0 0-8 0 0,6-7 0 0 0,-7 6-192 0 0,1-1-32 0 0,0 0-16 0 0,-2 0 0 0 0,2-1-160 0 0,-2 0-32 0 0,1 1-8 0 0,0-2 0 0 0,-1 0-72 0 0,-1 0-8 0 0,1-2-8 0 0,-1 0 0 0 0,0 1-16 0 0,0 0-8 0 0,1 0 0 0 0,-1-1 0 0 0,-1-1-40 0 0,1 0-8 0 0,-2 0 0 0 0,2 1 0 0 0,-1-1-72 0 0,1 1 80 0 0,0 0-80 0 0,-2 2 80 0 0,3-1-80 0 0,-1 2 0 0 0,2 0 72 0 0,0 2-72 0 0,-1-1 0 0 0,2 1 64 0 0,0 1-64 0 0,0 0 0 0 0,0 0 0 0 0,1 0 0 0 0,1 0 0 0 0,0 0 0 0 0,2 1 0 0 0,0-1 0 0 0,1 1 0 0 0,2 0 0 0 0,0 0 0 0 0,2-1 0 0 0,0 0 0 0 0,2 1 0 0 0,0 0 0 0 0,0 0 0 0 0,2 0 0 0 0,-1-1 64 0 0,0 2-64 0 0,-1-2 64 0 0,1 2-64 0 0,-1-1 64 0 0,-1-1-64 0 0,0 1 64 0 0,-2 0-64 0 0,0 0 64 0 0,-1 0-64 0 0,-2-1 0 0 0,0 1 0 0 0,-1 1 64 0 0,0-1-64 0 0,-2 1 0 0 0,1 0 64 0 0,-2-1-64 0 0,0 1 64 0 0,1-1-64 0 0,-1 0 80 0 0,0 1-80 0 0,-1 0 88 0 0,1-1-88 0 0,0 0 96 0 0,1 0-96 0 0,-2 0 80 0 0,1 0-80 0 0,-1 0 64 0 0,0 1-64 0 0,0-1 0 0 0,0-1 0 0 0,0 1 0 0 0,0 1 0 0 0,-1-1 64 0 0,-1 1-64 0 0,0 0 64 0 0,0 0-64 0 0,-1 1 96 0 0,-2 0-32 0 0,1 1 0 0 0,-2 0 0 0 0,0 2-64 0 0,-2-1 0 0 0,-1 2 0 0 0,0-1 0 0 0,0 1 0 0 0,0 0 0 0 0,-1 1 0 0 0,2-1 64 0 0,-1-1-64 0 0,2 0 0 0 0,1-1 0 0 0,0-1 0 0 0,1 1 0 0 0,0-1 0 0 0,1-1 64 0 0,0 0-64 0 0,0 0 0 0 0,0-1 0 0 0,1 0 0 0 0,1-1 0 0 0,-1 1 0 0 0,2-1 0 0 0,0 0 0 0 0,-1 0 0 0 0,1 0 0 0 0,1-1 0 0 0,0 1 0 0 0,1-2 0 0 0,1 1-280 0 0,-1-2-16 0 0,3 1-8 0 0,0-1-9136 0 0</inkml:trace>
  <inkml:trace contextRef="#ctx0" brushRef="#br0" timeOffset="21">609 3038 919 2522 2644,'1'-1'80'0'0,"0"0"-80"0"0,0 1 0 0 0,-1 0 0 0 0,0 0 144 0 0,1 0 16 0 0,-1-1 0 0 0,2 0 0 0 0,-1 0-64 0 0,0-1 0 0 0,0 2-8 0 0,0-1 0 0 0,0 1-88 0 0,-1-1 64 0 0,1 0-64 0 0,0 1 64 0 0,-1 0-64 0 0,1 0 0 0 0,0 0 0 0 0,0-1 0 0 0</inkml:trace>
  <inkml:trace contextRef="#ctx0" brushRef="#br0" timeOffset="22">649 3033 5983 2830 3441,'0'-3'264'0'0,"0"2"56"0"0,0 0-256 0 0,-1 1-64 0 0,1 0 0 0 0,0 0 0 0 0,0-1 752 0 0,-1 1 136 0 0,0 0 24 0 0,1 0 8 0 0,-2 0 136 0 0,-1 1 32 0 0,2 1 8 0 0,-1 1 0 0 0,0 1-264 0 0,-2-1-48 0 0,3 3-16 0 0,-2-2 0 0 0,1 3-200 0 0,-2 0-48 0 0,2 2-8 0 0,-1-2 0 0 0,1-1-176 0 0,0 1-40 0 0,-1 2-8 0 0,1 3 0 0 0,-2 0-48 0 0,2 1-16 0 0,-2 1 0 0 0,1 0 0 0 0,0 0-32 0 0,0 1 0 0 0,-1-2-8 0 0,0 0 0 0 0,1 0-56 0 0,0-1-16 0 0,-1-2 0 0 0,0 0 0 0 0,1 1-16 0 0,0-1 0 0 0,0-2 0 0 0,1 1 0 0 0,-1 0 8 0 0,1 1 0 0 0,0-1 0 0 0,0 0 0 0 0,1-1-104 0 0,0 0-96 0 0,0 0 24 0 0,0-2 0 0 0,0 2 208 0 0,1-3 48 0 0,-1 2 8 0 0,0-2 0 0 0,0 1-112 0 0,-1-1-16 0 0,2-1-64 0 0,-2-1 96 0 0,2 1-24 0 0,0-3-8 0 0,0 1 0 0 0,0-2 0 0 0,-1 0 0 0 0,1 0-64 0 0,1 0 96 0 0,-1-1-32 0 0,0-1 0 0 0,0 0-64 0 0,0 0 96 0 0,0-1-32 0 0,-1-1 0 26-19,0-1-64-26 19,0 1 96 0 0,1 0-32 0 0,-2-1-64 0 0,1 2 0 0 0,0 0 0 0 0,-1-1 0 27-20,-1 2 0-27 20,1 0 0 0 0,-1-1 0 0 0,0 2 0 25-19,1-2 0-25 19,-2 1 0 0 0,1 1 0 0 0,-2-1 0 0 0,2 0 0 0 0,-1 0 0 0 0,0 1 0 0 0,-1-2 0 0 0,0 0 0 26-20,0 0 0-26 20,-1 0 0 25-19,1 0 0-25 19,0 0 0 0 0,1-2 0 0 0,-1 0-72 0 0,-1 0 72 0 0,3 0-72 0 0,-2 0 72 0 0,1 1-104 0 0,-1-1 40 0 0,1 0 64 0 0,-1 0-104 0 0,0 1 40 0 0,1 1 64 0 0,0 0-64 0 0,0 1 64 0 0,-1-1 0 0 0,0 2 0 0 0,3-1 0 0 0,-1 0 0 0 0,0 1 0 0 0,1-1 0 0 0,-1 1 0 0 0,2 0 0 0 0,0-2 0 0 0,-1 2 0 0 0,2-1 0 0 0,-1 0 0 0 0,1-1 0 0 0,1 2 0 0 0,0-1 0 0 0,1 0 0 0 0,-1 1 0 0 0,1 0 0 0 0,1 1-64 0 0,1 0 64 0 0,2 0 0 0 0,0 0 0 0 0,0 1 0 0 0,3 0 0 0 0,0 0 0 0 0,2 0 0 0 0,1 0 0 0 0,1 0 0 0 0,3 0 0 0 0,-1 1 0 0 0,0-1 0 0 0,1-1 0 0 0,0 1 0 0 0,-2-2 0 0 0,-2 1 0 0 0,0 0 0 0 0,1-1 0 0 0,1-1 0 0 0,-2 2 0 0 0,0-1 0 0 0,-2 1 0 0 0,-1 0 0 0 0,-2 0 0 0 0,1 0 0 0 0,-3 0 0 0 0,0 1 0 0 0,0-1 0 0 0,-1 0 0 0 0,-1 2 64 0 0,-2-2-64 0 0,1 1 0 0 0,-1 0 64 0 0,-1 1-64 0 0,0-1 64 0 0,0 1-64 0 0,-2 0 64 0 0,0-1-64 0 0,-1 1 64 0 0,0 2 24 0 0,-1 1 0 0 0,0-1 0 0 0,-1 1 0 0 0,2-1-24 0 0,-2 1 0 0 0,-2 0 0 0 0,0 1 0 0 0,-1 1 8 0 0,-1 1 0 0 0,-1 0 0 0 0,-1 0 0 0 0,1 0 0 0 0,0 1 0 0 0,-1-1 0 0 0,0 1 0 0 0,1-1 0 0 0,1-1 0 0 0,0 2 0 0 0,3-3 0 0 0,0 1-72 0 0,1-2 0 0 0,1-1 0 0 0,1-1 0 0 0,1 0 0 0 0,1-1 0 0 0,0-1 0 0 0,1 0 0 0 0,1 0-176 0 0,0-1 24 0 0,1 1 8 0 0,0-1 0 0 0,2-1-408 0 0,0 0-88 0 0,3-1-8 0 0,0-1-9104 0 0</inkml:trace>
  <inkml:trace contextRef="#ctx0" brushRef="#br0" timeOffset="23">330 2481 4607 2976 3209,'0'-1'408'0'0,"-1"0"-328"0"0,1 0-80 0 0,-1 1 0 0 0,1-1 648 0 0,0 0 120 0 0,-1 0 16 0 0,-1-2 8 0 0,1 0 448 0 0,-1 0 88 0 0,0 0 16 0 0,-1 2 8 0 0,2 1-192 0 0,-2 2-40 0 0,1 1 0 0 0,1 3-8 0 0,-1 1-440 0 0,0 3-96 0 0,1 0-8 0 0,0 3-8 0 0,1 3-200 0 0,-1 2-40 0 0,1 0 0 0 0,0 1-8 0 0,0-2-88 0 0,1 1-24 0 0,-1-1 0 0 0,0-3 0 0 0,1-3-72 0 0,-1 2-8 0 0,0 2-8 0 0,-1 1 0 0 0,1 2-24 0 0,0 0-8 0 0,0 0 0 0 0,-2-3 0 0 0,2-4 0 0 0,-1 2 0 0 0,0 3 0 0 0,0-1 0 0 0,-1-3-16 0 0,2-1-64 0 0,-1-2 96 0 0,0-1-32 0 0,0-1 16 0 0,0-1 0 0 0,0 0 0 0 0,1 1 0 0 0,0-2 8 0 0,-2 1 0 0 0,2-2 0 0 0,0-1 0 0 0,0 1 8 0 0,-1-2 0 0 0,1 0 0 0 0,0-1 0 0 0,0-1-32 0 0,1 1-64 0 0,-1 0 96 0 0,0-1-32 0 0,0 0-64 0 0,0-1 80 0 0,0 1-80 0 0,0 0 80 0 0,0 0-80 0 0,0 0 64 0 0,0 0-64 0 0,0 0 64 0 0,0 0-64 0 0,0 0 0 0 0,0 0 72 0 0,0 0-72 0 0,0 0 64 0 0,0 0-64 0 0,0 0 80 0 0,0 0-80 0 0,0 0 88 0 0,0 0-88 0 0,0 0 96 0 0,-3-8-96 0 0,2 5 64 0 0,-1 0-64 0 0,1-1 0 0 0,-3-1 0 0 0,1-1 0 0 0,-1-1 0 0 0,-1 0 0 0 0,-1 0 0 0 0,0-1 0 0 0,1 0 0 0 0,-3 1 0 0 0,1 1 0 0 0,0 1 0 0 0,1 1 0 0 0,-1 2 0 0 0,0 0 0 0 0,1 1 0 0 0,0 0 0 0 0,0 0-64 0 0,1 0 64 0 0,0 1 0 0 0,0-1 0 0 0,1 1 0 0 0,1-1 0 0 0,-1 0 0 0 0,1 0 0 0 0,1 0-64 0 0,-1 1 64 0 0,0-2 0 0 0,1 0 0 0 0,-1 0 0 0 0,1 0 0 0 0,0-1 0 0 0,1 1 0 0 0,1 0 0 0 0,-1 0 0 0 0,2 1 0 0 0,0-1 0 0 0,1 1 0 0 0,1 0 0 0 0,1-1 0 0 0,1 1 0 0 0,1-1 0 0 0,1 1 0 0 0,2-1 0 0 0,2 1 0 0 0,1-1 0 0 0,2 1 0 0 0,2 1 0 0 0,-1-4 0 0 0,1-3 0 0 0,0 5 0 0 0,0 5 0 0 0,-1-3 0 0 0,-1-6 0 0 0,-1 5 0 0 0,-2 7 0 0 0,-1-1 0 0 0,-1-3 0 0 0,-1 0 0 0 0,-2-1 0 0 0,-2 0 0 0 0,1 0-64 0 0,-3 1 64 0 0,1-1 0 0 0,-3 1 0 0 0,0 0 0 0 0,0 0 0 0 0,-1 0 0 0 0,-1 0 0 0 0,0 2 0 0 0,-1 1 0 0 0,-1 0 0 0 0,0 1 0 0 0,0-1 0 0 0,-2 1 0 0 0,0 0 0 0 0,0 2 0 0 0,-2-1 0 0 0,0 1 0 0 0,1 0 0 0 0,-1-1 64 0 0,0 0-64 0 0,0 0 0 0 0,2-1 128 0 0,-1-1-24 0 0,1 1-8 0 0,1-2 0 0 0,-1 1-32 0 0,1-1 0 0 0,1-1-64 0 0,1 0 96 0 0,0 0-96 0 0,0 1 0 0 0,1-3 0 0 0,1 1 0 0 0,0-1 0 0 0,1 0 0 0 0,0 1 0 0 0,0-2 0 0 0,1-2-296 0 0,2 2-56 0 0,1-1-16 0 0,2-1-9776 0 0</inkml:trace>
  <inkml:trace contextRef="#ctx0" brushRef="#br0" timeOffset="24">1146 1361 6911 2447 3229,'0'0'608'0'0,"-1"0"-480"0"0,1 0-128 0 0,0 0 0 0 0,0 0 0 0 0,0-1-96 0 0,0 1 24 0 0,0 0 0 0 0,0 0 976 0 0,1 0 200 0 0,0 0 40 0 0,-1 0 8 0 0,0 0-312 0 0,0 0-56 0 0,0 0-16 0 0,0 0 0 0 0,9-1 56 0 0,-6 1 8 0 0,2 0 0 0 0,-1 0 0 0 0,1 0-160 0 0,2 0-24 0 0,0 0-8 0 0,-2 0 0 0 0,0 0-256 0 0,0-1-48 0 0,3 1-16 0 0,2-2 0 0 0,0 1-96 0 0,-1 0-32 0 0,0 0 0 0 0,-2 0 0 0 0,-2 0-48 0 0,0 0-16 0 0,0 1 0 0 0,-1-1 0 0 0,-1 1-128 0 0,0 0 0 0 0,-1-1 0 0 0,-1 1 0 0 0,-1 0 0 0 0,1-1 0 0 0,-1 1 0 0 0,-1 0-72 0 0,2 0 72 0 0,-2 0-104 0 0,1-1 40 0 0,0 1 64 0 0,0 0-552 0 0,0 0-56 0 0,0 0 0 0 0,0 0-8 0 0,0 0-944 0 0,0 0-184 0 0,-11 1-40 0 0,8-1-4704 0 0</inkml:trace>
  <inkml:trace contextRef="#ctx0" brushRef="#br0" timeOffset="25">1173 1356 4607 2450 3252,'-1'0'96'0'0,"1"0"32"0"0,0 0 0 0 0,0 0 0 0 0,0 0-128 0 0,-1 0 0 0 0,1 1 0 0 0,-1-1 0 0 0,0 1 1016 0 0,1-1 176 0 0,-1 1 40 0 0,1-1 16 0 0,0 0-48 0 0,0 0-8 0 0,-4 8 0 0 0,3-6 8 0 0,0 1-312 0 0,-1 1-64 0 0,1 0-16 0 0,0 0 8 0 0,0 1-144 0 0,-1 0-24 0 0,1 0-8 0 0,1 1 8 0 0,-1-2-328 0 0,1 0-72 0 0,0 0-16 0 0,0 0 8 0 0,0-1-112 0 0,0 0-16 0 0,1 0-8 0 0,-1-1 8 0 0,0 1-24 0 0,0-2-8 0 0,1 0 0 0 0,-1 0 0 0 0,1 1 16 0 0,-1-2 8 0 0,0 0 0 0 0,0 0 8 0 0,0 0-16 0 0,0 0-8 0 0,0 0 0 0 0,1 0 8 0 0,-1 0-32 0 0,0 0 0 0 0,0 0 0 0 0,0 0 8 0 0,0 0-72 0 0,0 0 80 0 0,7-9-80 0 0,-5 7 88 0 0,1 0-88 0 0,0-1 0 0 0,0 1 0 0 0,0-1 0 0 0,1 3 80 0 0,0-2-80 0 0,-1 0 80 0 0,1 1-80 0 0,0 1 80 0 0,-1 0-80 0 0,1 0 64 0 0,-1 1-64 0 0,2 1 0 0 0,-1 0 64 0 0,0 0-64 0 0,-1 0 0 0 0,0 1 0 0 0,1 0 0 0 0,-2 0 0 0 0,0 1 0 0 0,-1 0 0 0 0,1-1 0 0 0,0 2 0 0 0,-2-1 0 0 0,0 0 0 0 0,-2 0 0 0 0,1 0 0 0 0,0 0 0 0 0,-2 1 0 0 0,0 0 0 0 0,-1-1 0 0 0,0 1 0 0 0,1-2 0 0 0,-2 1 0 0 0,1 0 0 0 0,-1 0 0 0 0,0 0 0 0 0,0-1 0 0 0,0-1 0 0 0,-1 0 0 0 0,1 0 0 0 0,-1-1 0 0 0,0 0 0 0 0,0 0 0 0 0,1-1 0 0 0,0 0 0 0 0,-1 0 0 0 0,1 0 0 0 0,-1 0 96 0 0,2-1-32 0 0,0 1 0 0 0,0-1 0 0 0,2 1-64 0 0,0 0 80 0 0,0-1-80 0 0,1 0 80 0 0,1 1-80 0 0,-1-1 0 0 0,2 1 0 0 0,0-1 0 0 0,1 0 0 0 0,-1-1 0 0 0,2 2 0 0 0,0-2 0 0 0,2 0-376 0 0,0 1-8 0 0,1-3-8 0 0,1 2-8936 0 0</inkml:trace>
  <inkml:trace contextRef="#ctx0" brushRef="#br0" timeOffset="26">1333 1363 12927 2237 3187,'0'0'288'0'0,"0"-1"56"0"0,-1 1 8 0 0,1 0 8 0 0,1 0-288 0 0,-2 0-72 0 0,0-2 0 0 0,0 1 0 0 0,0 0 1288 0 0,1 1 248 0 0,-1-1 40 0 0,1 2 16 0 0,-1 0-920 0 0,1 0-176 0 0,0 2-40 0 0,1 1-8 0 0,0 1-232 0 0,-1 1-56 0 0,2 1 0 0 0,-1 1-8 0 0,0 0-56 0 0,0 1-16 0 0,-1 0 0 0 0,2-1 0 0 0,-1 2 16 0 0,-1-1 8 0 0,1 0 0 0 0,-1 0 0 0 0,0-2-40 0 0,1 1-64 0 0,0 0 88 0 0,-1-3-88 0 0,1 1 112 0 0,0 0-32 0 0,-1-1-8 0 0,0-1 0 0 0,0 1-72 0 0,1-1 64 0 0,-1-1-64 0 0,0-1 64 0 0,0 1-64 0 0,0 1 0 0 0,0-2 0 0 0,0 0 64 0 0,0-1-64 0 0,0 1 0 0 0,0-1 0 0 0,0 0 0 0 0,0-1 0 0 0,0 0 0 0 0,0 0 0 0 0,0 0 0 0 0,0 0-96 0 0,0-1-32 0 0,0 0 0 0 0,0-1-9560 0 0</inkml:trace>
  <inkml:trace contextRef="#ctx0" brushRef="#br0" timeOffset="27">380 1883 5983 2751 2994,'0'0'536'0'0,"0"0"-432"0"0,0 0-104 0 0,0 0 0 0 0,1 0 856 0 0,0-1 144 0 0,0 1 32 0 0,1 0 8 0 0,2 0 320 0 0,0 0 64 0 0,3 0 16 0 0,-2 0 0 0 0,3 0-576 0 0,-2 0-104 0 0,4 0-24 0 0,-1-1-8 0 0,-1 1-184 0 0,-1-1-32 0 0,1 1 0 0 0,-2 0-8 0 0,-2 0-408 0 0,1-1-96 0 0,-1 1 0 0 0,-2-1 0 0 0,1 1 0 0 0,-2-1 0 0 0,-1 0 0 0 0,0 1 0 0 0,0 0 0 0 0,-1-1 0 0 0,-1 0 0 0 0,0 1 0 0 0,-2 0-424 0 0,2 0-112 0 0,-2 0-16 0 0,0 0-8 0 0,0 1-728 0 0,0 0-152 0 0,-1 0-24 0 0,-1 0-8 0 0,2-1-176 0 0,-1 1-40 0 0,0-1-8 0 0,1 1 0 0 0,-1 0 248 0 0,1 0 40 0 0,-1 0 16 0 0,1 0 0 0 0,1 0 960 0 0,-2 0 192 0 0,2 0 40 0 0,-2-1 8 0 0,2 0 536 0 0,0 0 104 0 0,-1 1 32 0 0,2-1 0 0 0,-1 1 464 0 0,0 0 96 0 0,1-1 16 0 0,0 1 8 0 0,0 0 152 0 0,0 1 24 0 0,0 0 8 0 0,1 1 0 0 0,-2 0-200 0 0,2 0-40 0 0,-2 1-8 0 0,3 1 0 0 0,-1 1-104 0 0,0-1-32 0 0,1 0 0 0 0,0 1 0 0 0,0 0-288 0 0,0-1-56 0 0,1-1-8 0 0,0 0-8 0 0,0 0-216 0 0,0-2-32 0 0,1 1-16 0 0,1-1 0 0 0,-2 0-64 0 0,2-2-16 0 0,-2 0 0 0 0,2 0 0 0 0,-1-1-16 0 0,1 0-8 0 0,0-1 0 0 0,0 1 0 0 0,1-1-8 0 0,-1 1-8 0 0,1 1 0 0 0,0-1 0 0 0,-1 2-24 0 0,0-1 0 0 0,1 1 0 0 0,0 0 0 0 0,0 1-96 0 0,0 0 0 0 0,-1 0 0 0 0,0 1 0 0 0,0-1 0 0 0,0 2 0 0 0,0 0 0 0 0,-2 0 0 0 0,1 0 0 0 0,-1 0 0 0 0,-1-1 0 0 0,0 1 0 0 0,-1-1 0 0 0,-1 1 0 0 0,1 0 0 0 0,-2-1 0 0 0,1 0 0 0 0,-2 0 0 0 0,-1 1 0 0 0,1 0 0 0 0,2-3 0 0 0,-2 2 0 0 0,0-1 0 0 0,-1 1 0 0 0,0 0 64 0 0,-1-2-64 0 0,1 2 0 0 0,-1-2 0 0 0,1 1 64 0 0,0 0-64 0 0,1-2 0 0 0,0 1 0 0 0,1-1 0 0 0,-1 0 0 0 0,2 0 0 0 0,-1 0 0 0 0,2 0 0 0 0,-2-1 0 0 0,2 0 0 0 0,-1 0 0 0 0,1 0 0 0 0,0 0 0 0 0,1 1 0 0 0,0-1 0 0 0,0-1-176 0 0,0 1-32 0 0,1 0-8 0 0,1-2-9168 0 0</inkml:trace>
  <inkml:trace contextRef="#ctx0" brushRef="#br0" timeOffset="28">461 1925 13359 2601 2947,'1'-4'592'0'0,"-1"3"120"0"0,2-2-568 0 0,0 2-144 0 0,-1 0 0 0 0,0 0 0 0 0,1 0 1048 0 0,2 0 176 0 0,2-1 40 0 0,2 0 8 0 0,3 1-480 0 0,-2 1-96 0 0,1 1-24 0 0,-2 1 0 0 0,-2 2-472 0 0,0 0-96 0 0,-2 0-16 0 0,0 1-8 0 0,-2 2-80 0 0,-1-2 0 0 0,-1 2 0 0 0,-2-1 0 0 0,1 0 0 0 0,-3 1 0 0 0,3 0 0 0 0,-2 0 0 0 0,0-1 0 0 0,0-1 0 0 0,0 0 0 0 0,-1 0 0 0 0,1 0 0 0 0,-1 0 0 0 0,1-1 0 0 0,1-1 0 0 0,-1 0 88 0 0,2 0-24 0 0,-1-1-64 0 0,2-1 96 0 0,0 1 32 0 0,0-1 8 0 0,0-1 0 0 0,1 2 0 0 0,0-2 24 0 0,0 0 8 0 0,2 1 0 0 0,-1-1 0 0 0,1-1 48 0 0,1 1 8 0 0,0 0 0 0 0,0-1 0 0 0,-1 0-40 0 0,2 1-8 0 0,-1-1 0 0 0,1 0 0 0 0,0 0-72 0 0,-1 0-8 0 0,1 0-8 0 0,1 1 0 0 0,0-1-88 0 0,-1 0 64 0 0,-1-1-64 0 0,0 2 64 0 0,0 0-64 0 0,-1 0 0 0 0,0 0 0 0 0,-1 0 0 0 0,0 0-64 0 0,-1 0-32 0 0,0 1-8 0 0,0 0 0 0 0,0 0-440 0 0,1 0-96 0 0</inkml:trace>
  <inkml:trace contextRef="#ctx0" brushRef="#br0" timeOffset="29">2602 2281 5063 1988 2894,'0'-1'448'0'0,"1"1"-352"0"0,0-1-96 0 0,-1 0 0 0 0,0 1 832 0 0,1-1 160 0 0,0 1 24 0 0,0-3 8 0 0,1 2 320 0 0,0-2 64 0 0,0 2 8 0 0,0-2 8 0 0,-1 2-336 0 0,0-1-64 0 0,0 1-8 0 0,0 1-8 0 0,-1-1-352 0 0,1 1-72 0 0,-1 0-8 0 0,0 0-8 0 0,0 1-288 0 0,0 0-56 0 0,0 0-16 0 0,0-1 0 0 0,0 0-80 0 0,-2 12-24 0 0,1-6 0 0 0,0-1 0 0 0,0 2-24 0 0,0 1-8 0 0,0 0 0 0 0,-1 1 0 0 0,1-1 8 0 0,1 0 0 0 0,-1 0 0 0 0,-1-1 0 0 0,1 0-16 0 0,1-1 0 0 0,-1-1 0 0 0,0 2 0 0 0,-1-3 0 0 0,1 1-64 0 0,1-1 96 0 0,-1 0-32 0 0,-1-1-64 0 0,1 0 80 0 0,0 1-80 0 0,0-2 80 0 0,0 0-80 0 0,0-1 0 0 0,1 1 72 0 0,0-1-72 0 0,-1-1 0 0 0,1 1 0 0 0,0-1 0 0 0,0 0 0 0 0,-1 0 0 0 0,1 0 0 0 0,0-1 0 0 0,1 1-96 0 0,-1-1-408 0 0,0 1-80 0 0</inkml:trace>
  <inkml:trace contextRef="#ctx0" brushRef="#br0" timeOffset="30">2709 2305 455 1915 2791,'-1'-1'0'0'0,"-1"1"0"0"0,2-1 0 0 0,-1 1 0 0 0,1 0 2008 0 0,-1 0 360 0 0,0 1 64 0 0,-2 0 24 0 0,0 1-472 0 0,0-1-96 0 0,-2 3-24 0 0,1 0 0 0 0,0 0-704 0 0,0 0-136 0 0,2 1-32 0 0,0 0-8 0 0,1 1-576 0 0,1 0-120 0 0,0-1-16 0 0,1 1-8 0 0,1-1-160 0 0,0 0-32 0 0,2-1-8 0 0,-1 0 0 0 0,2-2-64 0 0,0 1 0 0 0,1-1 0 0 0,-1 0 0 0 0,1-1 0 0 0,0 0 0 0 0,0-2 0 0 0,0 1 0 0 0,0-1 0 0 0,0-1 0 0 0,0 0 0 0 0,-1 0 0 0 0,-1 0 128 0 0,1-1 0 0 0,0 1 8 0 0,-2-2 0 0 0,-1 1-136 0 0,0-1 80 0 0,0 1-80 0 0,-1-2 64 0 0,-1 1 8 0 0,-1-1 0 0 0,1-1 0 0 0,-3 2 0 0 0,1-1-72 0 0,-1 0 96 0 0,0 0-96 0 0,-2 1 96 0 0,2 1-208 0 0,-1-1-40 0 0,0 1-8 0 0,0 2 0 0 0,1-2 288 0 0,-1 2 48 0 0,0 0 16 0 0,1-1 0 0 0,0 2-192 0 0,0-1 0 0 0,1 0 0 0 0,-1 1 0 0 0,2 0-120 0 0,0 0-56 0 0,0 1-16 0 0,0 0 0 0 0,1 0-48 0 0,1 0-16 0 0,0 0 0 0 0,1 0-8904 0 0</inkml:trace>
  <inkml:trace contextRef="#ctx0" brushRef="#br0" timeOffset="31">2863 2299 10799 1765 3116,'-1'-2'232'0'0,"0"1"56"0"0,1 0 0 0 0,-1 0 24 0 0,1 1-248 0 0,0 0-64 0 0,-1 0 0 0 0,-1 1 0 0 0,0 1 1344 0 0,-1 0 256 0 0,-2 1 48 0 0,1 0 16 0 0,1 2-672 0 0,-1 0-136 0 0,1 1-24 0 0,2 0-8 0 0,-2 1-448 0 0,2-1-88 0 0,1 0-24 0 0,1 1 0 0 0,1-1-168 0 0,0-1-96 0 0,1 0 96 0 0,2 0-96 0 0,0-1 88 0 0,0 0-88 0 0,1-1 80 0 0,2 0-80 0 0,-2-1 88 0 0,1 0-88 0 0,1-1 96 0 0,-1-1-96 0 0,1 0 64 0 0,0-1-64 0 0,0 0 0 0 0,-1-1 0 0 0,0-1 0 0 0,-1 1 0 0 0,1-2 0 0 0,-2 0 0 0 0,0 1 280 0 0,-2-2 48 0 0,0 0 16 0 0,-1 1 0 0 0,0-2-120 0 0,-2 0-16 0 0,0-1-8 0 0,-1 0 0 0 0,-1 0-32 0 0,0 0-8 0 0,-3 0 0 0 0,0 2 0 0 0,0 1-16 0 0,0-1-8 0 0,-2 2 0 0 0,1 1 0 0 0,0 0-136 0 0,0 1 64 0 0,1 1-64 0 0,-1-1 0 0 0,1 2 0 0 0,0-1 0 0 0,0 0 0 0 0,1 0-96 0 0,-1 0-224 0 0,1 1-32 0 0,1 0-16 0 0,0-1-6560 0 0,1 1-1312 0 0</inkml:trace>
  <inkml:trace contextRef="#ctx0" brushRef="#br0" timeOffset="32">2631 2758 5063 2518 2723,'0'1'448'0'0,"0"-1"-352"0"0,0-1-96 0 0,0 1 0 0 0,0 0 744 0 0,-1 0 136 0 0,0-2 24 0 0,1 1 8 0 0,-1 0 336 0 0,0 0 64 0 0,-1 0 8 0 0,1 0 8 0 0,1 0-280 0 0,-2 0-56 0 0,2 1-16 0 0,-1 0 0 0 0,1 1-312 0 0,0 0-64 0 0,0 1-16 0 0,0-1 0 0 0,1 2-264 0 0,-1-1-64 0 0,0 2 0 0 0,1 1-8 0 0,0 1-16 0 0,-1-1 0 0 0,1 2 0 0 0,-1-1 0 0 0,1 2-80 0 0,-1 0-24 0 0,1 2 0 0 0,-1-1 0 0 0,0 1-8 0 0,0 1-8 0 0,0-1 0 0 0,0 0 0 0 0,0-1 0 0 0,0 0 0 0 0,0 0 0 0 0,0 2 0 0 0,1-2-16 0 0,-1 0 0 0 0,0-1 0 0 0,1-1 0 0 0,-1 1-32 0 0,0-1-64 0 0,0-1 88 0 0,0-1-88 0 0,0-1 64 0 0,-1 1-64 0 0,1-2 0 0 0,0 1 0 0 0,-1-1 0 0 0,1-1 0 0 0,-1 0 0 0 0,0 0 0 0 0,1-1-160 0 0,-1-1-32 0 0,1 0 0 0 0,0 0-8 0 0,0 0-656 0 0,0-1-128 0 0</inkml:trace>
  <inkml:trace contextRef="#ctx0" brushRef="#br0" timeOffset="33">2607 2805 3679 2562 2856,'1'-3'160'0'0,"-1"2"40"0"0,0-2-200 0 0,0 2 0 0 0,0-1 0 0 0,1 0 0 0 0,-1 0 1048 0 0,1-2 168 0 0,1-3 32 0 0,1-2 0 0 0,2 0 256 0 0,-1 0 40 0 0,1 0 16 0 0,0 1 0 0 0,1 2-464 0 0,1 0-88 0 0,-1 1-16 0 0,-1 0-8 0 0,2 2-304 0 0,-2-1-56 0 0,0 2-16 0 0,0 1 0 0 0,1 0-320 0 0,-1 2-64 0 0,-1 0-8 0 0,1 1-8 0 0,-2 2-136 0 0,0 0-72 0 0,-1 0 80 0 0,-1 3-80 0 0,0 0 0 0 0,-1 2 0 0 0,-1 0 0 0 0,-2 2 0 0 0,1-1 0 0 0,-2 1 0 0 0,1-1 0 0 0,-1 0 0 0 0,-1-1 0 0 0,1-1 0 0 0,-1-1 0 0 0,1-1 0 0 0,0-1 0 0 0,-1 1 0 0 0,0-2 0 0 0,0 0 0 0 0,-1 0 0 0 0,1-1 0 0 0,-1 0 0 0 0,1 0 0 0 0,0-2 0 0 0,0 2 0 0 0,1-2 0 0 0,1 1 0 0 0,0-1 64 0 0,0-1-64 0 0,2 0 0 0 0,0 0 0 0 0,1 0 0 0 0,-1-2 0 0 0,1 1 0 0 0,1-1-6048 0 0,0 0-1224 0 0</inkml:trace>
  <inkml:trace contextRef="#ctx0" brushRef="#br0" timeOffset="34">2725 2932 5063 2498 2658,'0'-1'448'0'0,"0"1"-352"0"0,0-1-96 0 0,0 1 0 0 0,1 0 736 0 0,0-1 136 0 0,0 0 24 0 0,-1-2 8 0 0,2 1 768 0 0,1 0 152 0 0,-1 0 32 0 0,0 0 8 0 0,-1 1-672 0 0,1 0-136 0 0,-1 1-24 0 0,0 2-8 0 0,-1-2-472 0 0,1 4-96 0 0,-1 0-16 0 0,0 0-8 0 0,-1 1-288 0 0,1 2-56 0 0,-1 0-16 0 0,-1 1 0 0 0,1 2-8 0 0,-1-1-64 0 0,0 0 96 0 0,1-1-32 0 0,0 0-64 0 0,-1-1 0 0 0,1 1 0 0 0,0-2 0 0 0,0 0 0 0 0,1 0 0 0 0,-1-2 0 0 0,0 0 0 0 0,1-2 96 0 0,0 1-32 0 0,0 0 0 0 0,1-2 0 0 0,0 1 40 0 0,-1-1 8 0 0,1 0 0 0 0,1 0 0 0 0,1 0 16 0 0,-1 0 0 0 0,1-1 0 0 0,1-1 0 0 0,0 1 16 0 0,0 0 8 0 0,0-1 0 0 0,1 0 0 0 0,0 1 16 0 0,0-1 8 0 0,-1 0 0 0 0,1 0 0 0 0,-1 0-80 0 0,-1 1-8 0 0,1-1-8 0 0,-1-1 0 0 0,1 2 32 0 0,-1 0 8 0 0,0-1 0 0 0,0 1 0 0 0,-1 0-120 0 0,-1 0 88 0 0,0 0-88 0 0,0-1 80 0 0,0 1-80 0 0,-1 0 0 0 0,0-1 0 0 0,0 0 0 0 0,0 1 0 0 0,0-1-112 0 0,-1 0 24 0 0,1 1 8 0 0,-1 0-376 0 0,1-1-80 0 0,0 1-8 0 0,1 0-9408 0 0</inkml:trace>
  <inkml:trace contextRef="#ctx0" brushRef="#br0" timeOffset="35">2906 3011 4607 2284 2608,'0'-2'408'0'0,"-1"2"-328"0"0,1-1-80 0 0,-1 0 0 0 0,1 1 1184 0 0,0 0 216 0 0,0 0 40 0 0,0 0 16 0 0,0 0 200 0 0,-1 2 40 0 0,0 0 0 0 0,1-2 8 0 0,0 0-848 0 0,0 8-176 0 0,0-4-32 0 0,0 0-8 0 0,0 1-184 0 0,1 0-40 0 0,-1-1 0 0 0,0 2-8 0 0,1-1-152 0 0,-1 0-32 0 0,0-1-8 0 0,0 0 0 0 0,1 1-88 0 0,0-1-24 0 0,-1 0 0 0 0,1 0 0 0 0,-1-1-104 0 0,0 0 88 0 0,0-1-88 0 0,0 0 80 0 0,0-1-80 0 0,0 0-128 0 0,1 1 32 0 0,0-2-6088 0 0,0 0-1224 0 0</inkml:trace>
  <inkml:trace contextRef="#ctx0" brushRef="#br0" timeOffset="36">2940 3050 7831 2197 2488,'0'1'696'0'0,"-1"0"-560"0"0,1 0-136 0 0,0 0 0 0 0,0-1 1144 0 0,0 1 200 0 0,1 2 32 0 0,-1 0 16 0 0,1 1-88 0 0,2 1-24 0 0,0-1 0 0 0,0-1 0 0 0,1 0-624 0 0,1-1-128 0 0,0 0-24 0 0,0-2-8 0 0,0 0-232 0 0,1 0-40 0 0,-1-2-16 0 0,-1 0 0 0 0,1-2-96 0 0,-2 2-16 0 0,0-1-8 0 0,-2 0 0 0 0,1 1 8 0 0,-2-1 8 0 0,0 1 0 0 0,0-1 0 0 0,-2 1 24 0 0,-1-1 0 0 0,1 0 0 0 0,-2 0 0 0 0,1 1-16 0 0,-1 0 0 0 0,1 0 0 0 0,-1 0 0 0 0,1 0-112 0 0,0 2 88 0 0,-1-1-88 0 0,2 1 80 0 0,-1 0-80 0 0,1 0 0 0 0,0 1 0 0 0,0-1 0 0 0,0 1-72 0 0,2-1-32 0 0,-1 2-8 0 0,1-1 0 0 0,0-1-472 0 0,1 2-96 0 0</inkml:trace>
  <inkml:trace contextRef="#ctx0" brushRef="#br0" timeOffset="37">3029 3046 10591 2366 2848,'-1'2'472'0'0,"0"-1"96"0"0,1 0-456 0 0,0 1-112 0 0,1-1 0 0 0,0 0 0 0 0,-1 1 880 0 0,1 0 152 0 0,1 2 32 0 0,0 1 8 0 0,3-1-136 0 0,0 1-24 0 0,-1-1-8 0 0,1 0 0 0 0,0-1-384 0 0,0-1-72 0 0,-1-1-24 0 0,1 0 0 0 0,0 0-104 0 0,-1-1-16 0 0,1-1-8 0 0,-1-1 0 0 0,-1 1-104 0 0,0-1-16 0 0,-2 0-8 0 0,0 0 0 0 0,-1 0 16 0 0,-1-2 0 0 0,0 1 0 0 0,1 0 0 0 0,-3-1-48 0 0,1 0-8 0 0,-1 0 0 0 0,0-1 0 0 0,-1 2-40 0 0,1-1-16 0 0,-1 0 0 0 0,1 0 0 0 0,-1 2-72 0 0,0 0 0 0 0,0 1 72 0 0,1-1-72 0 0,0 2 0 0 0,0 0 0 0 0,1 0 0 0 0,-1 0 0 0 0,2 1-104 0 0,-1 0-32 0 0,1 0-8 0 0,-1 0 0 0 0,1 1-128 0 0,0-1-24 0 0,0 1-8 0 0,0-1-9096 0 0</inkml:trace>
  <inkml:trace contextRef="#ctx0" brushRef="#br0" timeOffset="38">1985 2251 2303 2305 3291,'0'-2'200'0'0,"0"2"-200"0"0,0-1 0 0 0,0 0 0 0 0,1 1 480 0 0,-1 0 48 0 0,1 0 16 0 0,-1 0 0 0 0,1-2 320 0 0,-1 0 72 0 0,0 2 16 0 0,1-1 0 0 0,-1 0 64 0 0,0 0 8 0 0,0 1 8 0 0,0-1 0 0 0,-1 1-240 0 0,0 1-56 0 0,-2-1 0 0 0,1 1-8 0 0,-2 0-328 0 0,0 0-64 0 0,0 1-16 0 0,0 0 0 0 0,2 0-184 0 0,-3 0-40 0 0,1 1 0 0 0,0-1-8 0 0,2 1-88 0 0,-1-1 80 0 0,2 1-80 0 0,-1-1 80 0 0,1 1 8 0 0,1-2 0 0 0,0 2 0 0 0,0-2 0 0 0,1 2 80 0 0,1-2 24 0 0,-1 2 0 0 0,1-2 0 0 0,1 2 72 0 0,-2-2 24 0 0,2 1 0 0 0,1 0 0 0 0,-2 0-32 0 0,2 0-8 0 0,-1 0 0 0 0,0 1 0 0 0,1-1-72 0 0,0 0-16 0 0,-1 0 0 0 0,1 0 0 0 0,-1 1-64 0 0,1-1-24 0 0,-1 1 0 0 0,0-2 0 0 0,0 2-72 0 0,-2-2 64 0 0,1 3-64 0 0,-1-3 64 0 0,0 1-64 0 0,-1 0 0 0 0,0 0 0 0 0,0 0 0 0 0,0 1 0 0 0,-2-2 0 0 0,0 2 0 0 0,1-1 0 0 0,-2 1 0 0 0,2-1 0 0 0,-2 1 0 0 0,1-2 0 0 0,0 1 0 0 0,0-1 0 0 0,1 0 0 0 0,0-1 0 0 0,-2 1 0 0 0,1-1 0 0 0,0-1 0 0 0,-1 0 0 0 0,1 0 0 0 0,0-1 0 0 0,-1 1 0 0 0,-1-2 0 0 0,2 1 0 0 0,-2-1 0 0 0,2 1 0 0 0,-1-1 0 0 0,2 0 0 0 0,-1 0 0 0 0,1 1 0 0 0,1-1 0 0 0,-1 1 0 0 0,2-1 0 0 0,-1 1 64 0 0,2-1-64 0 0,0-1 0 0 0,2 0 0 0 0,-1 1 0 0 0,1 0 0 0 0,1-1 0 0 0,0 0 0 0 0,1 0 0 0 0,-1 1 64 0 0,-1 0-64 0 0,1 0 64 0 0,-1-1-64 0 0,1 1 64 0 0,-2 0-64 0 0,1 0 0 0 0,-2 0 0 0 0,1 0 0 0 0,-1 1 0 0 0,-1 0 0 0 0,0 0 0 0 0,-1 0 0 0 0,0 0 0 0 0,0 1 0 0 0,0-1 0 0 0,-1 0 0 0 0,-1 0 0 0 0,1 0 0 0 0,-2 1 0 0 0,1 0 0 0 0,0 0 0 0 0,-1 0 0 0 0,0 1 0 0 0,1 0 0 0 0,0 1-160 0 0,0-1-56 0 0,0 2-8 0 0,0-1-5496 0 0,1 1-1096 0 0</inkml:trace>
  <inkml:trace contextRef="#ctx0" brushRef="#br0" timeOffset="39">2048 2269 6447 2251 3211,'-1'0'288'0'0,"0"1"56"0"0,0 0-280 0 0,1 0-64 0 0,0 0 0 0 0,0-1 0 0 0,0 1 1096 0 0,0 1 208 0 0,0 0 40 0 0,1 3 0 0 0,0-1 24 0 0,2 1 0 0 0,0-1 0 0 0,0 1 0 0 0,0-2-448 0 0,1 0-88 0 0,0 0-24 0 0,1-1 0 0 0,0-1-384 0 0,-1 0-72 0 0,0-1-24 0 0,0-1 0 0 0,-1 1-200 0 0,1-2-32 0 0,-2-1-16 0 0,1 1 0 0 0,-2 0-80 0 0,0-1 64 0 0,0 0-64 0 0,-1-2 64 0 0,-1 2-64 0 0,0-1 80 0 0,0 0-80 0 0,-2-1 80 0 0,1 1-80 0 0,-2 0 64 0 0,-1 0-64 0 0,1 0 64 0 0,0 0-64 0 0,1 2 0 0 0,-2-2 72 0 0,1 1-72 0 0,-1 1 0 0 0,2 0 0 0 0,0 1 0 0 0,0 0 0 0 0,0 1 0 0 0,-2 0 0 0 0,1 1 0 0 0,0 1 0 0 0,-1 0 0 0 0,2 2-104 0 0,0 0 24 0 0,-1-1 8 0 0,3 1-296 0 0,-1 1-56 0 0</inkml:trace>
  <inkml:trace contextRef="#ctx0" brushRef="#br0" timeOffset="40">1764 2982 7367 2493 2926,'0'-1'656'0'0,"0"1"-528"0"0,0 0-128 0 0,0 0 0 0 0,0 0 816 0 0,0 0 136 0 0,1 0 24 0 0,-1 0 8 0 0,1 0 104 0 0,-1 0 16 0 0,0 2 8 0 0,0-2 0 0 0,0 0-344 0 0,0 0-72 0 0,0 11-16 0 0,0-7 0 0 0,0 1-184 0 0,-1 0-40 0 0,0 1-8 0 0,-1 0 0 0 0,1-1-160 0 0,0 2-32 0 0,-1 0 0 0 0,0 0-8 0 0,1 0-88 0 0,-1 1-8 0 0,2-1-8 0 0,-1 2 0 0 0,1-1-48 0 0,0 0 0 0 0,-1-1-8 0 0,1-1 0 0 0,0 0-88 0 0,0 0 96 0 0,0 0-96 0 0,0-1 96 0 0,0-1-96 0 0,0 0 64 0 0,0 0-64 0 0,0-1 64 0 0,0 1-64 0 0,0-3 0 0 0,-1 1 0 0 0,0 0 0 0 0,1-2 0 0 0,0 0 0 0 0,0 1 0 0 0,-1-2 0 0 0,1 1-528 0 0,0-2-96 0 0,0 0-16 0 0,-1 1-8032 0 0</inkml:trace>
  <inkml:trace contextRef="#ctx0" brushRef="#br0" timeOffset="41">1740 3032 4607 2433 2976,'1'-8'200'0'0,"-1"4"48"0"0,2 0-248 0 0,-2 0 0 0 0,0 3 0 0 0,1-1 0 0 0,0-1 1144 0 0,2-2 176 0 0,0-2 40 0 0,1-3 8 0 0,3 0 264 0 0,-2 2 64 0 0,1 1 0 0 0,-1 1 8 0 0,2 2-648 0 0,-3 1-128 0 0,1 1-24 0 0,-1 1-8 0 0,0 1-432 0 0,-1 1-88 0 0,-1 2-24 0 0,0 0 0 0 0,-1 0-280 0 0,-1 1-72 0 0,0 1 0 0 0,0 1 0 0 0,-1 0 0 0 0,0 1 64 0 0,0-1-64 0 0,-1 1 64 0 0,1-2-64 0 0,-1 0 0 0 0,0 1-96 0 0,0-2 96 0 0,-1 1-256 0 0,0-1 16 0 0,0-1 0 0 0,0-1 0 0 0,0 1 32 0 0,1-1 8 0 0,-2-1 0 0 0,1 2 0 0 0,1-2 136 0 0,-1 0 64 0 0,1 1-64 0 0,-1-2 64 0 0,1 2-144 0 0,0-1 16 0 0,0 1 0 0 0,1-2 0 0 0,0 1-512 0 0,0 1-96 0 0</inkml:trace>
  <inkml:trace contextRef="#ctx0" brushRef="#br0" timeOffset="42">1836 3075 10591 2512 3023,'0'-2'472'0'0,"0"0"96"0"0,0 2-456 0 0,0-1-112 0 0,0 1 0 0 0,0 0 0 0 0,0 0 1072 0 0,1 0 192 0 0,0 0 40 0 0,-1 1 8 0 0,1 1-304 0 0,-1-2-56 0 0,0 0-16 0 0,0 12 0 0 0,-1-6-504 0 0,0 1-104 0 0,-1 0-16 0 0,0 0-8 0 0,1 1-208 0 0,-2-1-96 0 0,2 2 80 0 0,0-1-80 0 0,0-1 0 0 0,0-1 0 0 0,0 1 0 0 0,0-3 0 0 0,1 1 0 0 0,0-2 0 0 0,0 0 0 0 0,0 0 0 0 0,0-2 80 0 0,1 1-80 0 0,0 0 80 0 0,1-2-80 0 0,-1 0 208 0 0,1 0-8 0 0,1-2 0 0 0,1 1 0 0 0,-1 0-40 0 0,2-2 0 0 0,-1 1-8 0 0,1 0 0 0 0,-1 0-24 0 0,1 1 0 0 0,0-1 0 0 0,-1 2 0 0 0,0-1 0 0 0,0 1 0 0 0,0 0 0 0 0,0 0 0 0 0,-1 0 0 0 0,0 0-8 0 0,0 0 0 0 0,-1 0 0 0 0,0 0-48 0 0,0 0-8 0 0,-1 0 0 0 0,0 0 0 0 0,0 1-64 0 0,0-1 0 0 0,0 0 0 0 0,-1 0 0 0 0,0 0 0 0 0,0 0 0 0 0,0 0-80 0 0,-1 0 80 0 0,1 0-328 0 0,-1 0-24 0 0,1 0 0 0 0,-1 0-6184 0 0,1 0-1240 0 0</inkml:trace>
  <inkml:trace contextRef="#ctx0" brushRef="#br0" timeOffset="43">1988 3119 5527 2356 2931,'0'-1'488'0'0,"0"1"-392"0"0,0 0-96 0 0,0 0 0 0 0,0 0 1256 0 0,-1 0 232 0 0,0 1 48 0 0,-1 0 0 0 0,0 0-448 0 0,-1 0-96 0 0,1 1-24 0 0,-1 0 0 0 0,2-1-384 0 0,-1 2-72 0 0,1 0-24 0 0,-1-1 0 0 0,1 0-48 0 0,0 1-16 0 0,0 1 0 0 0,1-2 0 0 0,0 1-88 0 0,1-1-16 0 0,-1 0-8 0 0,2 2 0 0 0,-1-2-56 0 0,0 0 0 0 0,0 1-8 0 0,2-1 0 0 0,-2 1-56 0 0,1-1 0 0 0,0 1-8 0 0,1-1 0 0 0,-1 1-88 0 0,1-1-8 0 0,0 1-8 0 0,0 0 0 0 0,0 0-16 0 0,0-1 0 0 0,1 2 0 0 0,0-2 0 0 0,-1 1 0 0 0,0 0-64 0 0,1 0 96 0 0,-2-1-32 0 0,0 2-64 0 0,0-2 0 0 0,0 0 0 0 0,-1 1 64 0 0,-1-1-64 0 0,0 1 0 0 0,0-1 0 0 0,0 1 0 0 0,-1-1 0 0 0,-1 0 0 0 0,0-2 0 0 0,0 2 0 0 0,0-1-64 0 0,0 0 64 0 0,-1 0-80 0 0,1-1 80 0 0,-1 0-80 0 0,-1 0 80 0 0,2 0-80 0 0,-1-1 80 0 0,0 0 0 0 0,1 0 0 0 0,-2 0 0 0 0,2 0 0 0 0,-1-1 0 0 0,1 0 0 0 0,0-1 0 0 0,1 2 0 0 0,1-2 0 0 0,-1 0 0 0 0,0 0 0 0 0,1-1 0 0 0,2 1 0 0 0,-2-1 96 0 0,1 1-32 0 0,2-1-64 0 0,-1 1 88 0 0,1-2-88 0 0,0 1 80 0 0,0 0-80 0 0,1 1 0 0 0,-1 1 0 0 0,1-2 0 0 0,-1 2 0 0 0,1 0 0 0 0,-3 0-64 0 0,2 1 64 0 0,-2 0 0 0 0,0-1 0 0 0,0 1 0 0 0,-1-1 0 0 0,0 2 0 0 0,0-2 0 0 0,-1 0 0 0 0,0 1 96 0 0,0-1-24 0 0,0 1-72 0 0,-2-1 0 0 0,3 1 0 0 0,-3 0 0 0 0,1 1 0 0 0,1 0 0 0 0,-1 0 0 0 0,0 0 0 0 0,1 0 0 0 0,0 1-112 0 0,0-1 40 0 0,1 1 8 0 0,0 0-408 0 0,1-1-72 0 0,1 1-24 0 0,-1-1-8272 0 0</inkml:trace>
  <inkml:trace contextRef="#ctx0" brushRef="#br0" timeOffset="44">2054 3159 4143 2387 2855,'0'1'184'0'0,"-1"0"40"0"0,1-1-224 0 0,0 0 0 0 0,0 1 0 0 0,0-1 0 0 0,0 2 1376 0 0,0 0 224 0 0,0 1 56 0 0,1 2 8 0 0,-1 0 248 0 0,3-1 48 0 0,-1 1 16 0 0,1-1 0 0 0,0 0-984 0 0,1 0-192 0 0,0-1-32 0 0,1-2-16 0 0,0 2-392 0 0,-1-2-72 0 0,2 0-24 0 0,0-2 0 0 0,-1 0-80 0 0,1 0-24 0 0,-1-1 0 0 0,-1 0 0 0 0,1-1 0 0 0,-2 0-8 0 0,0-1 0 0 0,0 1 0 0 0,-2-1-8 0 0,-1 1 0 0 0,1 0 0 0 0,-2-2 0 0 0,1 2-24 0 0,-2-1-8 0 0,0-1 0 0 0,-1 1 0 0 0,0 1-112 0 0,-1 0 72 0 0,0 0-72 0 0,1 1 64 0 0,-2 1-64 0 0,1-1 0 0 0,0 2 0 0 0,0 0 64 0 0,0 0-64 0 0,-1 0 0 0 0,1 0 0 0 0,-1 1 0 0 0,2 0-96 0 0,0-1-32 0 0,1 1 0 0 0,0-1-8 0 0,2 1-184 0 0,0-1-32 0 0,2 0 0 0 0,0 0-6144 0 0,0-2-1216 0 0</inkml:trace>
  <inkml:trace contextRef="#ctx0" brushRef="#br0" timeOffset="45">1624 3295 5983 2612 3055,'0'-1'536'0'0,"1"1"-432"0"0,0 0-104 0 0,-1-1 0 0 0,0 1 864 0 0,1 0 160 0 0,2-2 24 0 0,0 1 8 0 0,1-3 176 0 0,2 2 40 0 0,-1 0 8 0 0,0 0 0 0 0,0 1-496 0 0,0-1-96 0 0,-1 1-16 0 0,-1 1-8 0 0,1 0-272 0 0,-1 0-48 0 0,1 0-16 0 0,-3 0 0 0 0,1 0-112 0 0,-1 1-24 0 0,0-1-8 0 0,-2 1 0 0 0,0 0 8 0 0,1 1 0 0 0,-2 0 0 0 0,2 1 0 0 0,-2 0-56 0 0,0 1-8 0 0,1 0 0 0 0,0 1 0 0 0,-1 0-40 0 0,1 0-16 0 0,-1 2 0 0 0,-1-1 0 0 0,2 1 24 0 0,-2 0 0 0 0,2 0 0 0 0,-1-1 0 0 0,1 1-24 0 0,0-2 0 0 0,1 1 0 0 0,-1-1 0 0 0,1 0-72 0 0,0-1 80 0 0,0 0-80 0 0,-1-1 80 0 0,1 0-80 0 0,-1 0 0 0 0,1 0 0 0 0,-1-1 0 0 0,1-1 0 0 0,-1 1-112 0 0,1 0 24 0 0,-1-1-9072 0 0</inkml:trace>
  <inkml:trace contextRef="#ctx0" brushRef="#br0" timeOffset="46">1629 3351 5983 2580 3018,'0'-1'264'0'0,"0"1"56"0"0,1-1-256 0 0,-1 1-64 0 0,0-1 0 0 0,1 0 0 0 0,0 1 1072 0 0,2-1 200 0 0,0 1 40 0 0,1-2 0 0 0,1 0 64 0 0,0 2 16 0 0,1 0 0 0 0,-1-1 0 0 0,0 1-600 0 0,0 0-120 0 0,0 0-32 0 0,-1 0 0 0 0,1 1-392 0 0,-2-1-88 0 0,0 0-8 0 0,0 0-8 0 0,0 0-600 0 0,-1 0-120 0 0</inkml:trace>
  <inkml:trace contextRef="#ctx0" brushRef="#br0" timeOffset="47">1748 3307 9215 2625 3087,'-3'1'408'0'0,"2"0"80"0"0,0 1-392 0 0,0-1-96 0 0,0 0 0 0 0,1 0 0 0 0,-1 1 864 0 0,0 1 144 0 0,1 2 32 0 0,-1 0 8 0 0,1 3 40 0 0,1-2 16 0 0,1 1 0 0 0,0-2 0 0 0,3-1-448 0 0,-1-1-88 0 0,2-1-24 0 0,-2 0 0 0 0,3-2-192 0 0,-1 0-32 0 0,0-1-16 0 0,1-1 0 0 0,0 0-136 0 0,-1 0-24 0 0,-1-2-8 0 0,0 1 0 0 0,-2 1-40 0 0,1-2-16 0 0,-2 0 0 0 0,-1 1 0 0 0,0-1-80 0 0,-2 0 80 0 0,0 0-80 0 0,0 0 80 0 0,-2-1-80 0 0,1 1 80 0 0,-1 0-80 0 0,-1 0 80 0 0,1 0-80 0 0,-1 0-136 0 0,-1 1 32 0 0,0 2 8 0 0,1-1 96 0 0,-1 2 0 0 0,2 1 0 0 0,-1-1 0 0 0,1 1-352 0 0,-1 0-128 0 0,1 2-32 0 0,1 0-8224 0 0</inkml:trace>
  <inkml:trace contextRef="#ctx0" brushRef="#br0" timeOffset="48">1556 3711 1375 2730 2677,'-1'-2'128'0'0,"1"1"-128"0"0,-1 0 0 0 0,0 0 0 0 0,1 1 1928 0 0,0 0 368 0 0,-1 0 72 0 0,0 0 8 0 0,1 0-528 0 0,-1 0-112 0 0,1 0-16 0 0,-1 1-8 0 0,1 2-696 0 0,-1-1-144 0 0,1 1-24 0 0,0 1-8 0 0,0-3-376 0 0,0 1-80 0 0,0 1-8 0 0,0 2-8 0 0,0 2-240 0 0,-1 1-40 0 0,1 0-16 0 0,-1 1 0 0 0,0 0 48 0 0,1-1 8 0 0,-1 1 0 0 0,-1 1 0 0 0,1-2-128 0 0,1 0 0 0 0,-2 1 0 0 0,1-1 0 0 0,0-1 144 0 0,0-1 8 0 0,0-1 0 0 0,1 0 0 0 0,-2-1-152 0 0,1-1 0 0 0,0 1 0 0 0,0 0 0 0 0,-1 0 0 0 0,1-2 0 0 0,1 1 0 0 0,-1-2 0 0 0,1 0-320 0 0,-1 0-48 0 0,1 0-8 0 0,0-2-8888 0 0</inkml:trace>
  <inkml:trace contextRef="#ctx0" brushRef="#br0" timeOffset="49">1536 3751 7831 2769 2694,'0'-8'168'0'0,"0"3"40"0"0,0 0 8 0 0,0 1 8 0 0,0 2-224 0 0,1 0 0 0 0,-1-1 0 0 0,2-2 0 0 0,0-1 1712 0 0,2-3 304 0 0,1 1 56 0 0,0-1 8 0 0,1 3-864 0 0,1 2-184 0 0,-1-1-32 0 0,1 3-8 0 0,-1 2-488 0 0,0 0-104 0 0,-1 1-16 0 0,1 1-8 0 0,-2 0-216 0 0,-1 1-48 0 0,1 1-8 0 0,-3 0 0 0 0,0 0-104 0 0,-1 0 0 0 0,-1 1 0 0 0,0 0 0 0 0,-3 3 0 0 0,1-3 0 0 0,-1 2 0 0 0,1-1 0 0 0,-1-2 0 0 0,1 1 0 0 0,-2-1 0 0 0,0 1-80 0 0,0-1 80 0 0,-1 1 0 0 0,2-2 0 0 0,-1 1-64 0 0,2-2 64 0 0,0 0 0 0 0,-1-1 0 0 0,0 1 0 0 0,1 0-256 0 0,0-1-40 0 0,0 0-8 0 0,2 1 0 0 0,0-1-624 0 0,0 1-128 0 0</inkml:trace>
  <inkml:trace contextRef="#ctx0" brushRef="#br0" timeOffset="50">1606 3817 11519 2631 2448,'0'-1'1024'0'0,"-1"1"-824"0"0,1-1-200 0 0,0 1 0 0 0,1 0 1024 0 0,-1 0 168 0 0,0 0 32 0 0,1 0 8 0 0,0 1-208 0 0,0 2-48 0 0,1 0-8 0 0,-2 2 0 0 0,2 0-536 0 0,-2 1-112 0 0,-1 0-16 0 0,0 1-8 0 0,0 0-136 0 0,-2 0-32 0 0,1 0-8 0 0,0-1 0 0 0,0 0-56 0 0,0-1 0 0 0,0-1-64 0 0,2 1 96 0 0,-1-1-96 0 0,1-1 64 0 0,-1 0-64 0 0,1 0 0 0 0,1-1 0 0 0,-1 0 0 0 0,0 0 0 0 0,1-2 0 0 0,-1 1 136 0 0,2 0 8 0 0,0-1 0 0 0,0 1 0 0 0,1-1-32 0 0,0 0-8 0 0,0-1 0 0 0,1 0 0 0 0,1 0 16 0 0,0 1 0 0 0,-1-1 0 0 0,1 0 0 0 0,-1 0 0 0 0,0 0 0 0 0,1 1 0 0 0,-1 0 0 0 0,0-1-32 0 0,-1 0-8 0 0,1 1 0 0 0,-1-1 0 0 0,-1 1 16 0 0,0 0 0 0 0,0 0 0 0 0,-1-1 0 0 0,1 0-96 0 0,0 1 0 0 0,-2 0 0 0 0,0 0 0 0 0,0 0 0 0 0,0 0-112 0 0,0 0 16 0 0,0-2 0 0 0,0 1-480 0 0,0 0-96 0 0</inkml:trace>
  <inkml:trace contextRef="#ctx0" brushRef="#br0" timeOffset="51">1723 3856 11975 2633 2402,'0'-2'528'0'0,"0"0"112"0"0,0 2-512 0 0,0 0-128 0 0,1-1 0 0 0,0 1 0 0 0,-1-1 832 0 0,2 0 128 0 0,1 0 32 0 0,2-3 8 0 0,2 3-200 0 0,0-2-48 0 0,0 2-8 0 0,-1-2 0 0 0,2 1-352 0 0,-2 0-72 0 0,-1 2-8 0 0,0-1-8 0 0,-1 0-80 0 0,1 0-24 0 0,-3 1 0 0 0,1 0 0 0 0,-2-1-8 0 0,-1 1-8 0 0,1 1 0 0 0,-2 0 0 0 0,2-1-48 0 0,-2 1-8 0 0,0 1 0 0 0,1 0 0 0 0,-2 2-32 0 0,0-1-16 0 0,0-1 0 0 0,0 2 0 0 0,0-1-80 0 0,1 1 80 0 0,-2-1-80 0 0,2 2 80 0 0,-1-2-80 0 0,0 1 0 0 0,0 1 0 0 0,-1-1 64 0 0,2 1-64 0 0,0-1 80 0 0,-1 1-80 0 0,1 0 80 0 0,0-1-8 0 0,0 2 0 0 0,-1-1 0 0 0,2-1 0 0 0,0 1-72 0 0,0 0 80 0 0,-1-1-80 0 0,1 0 80 0 0,-2 1-80 0 0,1 0 0 0 0,0-1 0 0 0,1 1 0 0 0,-2 0 0 0 0,0-1 0 0 0,2 1 0 0 0,-1-2 0 0 0,-1 0-144 0 0,2 0-48 0 0,-1-2 0 0 0,1 1-9496 0 0</inkml:trace>
  <inkml:trace contextRef="#ctx0" brushRef="#br0" timeOffset="52">1737 3911 919 2780 3047,'-2'0'80'0'0,"1"-1"-80"0"0,1 0 0 0 0,0 1 0 0 0,0-1 2112 0 0,0 1 416 0 0,0 0 72 0 0,0 0 24 0 0,1-2-480 0 0,1 1-88 0 0,1 0-16 0 0,0 0-8 0 0,2 0-1016 0 0,0 0-208 0 0,0 0-40 0 0,0 1 0 0 0,1-1-480 0 0,-1 1-88 0 0,-1 0-16 0 0,0 0-8 0 0,0 1-112 0 0,-1-1-64 0 0,0 0 64 0 0,-1 0-64 0 0,0 0-128 0 0,1 1-64 0 0,-1 0-16 0 0,2 1-8992 0 0</inkml:trace>
  <inkml:trace contextRef="#ctx0" brushRef="#br0" timeOffset="53">1848 3890 14279 2493 2390,'-1'1'1272'0'0,"0"-1"-1016"0"0,1 1-256 0 0,-1 0 0 0 0,1-1 640 0 0,-1 2 88 0 0,0 1 8 0 0,0 0 8 0 0,-1 2 120 0 0,1 1 16 0 0,2-1 8 0 0,1-1 0 0 0,1 0-568 0 0,1-1-120 0 0,0-1-16 0 0,0 0-8 0 0,2-1-48 0 0,0 0 0 0 0,-1-2-8 0 0,1 1 0 0 0,0-2-40 0 0,1-1-8 0 0,-1 0 0 0 0,-1 0 0 0 0,0-1-72 0 0,-1 1-88 0 0,1-1 24 0 0,-3 1 0 0 0,0-1 304 0 0,-1 0 64 0 0,0 0 16 0 0,-2 1 0 0 0,0-1-192 0 0,-1 0-32 0 0,0 0 0 0 0,-2 0-8 0 0,1 0-24 0 0,0 1 0 0 0,-1 1 0 0 0,0 1 0 0 0,-1 0-64 0 0,1 2 80 0 0,-1-1-80 0 0,1 2 80 0 0,1-2-80 0 0,-1 2 0 0 0,0 0 0 0 0,1-1 64 0 0,1 0-224 0 0,1 1-56 0 0,0-2-8 0 0,0 1-6496 0 0,1-2-1312 0 0</inkml:trace>
  <inkml:trace contextRef="#ctx0" brushRef="#br0" timeOffset="54">1101 1551 3223 2368 38,'0'0'288'0'0,"0"0"-288"0"0,0 0 0 0 0,0 0 0 0 0,0 0 496 0 0,0 0 48 0 0,1 0 0 0 0,0-1 8 0 0,-1 1 104 0 0,0-2 16 0 0,1 2 8 0 0,-1 0 0 0 0,0 0-312 0 0,0 0-64 0 0,0 0-16 0 0,2-9 0 0 0,-2 8-288 0 0,0-1-128 0 0,0 0 0 0 0,-1 0 8 0 0,1 0-48 0 0,-1 1-16 0 0,0-1 0 0 0,1 1 0 0 0,-1-1 112 0 0,0 0 72 0 0,-1-1-96 0 0,1 0 96 0 0,0 0 0 0 0,-2-1 160 0 0,2 0-16 0 0,-2-1-8 0 0,1 1 224 0 0,-1-2 48 0 0,0-1 8 0 0,-1 1 0 0 0,1-2 136 0 0,-2-1 32 0 0,0-1 8 0 0,0 0 0 0 0,-2-3-96 0 0,0 2-16 0 0,-1-3-8 0 0,0 1 0 0 0,0 1-120 0 0,0-1-32 0 0,1 0 0 0 0,-2 0 0 0 0,1-1-104 0 0,-1 1-24 0 0,2 0-8 0 0,-1 0 0 0 0,1 0-40 0 0,1 2-8 0 0,0 1 0 0 0,1-1 0 0 0,-2-2 56 0 0,0-1 16 0 0,0 0 0 0 0,0-2 0 0 0,2 2-112 0 0,0-1-32 0 0,0 1 0 0 0,-1 1 0 0 0,1-2-64 0 0,0 0 96 0 0,1 2-96 0 0,-1 0 96 0 0,1 0-16 0 0,0 2 0 0 0,0 1 0 0 0,1 1 0 0 0,1 1-8 0 0,0 3 0 0 0,0-1 0 0 0,1 2 0 0 0,-1 1-72 0 0,0 0 80 0 0,1 1-80 0 0,-1 0 80 0 0,1 0 0 0 0,0 1 0 0 0,0-1 0 0 0,0 1 0 0 0,0-1-80 0 0,0 0 96 0 0,1 0-96 0 0,0-1 96 0 23,0 0-96-2-1,0 1 0 2 1,0-1 0 0-23,0 0 0 0 0,1 0 0 0 25,-1 1 0-3-1,1-1 0 3-24,0 1 0-1 22,-1-1 0 1-22,0 2 0 0 0,0-1 0 0 24,0 0 0-3 1,0 1 0 2-1,0 0 0 1-24,-1-1 0-3 23,1 2 0 2 1,-1-1 0 1-24,1 0 0 0 0,-1 1 0-3 25,1-1 0 0 1,0 0 0-1-4,-1 1 0 4-22,1-1 0 0 0,-1 1 0-3 23,1-1 0 3-23,0 1 0 0 0,0-2 0 0 0,0 2 0 0 0,0-1-152-3 23,0 1 8 3-23,0-1 0 0 0,0 0 0 0 0,0 0-24 0 0,0 0-8 0 0,-1 1 0 0 0,1 0 0-2 21,0 0 176 2-21,0 0-72 0 0,0 0 72 0 0,0-1 0 0 0,0 1 0 0 0,0 0 0 0 0,0 0 0 0 0,0 0 0 0 0,0 0 0 0 0,0 0 0 0 0,0 0 0 0 0,0 0 0 0 0,0 0-80 0 0,0 0 80 0 0,0 0-64-3 22,0 0 64 3-22,0 0-96 0 0,0 0 32 0 0,0 0 0 0 0,0 0 0 0 0,0 0-8 0 0,0 0 0 0 0,0 0 0 0 0,0 0 0 0 0,0 0-72-4 21,0 0-16 4-21,0 0 0 0 0,0 0 0 0 0,0 0 64 0 0,0-7 0 0 0,1 6 8 0 0,-1 1 0 0 0,0 0 88 0 0,0 0 0 0 0,0 0 0 0 0,0 0 0 0 0,0 0 0 0 0,0 0 0 0 0,0 0 0 0 0,0 0 0 0 0,0 0 0 0 0,0 0 0 0 0,0 0 0 0 0,0 0 0 0 0,0 0 0 0 0,0 0 0 0 0,0 0 0 0 0,0 0 0 0 0,0 0-120 0 0,0 0 24 0 0,0 0 0 0 0,0 0 0 0 0,0 0 96 0 0,0 0 0 0 0,0 0-80 0 0,0-8 80 0 0,0 8 0 0 0,0 0 0 0 0,0 0 64 0 0,0 0-64 0 0,-1 0 192 0 0,1 0 0 0 0,0 0 0 0 0,0 0 0 0 0,0 0-104 0 0,0 0-24 0 0,0 0-64 0 0,0 0 96 0 0,0 0-96 0 0,0 0 0 0 0,0 0 0 0 0,0 0 0 0 0,0 0 0 0 0,2-8 0 0 0,-2 7 0 0 0,0 1 0 0 0,0-1 0 0 0,0 0 0 0 0,0 0 0 0 0,0 0 0 0 0,0 1 0 0 0,0 0 0 0 0,0 0 0 0 0,-1 0 0-4 22,1 0 80 4-22,0 0-80 0 0,0 0 80 0 0,0 0-80 0 0,0 0 0 0 0,0 0 0 0 0,0 0 0 0 0,0 0 0 0 0,0 0 0 0 0,0 0 0 0 0,0 0 0 0 0,0 0 0 0 0,0 0 0 0 0,0 0 0 0 0,0 0 0 0 0,0 0 0 0 0,0 0 0 0 0,0 0 0 0 0,-6-3 0 0 0,5 3 0 0 0,0 0 0 0 0,1-1 0 0 0,0 1 0 0 0,0-1 0 0 0,0 1 0 0 0,0 0 0 0 0,0 0-64 0 0,0 0 64 0 0,0-1 0 0 0,-1 1 0 0 0,1 0 0 0 0,0 0 0-5 23,0 0 0 5-23,0 0 0 0 0,0 0 0 0 0,0 0 0 0 0,0 0 0 0 0,-4-6 0 0 0,3 6 0 0 0,0 0 0 0 0,1 0 0 0 0,-2 0 0 0 0,2 0 0 0 0,0 0 72 0 0,0-1-72 0 0,-1 1 0 0 0,1 0-80 0 0,0 0 80 0 0,-1-1-64 0 0,1 0 64 0 0,0 1 0 0 0,-1-1-72 0 0,1 0 72 0 0,-1 1 0 0 0,1-1 0 0 0,-1 0 0 0 0,1 0 0-4 22,0 1-64 4-22,-1 0 64 0 0,0 0-64 0 0,0 0 64 0 0,0 0 0 0 0,1 0 0 0 0,-1 0 0 0 0,1 0 0 0 0,0 0 0 0 0,-1 1 0 0 0,1-1 0 0 0,-1 0 0 0 0,1 0 0 0 0,0 0 0 0 0,0 0 64 0 0,0 0-64 0 0,0 0 0 0 0,0 0 0 0 0,0 0 0 0 0,0 0 0 0 0,0 0 0 0 0,0 0 0 0 0,0 0 0 0 0,0 0 0 0 0,0 0 0 0 0,0 0 0 0 0,0 0 0 0 0,-2-7 0 0 0,1 7 0-4 21,1-1 0 4-21,-1 0 0 0 0,0 0 0 0 0,1 1 0 0 0,0 0 0 0 0,-1-1 0 0 0,0 1 0 0 0,1 0 0 0 0,-2-2 0 0 0,1 2 0 0 0,0-1 0 0 0,0 0 0 0 0,0 0 0 0 0,-1 0 0 0 0,1 0 0 0 0,0 0 0 0 0,0 0 0 0 0,-1 0 0 0 0,0-1 0 0 0,0 1 0 0 0,0 0 0 0 0,0-1 0 0 0,-1 1 0 0 0,2 1 0 0 0,-1-1 0 0 0,0-1 0 0 0,-1 2 0 0 0,1 0 0 0 0,0 0 0 0 0,0 0 0-4 22,0 0 0 4-22,0 0 0 0 0,0 0 0 0 0,-1 0 0 0 0,2 1 0 0 0,-1 0 0 0 0,0 0 0 0 0,2-1 0 0 0,-2 1 0 0 0,0 0-64 0 0,1 1 64 0 0,0-2-64 0 0,-1 2-32 0 0,1 0-8 0 0,1-2 0 0 0,-1 2 0 0 0,0 0 8 0 0,1 0 0 0 0,-1 1 0 0 0,1 0 0 0 0,0 0 16 0 0,0 0 8 0 0,0 1 0 0 0,1 0 0 0 0,0-1 72 0 0,0 1 0 0 0,0 0 0 0 0,1 0 0 0 0,0 1 0 0 0,-1-1 0 0 0,2 0 0 0 0,-1-1 0 0 0,1 0 0 0 0,0 1 0 0 0,-1-1 0 0 0,2-1 88 0 0,-1 1-88 0 0,1-1 80 0 0,-1-1-80 0 0,1 1 80 0 0,1-2 32 0 0,-1 0 8 0 0,0 0 0 0 0,1 0 0 0 0,-1 0 8 0 0,0 0 0 0 0,1-1 0 0 0,-1 0 0 0 0,0-1-64 0 0,0 1 0 0 0,1-2-64 0 0,-1 2 96 0 0,0-2-16 0 0,-1 0-8 0 0,0 0 0 0 0,1 0 0 0 0,-2-1 8 0 0,1 0 0 0 0,-1 0 0 0 0,1-1 0 0 0,-2 0-80 0 0,0 1 96 0 0,0 0-96 0 0,0 0 96 0 0,-1-1-96 0 0,0 0 96 0 0,-1 0-96 0 0,0 1 96 0 0,-1 0-96 0 0,1 0 0 0 0,-1 1 0 0 0,0-2 64 0 0,-1 2-64 0 0,0 1 0 0 0,0-1 0 0 0,-1-1 0 0 0,1 2 128 0 0,-1-1-24 0 0,1 1 0 0 0,-2 0 0 0 0,0-1-16 0 0,2 1-8 0 0,-1 0 0 0 0,1 0 0 0 0,-1 0-80 0 0,0 0 64 0 0,0 1-64 0 0,0 0 64 0 0,1-1-64 0 0,-1 2 0 0 0,1 0 0 0 0,0 0 0 0 0,0 0 0 0 0,-1 1 0 0 0,1 0-72 0 0,-1 1 72 0 0,1-2-96 0 0,-1 2 16 0 0,2 0 0 0 0,-2-2 0 0 0,1 2-8 0 0,0 0 0 0 0,0 0 0 0 0,1 1 0 0 0,-1-1-128 0 0,0 0-24 0 0,1 0-8 0 0,0 0 0 0 0,0 0 8 0 0,0 1 0 0 0,0-1 0 0 0,0 0 0 0 0,0 1 88-4 22,0 0 24 4-22,0 0 0 0 0,0 1 0 0 0,1-1 128-4 21,-1 1-64 4-21,0 2 64 0 0,2-2 0 0 0,-2 1 0 0 0,0 1 0 0 0,2 0 0 0 0,-1-2 72 0 0,1 2-72 0 0,1-1 96 0 0,0 0-96 0 0,1 1 96 0 0,-1-2-32 0 0,3 0 0 0 0,-3 1 0 0 0,3-1 0 0 0,-1 0 88 0 0,0 0 8 0 0,1-1 8 0 0,0 0 0 0 0,0 0-40 0 0,-1 0 0 0 0,2-1-8 0 0,-1 0 0 0 0,1 0-24 0 0,1 0 0 0 0,-1 0 0 0 0,1-2 0 0 0,-1 0-96 0 0,1 1 72 0 0,0-1-72 0 0,0 0 64 0 0,0-1-64 0 0,0 1 0 0 0,1-1 0 0 0,-1 0 0 0 0,2-1 0 0 0,-3 0 0 0 0,2 0 0 0 0,0 0 0 0 0,-1-1 96 0 0,0 0 0 0 0,0 0 0 0 0,0-1 0 0 0,-1 0 40 0 0,-1-1 16 0 0,0 1 0 0 0,-1-1 0 0 0,0 1 8 0 0,0 0 0 0 0,-1 0 0 0 0,0-1 0 0 0,-1 0-72 0 0,0 1-16 0 0,-1-1 0 0 0,0 1 0 0 0,0-1-8 0 0,0 0-64 0 0,-1 1 96 0 0,0-1-32 0 0,-1 0-64 0 0,1 0 0 0 0,-1 1 72 0 0,0-1-72 0 0,-1-1 0 0 0,1 2 0 0 0,-2-1 0 0 0,1 0 0 0 0,-1 1 0 0 0,-1 0 0 0 0,1 0 0 0 0,0 0 0 0 0,0 2 0 0 0,-1 0 0 0 0,0 0 0 0 0,1 0 0 0 0,-1 1 0 0 0,0-1 0 0 0,2 2 0 0 0,-1-2 0 0 0,0 2 0 0 0,-1 0 0 0 0,1 0 0 0 0,-1 0 0 0 0,1 0 0 0 0,-1 1-80 0 0,0 0 80 0 0,1-1 0 0 0,-1 2-96 0 0,0-1 32 0 0,1 1 64 0 0,0 0-104 0 0,-1 1 104 0 0,1-2-88 0 0,0 2 88 0 0,1 0-80 0 0,0-1-16 0 0,-1 1-8 0 0,2-1 0 0 0,-1 2 0 0 0,0-1 32 0 0,1 0 8 0 0,0 0 0 0 0,0 1 0 0 0,1 0-16 0 0,-1 0 0 0 0,2 0 0 0 0,-1 1 0 0 0,0-1 80 0 0,1 2 0 0 0,1 0 0 0 0,0-1-64 0 0,1 0 64 0 0,-2 1 0 0 0,2 0 0 0 0,1-1 0 0 0,0-1 0 0 0,0 1 0 0 0,1-1 0 0 0,-1 0 0 0 0,2 0 0 0 0,-1 0 0 0 0,0 0 0 0 0,1-1 0 0 0,-1 0 0 0 0,1 1 0 0 0,0-1 0 0 0,0-1 64 0 0,-1 1-64 0 0,1-2 0 0 0,0 1 0 0 0,0 0-64 0 0,0-1 64 0 0,0 0 0 0 0,-1 0 0 0 0,1 0 0 0 0,0-1 0 0 0,-1 0 0 0 0,0 0 80 0 0,0-2-80 0 0,1 2 120 0 0,-2-2-24 0 0,2 1-8 0 0,-2-1 0 0 0,0 0 8 0 0,0 0 0 0 0,1 0 0 0 0,-2-2 0 0 0,2 1 0 0 0,-2 0 8 0 0,0 0 0 0 0,-1-1 0 0 0,1 0-24 0 0,-1 0-8 0 0,0 0 0 0 0,0 0 0 0 0,0 0-8 0 0,0-1-64 0 0,0 0 96 0 0,-1-1-32 0 0,0 2-64 0 0,-1-2 0 0 0,1 0 72 0 0,-1 1-72 0 0,0 0 0 0 0,0 1 0 0 0,0 0 0 0 0,-1-1 0 0 0,0 0 0 0 0,-1 0 0 0 0,0 1 0 0 0,0 0 0 0 0,-1 1 0 0 0,1-1 0 0 0,-1 1 0 0 0,-1 0 0 0 0,1 1 0 0 0,-1 0 0 0 0,0 0 0 0 0,-1 2-64 0 0,1-1-16 0 0,0 0 0 0 0,-1 1 0 0 0,0 1 0 0 0,0 0-16 0 0,0-1 0 0 0,0 2 0 0 0,0 0 0 0 0,-1 0-48 0 0,2 0-16 0 0,-1 1 0 0 0,0 1 0 0 0,-1 0 24 0 0,2 0 0 0 0,-1 1 0 0 0,1-1 0 0 0,1 1 64 0 0,0 0 72 0 0,-1 0-104 0 0,1 0 40 0 0,1 1 64 0 0,0 1-80 0 0,0-2 80 0 0,2 2-80 0 0,-1 1 80 0 0,2-1 0 0 0,-1 1 0 0 0,2 1 0 0 0,1 0 0 0 0,-1-1 64 0 0,1 0-64 0 0,0 0 0 0 0,2-2 128 0 0,-1-1-16 0 0,2 1 0 0 0,-1-2 0 0 0,1 0 80 0 0,0 0 8 0 0,1-1 8 0 0,0-1 0 0 0,0 1-80 0 0,1-2-24 0 0,-1 1 0 0 0,2 0 0 0 0,-1-2-104 0 0,1 0 0 0 0,0 0 0 0 0,0-3 0 0 0,0 1 64 0 0,1-1-64 0 0,-1-1 88 0 0,0 0-88 0 0,0-1 120 0 0,0 0-32 0 0,-2-2-8 0 0,1 1 0 0 0,-1-1-80 0 0,0-1 96 0 0,-2 1-96 0 0,-1 0 96 0 0,0-1-96 0 0,0 1 0 0 0,-2 0 0 0 0,0-1 0 0 0,-1 3 0 0 0,0-2 0 0 0,-1 2 0 0 0,0-1 0 0 0,-2 0 0 0 0,0 1 0 0 0,-1-2 0 0 0,-1 1 0 0 0,0-1 0 0 0,-2 1 0 0 0,1 1 0 0 0,-1 0 0 0 0,2 2 0 0 0,-1-1 0 0 0,0 1 0 0 0,-1 1 0 0 0,1 2 0 0 0,1-1 0 0 0,0 0 0 0 0,0 2 0 0 0,0 0-112 0 0,0-1 40 0 0,0 2 8 0 0,1 0 0 0 0,1-1-400 0 0,-2 2-80 0 0</inkml:trace>
  <inkml:trace contextRef="#ctx0" brushRef="#br0" timeOffset="55">994 803 6911 2533 1098,'0'0'608'0'0,"1"-1"-480"0"0,-1 1-128 0 0,0 0 0 0 0,0 0 288 0 0,1-1 32 0 0,0 1 0 0 0,0-1 8 0 0,0-1-32 0 0,1 0-8 0 0,1 1 0 0 0,-2-1 0 0 0,2 1-224 0 0,-1-1-64 0 0,1 1 0 0 0,-1 0 0 0 0,1-1 0 0 0,0 0 0 0 0,0 1 0 0 0,0-1 0 0 0,2 0 0 0 0,-1 1 0 0 0,0-2 0 0 0,0 2 64 0 0,1-2 32 0 0,-1 2 0 0 0,1-2 8 0 0,-1 1 0 0 0,0-1 0 0 0,0 1 0 0 0,0 0 0 0 0,0-1 0 0 0,0 1-16 0 0,0 0-8 0 0,-2 0 0 0 0,2 1 0 0 0,-2-1-8 0 0,1 1 0 0 0,-2 0 0 0 0,0 0 0 0 0,1 0-72 0 0,-2 1 80 0 0,2-1-80 0 0,-2 1 80 0 0,0 0-80 0 0,-1 0 0 0 0,0 0 0 0 0,-1 1-88 0 0,1-1-184 0 0,0 0-40 0 0,1 0-8 0 0,0 0 0 0 0,-9 2-352 0 0,5-1-80 0 0,0 1-16 0 0,0 0 0 0 0,0 0 296 0 0,0 0 56 0 0,0-1 16 0 0,0 2 0 0 0,-1-2 400 0 0,1 2 192 0 0,0-1-24 0 0,0 0 0 0 0,1-1 368 0 0,0 1 72 0 0,-1 0 8 0 0,3-1 8 0 0,-2 1 0 0 0,1-1 0 0 0,1 0 0 0 0,-1 1 0 0 0,0-1-232 0 0,1 0-40 0 0,-1 0-16 0 0,1 1 0 0 0,1 0-176 0 0,-2 0-40 0 0,1 0-8 0 0,0-1 0 0 0,0 1-112 0 0,1-1 0 0 0,-1 1 0 0 0,1 0 0 0 0,-1-1 0 0 0,1 2 0 0 0,-1-2-64 0 0,1 0 64 0 0,1 1-64 0 0,0-1 64 0 0,-1 1-96 0 0,0 0 96 0 0,1-2 0 0 0,-1 1 0 0 0,1 0 80 0 0,0 0-16 0 0,0 0 80 0 0,0-1 16 0 0,0 1 8 0 0,0-1 0 0 0,0 0-16 0 0,0 0-8 0 0,0 0 0 0 0,0 1 0 0 0,0-1-16 0 0,1 0-8 0 0,-1 1 0 0 0,-1-1 0 0 0,2 0-120 0 0,-1 1 72 0 0,1-1-72 0 0,-1 1 64 0 0,1-1-64 0 0,0 0 0 0 0,0 0 0 0 0,0 0 0 0 0,1 1 0 0 0,0-1 0 0 0,1 0 0 0 0,0 0 0 0 0,1 0 64 0 0,-1 0-64 0 0,0-1 64 0 0,1 1-64 0 0,0 0 72 0 0,-1 0-72 0 0,0 0 80 0 0,-1 1-80 0 0,1 0 0 0 0,-2 0 0 0 0,1 0 0 0 0,-1 1 0 0 0,0 0 0 0 0,-1 0 0 0 0,0 1 0 0 0,-1 1 0 0 0,0-1 0 0 0,-1 1 0 0 0,1 1 0 0 0,-2-1 0 0 0,0 2 0 0 0,0-1 72 0 0,0 1 8 0 0,-1 0 0 0 0,-1-1 16 0 0,2 1 8 0 0,-1 0 0 0 0,-1-1 0 0 0,1 0-32 0 0,0-1-8 0 0,0 1 0 0 0,-2-1 0 0 0,2 0 0 0 0,-1 0-64 0 0,-1 0 96 0 0,1 0-32 0 0,0 0 56 0 0,0-1 8 0 0,0 0 0 0 0,0-1 0 0 0,0 1 0 0 0,1-1 0 0 0,0 0 0 0 0,1 0 0 0 0,-1-2-128 0 0,2 1-144 0 0,0-1 32 0 0,-1 0 8 0 0,2 0-536 0 0,-1-1-96 0 0,2 1-32 0 0,-1-1-5248 0 0</inkml:trace>
  <inkml:trace contextRef="#ctx0" brushRef="#br0" timeOffset="56">1202 786 5063 2293 987,'-3'4'448'0'0,"1"0"-352"0"0,0-1-96 0 0,0 0 0 0 0,2-2 1120 0 0,0 0 216 0 0,0 2 40 0 0,-1 0 0 0 0,1 2-256 0 0,-1 2-48 0 0,1 1-16 0 0,0 0 0 0 0,1-1-560 0 0,1-1-112 0 0,1-1-32 0 0,0 0 0 0 0,0-2-224 0 0,1-1-40 0 0,2-1-16 0 0,-1-1 0 0 0,1 0-72 0 0,0 0-136 0 0,-1-3 32 0 0,1 0 8 0 0,0 0 96 0 0,0-2 0 0 0,-1 1 0 0 0,0-3 0 0 0,2 1 232 0 0,-1-2-8 0 0,0 0 0 0 0,-1 1 0 0 0,-1 0 128 0 0,1 0 32 0 0,-2 1 0 0 0,-1-1 0 0 0,0 2-192 0 0,-2 1-32 0 0,0 0 0 0 0,-3 0-8 0 0,2 1 0 0 0,-3 1 0 0 0,-1-2 0 0 0,0 3 0 0 0,-2-2-24 0 0,1 2 0 0 0,-2-1 0 0 0,2 0 0 0 0,-1 0-128 0 0,1 0 80 0 0,0-2-80 0 0,-1 2 64 0 0,2-1-64 0 0,0 0 0 0 0,0 1 0 0 0,0-1 0 0 0,2 2-112 0 0,0 0 16 0 0,0-1 0 0 0,1 1 0 0 0,0 1-424 0 0,1 0-88 0 0,0-1-8 0 0,0 1-7016 0 0</inkml:trace>
  <inkml:trace contextRef="#ctx0" brushRef="#br0" timeOffset="57">758 161 2303 2448 1516,'-2'0'200'0'0,"0"0"-200"0"0,2-1 0 0 0,-1 1 0 0 0,1-1 728 0 0,0 1 104 0 0,0 0 16 0 0,-1-1 8 0 0,0 1 296 0 0,0-1 64 0 0,0 1 16 0 0,1-2 0 0 0,0 2-528 0 0,-1-2-96 0 0,1 2-32 0 0,-1 0 0 0 0,1-1-408 0 0,-1 0-80 0 0,1 1-24 0 0,-1-1 0 0 0,1 1 0 0 0,0-1 0 0 0,0 0 0 0 0,0 1 0 0 0,0 0 80 0 0,0 0 16 0 0,0 0 0 0 0,0 0 0 0 0,0 0-48 0 0,0 0-8 0 0,0 0 0 0 0,0 0 0 0 0,0 0-104 0 0,0 0 0 0 0,0 0 64 0 0,0 0-64 0 0,0 0 72 0 0,0 0-8 0 0,4 7 0 0 0,-4-3 0 0 0,2-1 168 0 0,-2 1 32 0 0,2 2 8 0 0,-1 1 0 0 0,-1 1-104 0 0,2 1-16 0 0,-1 1-8 0 0,1 1 0 0 0,-1 0-48 0 0,1-1-16 0 0,-1 1 0 0 0,0 0 0 0 0,0-1-16 0 0,1 0 0 0 0,-1 0 0 0 0,-1-1 0 0 0,1-1-64 0 0,0 1 0 0 0,-1 0 0 0 0,1 1-88 0 0,-1 2 88 0 0,0 1 0 0 0,1 0 0 0 0,-1 1-64 0 0,1 0 64 0 0,-1-1 0 0 0,1 1 0 0 0,-1-1 0 0 0,0-1 0 0 0,1 1 64 0 0,0-2-64 0 0,-1-1 64 0 0,0 1 80 0 0,0 0 16 0 0,0-1 8 0 0,0 0 0 0 0,0 0-80 0 0,0-1-24 0 0,0 1 0 0 0,-1-1 0 0 0,1 1 0 0 0,-1-1-64 0 0,1 0 96 0 0,0-1-32 0 0,0 0 40 0 0,0-2 8 0 0,0 1 0 0 0,-1-2 0 0 0,1 2 16 0 0,0-2 8 0 0,0 0 0 0 0,0 0 0 0 0,-1-1-72 0 0,1 0-64 0 0,-1 0 72 0 0,0 0-72 0 0,1-1 64 0 0,-1 0-64 0 0,0-1 0 0 0,1-1 0 0 0,0 2 72 0 0,-1-2-72 0 0,1 0 64 0 0,0-1-64 0 0,-1 1 168 0 0,1-1-8 0 0,0 0 0 0 0,0 0 0 0 0,0 0-48 10-22,0 0-16 1 1,-1 1 0 0-2,1-1 0 2-1,0 0-96-4 3,0 0 72-9 21,0 0-72 0 0,0 0 64 0 0,0 0 8 0 0,0 0 0 0 0,0 0 0 10-24,0 0 0-10 24,0 0-72 0 0,0 0 80 0 0,-4-7-80 11-23,3 5 80-1-1,0 0-80-10 24,1-1 0 11-22,0 1 0-11 22,-2-1 0 0 0,2 1 0 0 0,-2-1 0 0 0,1-1 0 0 0,0 1 0 0 0,-2-1-88 10-24,1-1 24-10 24,-1 0 0 0 0,0 0 0 0 0,0-1-56 0 0,-1-1-8 0 0,1 0 0 0 0,1 0 0 0 0,-2 0 0 0 0,2-1 0 0 0,-1 2 0 0 0,2-1 0 0 0,-1 2 128 0 0,1 1 0 0 0,0-1 0 0 0,-1 0-72 0 0,0 1 72 0 0,2 0 0 0 0,-1 0 0 0 0,-1 0 0 0 0,1 0 0 0 0,0 0 0 0 0,1 1 0 0 0,-2-1 0 0 0,2 1 0 0 0,-2 0 0 0 0,1 0 0 0 0,1 0 64 0 0,0 0-64 0 0,0 1 0 0 0,0 0 0 0 0,0 1 0 0 0,0-1 0 0 0,0 1 0 0 0,0 0 0 0 0,1 0 0 0 0,0 0 0 0 0,0 0 0 0 0,0 1 0 0 0,0 0 64 0 0,-1 0-64 0 0,2 1 0 0 0,0 1 64 0 0,-1-1-64 0 0,2 3 64 0 0,-1-2-64 0 0,1 1 80 0 0,-1 1-80 0 0,1 1 64 0 0,0-1-64 0 0,-1 0 0 0 0,1 0 72 0 0,-1 1-72 0 0,3 0 0 0 0,-2 0 0 0 0,-1 1 0 0 0,2-2 0 0 0,0 1 0 0 0,0 0 64 0 0,-1 1-64 0 0,1-1 0 0 0,0 0 0 0 0,1 1 72 0 0,-2 0-72 0 0,1-1 0 0 0,0 0 0 0 0,0-1 0 0 0,0 0-96 0 0,-1 0 96 0 0,-1 0 0 0 0,2-2 0 0 0,-2 1 0 0 0,1 0 0 0 0,-1-1 0 0 0,0 0 64 0 0,0 0-64 0 0,0-2 112 0 0,-1 1-16 0 0,1 0 0 0 0,0-1 0 0 0,-1 0 72 0 0,1-1 16 0 0,0 0 0 0 0,0 0 0 0 0,0-2-24 0 0,1 0-8 0 0,0 0 0 0 0,0-1 0 0 0,0-2-24 0 0,1 0-8 0 0,0-1 0 0 0,1 1 0 0 0,-1 0-56 0 0,0-1 0 0 0,1 2-64 0 0,-1-2 96 0 0,0 2-96 0 0,1 0 72 0 0,-2 0-72 0 0,1 0 64 0 0,0 1-64 0 0,-1-1 0 0 0,0 1 0 0 0,0 0 0 0 0,-1 1 0 0 0,1 0 0 0 0,-2 0 0 0 0,1 1 0 0 0,0 0 0 0 0,-2 0 0 0 0,2 1 0 0 0,-1-1 0 0 0,-1 1 0 0 0,1 0 0 0 0,-1 1 0 0 0,0 0 0 0 0,0 0-128 0 0,0 0 0 0 0,0 1 8 0 0,-1 0 0 0 0,0 0-296 0 0,0 1-56 0 0,0 1-8 0 0,1-1-8 0 0,-2 1-768 0 0,1-1-152 0 0,0 1-32 0 0,1 1-5400 0 0</inkml:trace>
  <inkml:trace contextRef="#ctx0" brushRef="#br0" timeOffset="58">703 537 1375 2497 1144,'-1'0'128'0'0,"-1"-2"-128"0"0,1 2 0 0 0,0 0 0 0 0,0-1 576 0 0,1 1 96 0 0,0-1 24 0 0,0 1 0 0 0,0-1 208 0 0,-2 0 48 0 0,1-1 8 0 0,0 1 0 0 0,1-1-416 0 0,-1 1-72 0 0,0-1-24 0 0,1 1 0 0 0,-1 0-128 0 0,1 0-32 0 0,0-1-8 0 0,1 1 0 0 0,0 0-64 0 0,0-1-16 0 0,0 1 0 0 0,0 0 0 0 0,1-1 16 0 0,0 1 0 0 0,1 1 0 0 0,-2 0 0 0 0,3 0 88 0 0,-2 0 16 0 0,1 1 8 0 0,1 1 0 0 0,-2 0-152 0 0,1 0-32 0 0,0 2-8 0 0,1 0 0 0 0,-2 0 24 0 0,2 1 8 0 0,-1 1 0 0 0,0 0 0 0 0,1 1-8 0 0,-2-2 0 0 0,1 2 0 0 0,-1-1 0 0 0,1 1 64 0 0,0-2 16 0 0,0 2 0 0 0,0-3 0 0 0,0 1-80 0 0,-1-2-8 0 0,1-1-8 0 0,0 0 0 0 0,0 0-80 0 0,0-2-64 0 0,0 1 72 0 0,1-2-72 0 0,-1 0 96 0 0,0-1-24 0 0,1 1-8 0 0,0-3 0 0 0,-2 2 24 0 0,1 0 0 0 0,1-3 0 0 0,0 2 0 0 0,0-2 0 0 0,0 1 0 0 0,2-1 0 0 0,-1 0 0 0 0,1-1 80 0 0,-2 0 24 0 0,3 1 0 0 0,-2-1 0 0 0,-1 1 96 0 0,1 0 32 0 0,0 0 0 0 0,0 1 0 0 0,-1 0-96 0 0,-1-1-8 0 0,1 2-8 0 0,-3-1 0 0 0,2 3-208 0 0,-1-2 64 0 0,-1 2-64 0 0,0-1 0 0 0,0 0 0 0 0,0 0 0 0 0,-1 1 0 0 0,1 0 0 0 0,-1 0-184 0 0,0 1-24 0 0,1-1-8 0 0,-1 1 0 0 0,0 0-144 0 0,0 0-32 0 0,-1 0-8 0 0,1 1 0 0 0,-1-1-216 0 0,0 2-48 0 0</inkml:trace>
  <inkml:trace contextRef="#ctx0" brushRef="#br0" timeOffset="59">688 552 6447 2779 2801,'0'-1'576'0'0,"0"-1"-464"0"0,1 2-112 0 0,-1-1 0 0 0,1 1 184 0 0,-1-1 8 0 0,1 1 8 0 0,1-1 0 0 0,-1-2-200 0 0,1 1 0 0 0,-1 0 0 0 0,0 0 0 0 0,1 0-96 0 0,-1 2 24 0 0,0-2 0 0 0,-1 1 0 0 0,0 0 248 0 0,1 1 48 0 0,-1-1 16 0 0,0 1 0 0 0,0 0 504 0 0,1 0 104 0 0,-1 0 16 0 0,1 0 8 0 0,-1 0-288 0 0,1 0-56 0 0,0 1-16 0 0,-1 0 0 0 0,1 0-224 0 0,1 0-56 0 0,0 0-8 0 0,-1 1 0 0 0,1 0-128 0 0,-1-1-24 0 0,2 2-8 0 0,-1 0 0 0 0,0-1-64 0 0,1 2 64 0 0,-1 0-64 0 0,0-1 64 0 0,0 0 0 0 0,0 1-64 0 0,0 0 96 0 0,1 1-32 0 0,-1 0 40 0 0,0 0 8 0 0,1 0 0 0 0,-1 1 0 0 0,0-1-16 0 0,1 1 0 0 0,-1-1 0 0 0,0 1 0 0 0,0 0 40 0 0,1-2 8 0 0,-1 1 0 0 0,1 0 0 0 0,-2-2-48 0 0,2 0 0 0 0,-1-1-8 0 0,-1 1 0 0 0,1-1 40 0 0,0-1 16 0 0,0 1 0 0 0,0-1 0 0 0,1-1 48 0 0,-1 1 0 0 0,0-1 8 0 0,0-1 0 0 0,1 1-40 0 0,-1-1-16 0 0,1-1 0 0 0,0 1 0 0 0,1-2-72 0 0,-1 1-8 0 0,0-2-64 0 0,1 1 96 0 0,0-1-96 0 0,0-1 72 0 0,0 0-72 0 0,-1 0 64 0 0,1-1-64 0 0,0 0 0 0 0,-1 1 0 0 0,0-1 64 0 0,0 0-64 0 0,1 1 0 0 0,-2-1 0 0 0,2 1 64 0 0,-1-1-64 0 0,1 1 0 0 0,-1-1 72 0 0,0 2-72 0 0,-1-1 0 0 0,1 1 0 0 0,0 1 0 0 0,-1 0 64 0 0,1-1-64 0 0,-1 2 72 0 0,0-1-72 0 0,0 1 80 0 0,-1 0-80 0 0,0-1 0 0 0,0 2 0 0 0,0 0 0 0 0,0-1 0 0 0,-1 0 0 0 0,0 2 0 0 0,0-1 0 0 0,0 1 0 0 0,-1-1 0 0 0,0 1-64 0 0,0 0 64 0 0,0 1 0 0 0,-1-1 0 0 0,-1 1 0 0 0,1 1 0 0 0,-1 1 0 0 0,-1 0 0 0 0,2-1 0 0 0,-1 2 0 0 0,-2 0 0 0 0,2 2 0 0 0,-1 0 64 0 0,0-1-64 0 0,1 2 0 0 0,-2-1 0 0 0,0 2 0 0 0,1-1 0 0 0,-1 0 0 0 0,0 1 0 0 0,1 0 0 0 0,-1-1 0 0 0,1 0 0 0 0,1 1 0 0 0,-1-2 0 0 0,1 1 0 0 0,-1-2 0 0 0,1-1 0 0 0,0 1 0 0 0,0-1 0 0 0,1 0 0 0 0,-2 0 0 0 0,2 0 0 0 0,-1-1 0 0 0,1-1 0 0 0,0 1 0 0 0,0-1 72 0 0,-1-1-72 0 0,1 1 0 0 0,0-2 72 0 0,0 0-72 0 0,0 0 0 0 0,0-1 64 0 0,-1-1-64 0 0,2 0 0 0 0,-1-1 0 0 0,0 0 112 0 0,1-1-8 0 0,0 0 0 0 0,0 0 0 0 0,1-1-104 0 0,0 0 64 0 0,0 1-64 0 0,1 0 0 0 0,0 1 0 0 0,-1-1 0 0 0,0 2-104 0 0,1-1 32 0 0,-1 0-120 0 0,0 0-16 0 0,0 1-8 0 0,0-1 0 0 0,0 1-112 0 0,0-1-24 0 0,0 2-8 0 0,-1-2 0 0 0,1 2-120 0 0,0-1-32 0 0,0 0 0 0 0,-1 0-4040 0 0,1 0-816 0 0</inkml:trace>
  <inkml:trace contextRef="#ctx0" brushRef="#br0" timeOffset="60">942 63 4607 2648 2508,'-1'-1'408'0'0,"1"1"-328"0"0,0 0-80 0 0,0 0 0 0 0,0 0 472 0 0,-1 0 72 0 0,0 0 24 0 0,0 0 0 0 0,0 1-48 0 0,-2-1-8 0 0,2 1 0 0 0,-2-1 0 0 0,1 1-104 0 0,1 0-24 0 0,-1-1-8 0 0,1 1 0 0 0,1-1 144 0 0,-1 1 32 0 0,1-1 8 0 0,-1 2 0 0 0,1 0-216 0 0,0 1-48 0 0,0-1-8 0 0,0 1 0 0 0,0 2-72 0 0,1 0-24 0 0,0 2 0 0 0,-1-1 0 0 0,1 1 64 0 0,1 1 16 0 0,-1-1 0 0 0,-1 2 0 0 0,1 0-16 0 0,0 1-8 0 0,0 2 0 0 0,0-1 0 0 0,-1 0-120 0 0,1 1-32 0 0,-1-1 0 0 0,-1 0 0 0 0,1 1-32 0 0,0-1 0 0 0,0 0-64 0 0,-1-2 96 0 0,0 0 80 0 0,0 0 16 0 0,1-1 0 0 0,-1 1 0 0 0,1-1 0 0 0,0-2 0 0 0,0 1 0 0 0,0-1 0 0 0,0 1-96 0 0,0-3-24 0 0,1 2 0 0 0,0-2 0 0 0,0 1-72 0 0,0-2 0 0 0,-1 1 0 0 0,0-4 0 0 0,0 3-320 0 0,0-2 0 0 0,0-1 0 0 0,0 0 0 0 0,0 0-768 0 0,0-2-160 0 0</inkml:trace>
  <inkml:trace contextRef="#ctx0" brushRef="#br0" timeOffset="61">926 110 1823 2633 2508,'1'-4'160'0'0,"-1"2"-160"0"0,0-1 0 0 0,0 3 0 0 0,0-2 0 0 0,0 2 0 0 0,0-1 0 0 0,-1 0 0 0 0,0-1 256 0 0,0-1 32 0 0,1 1 0 0 0,0-1 16 0 0,-1 0 176 0 0,0 1 32 0 0,1 0 0 0 0,0-1 8 0 0,0 1 160 0 0,1 0 32 0 0,0-1 8 0 0,0 0 0 0 0,2 1-80 0 0,0-1-8 0 0,0-1-8 0 0,2 1 0 0 0,0 0-304 0 0,0 1-64 0 0,2-2-16 0 0,-2 2 0 0 0,2-1-72 0 0,0 1-8 0 0,0 0-8 0 0,1-1 0 0 0,0 1 112 0 0,-1 0 24 0 0,1 1 8 0 0,-2 0 0 0 0,0 0-168 0 0,0 0-32 0 0,0 1 0 0 0,-2 0-8 0 0,1 0-88 0 0,0 1 0 0 0,-1 0 0 0 0,-1 0 0 0 0,0 1-80 0 0,0 0 80 0 0,-1 1 0 0 0,1-1-72 0 0,-1 1 136 0 0,1 0 24 0 0,-2 0 8 0 0,1 1 0 0 0,0 0-8 0 0,0 0 0 0 0,0 1 0 0 0,-1-1 0 0 0,1 1-88 0 0,-1-1 80 0 0,0 1-80 0 0,-1 0 80 0 0,0-1-80 0 0,0 1 0 0 0,0 0 0 0 0,-1-1 0 0 0,-1 1 0 0 0,0-1 0 0 0,-1 0-88 0 0,-1 1 88 0 0,1-1 0 0 0,0 0 0 0 0,-2 0 0 0 0,1 1-64 0 0,-1-1 64 0 0,0 0 0 0 0,-2 1 0 0 0,1 1 64 0 0,0-1 32 0 0,0 0 16 0 0,1-1 0 0 0,0 1 0 0 0,0 0 96 0 0,-1-1 16 0 0,0 2 8 0 0,0 0 0 0 0,0 0-160 0 0,-1-1-72 0 0,1 1 64 0 0,-1-2-64 0 0,1 1 0 0 0,-1-2 0 0 0,1 1 0 0 0,0-2-88 0 0,2 1 88 0 0,-1-2 0 0 0,1 0 0 0 0,2 0 0 0 0,-1 0 64 0 0,3-1-64 0 0,-1 0 64 0 0,0-1-64 0 0,1 1 120 0 0,1-1-16 0 0,-1 1 0 0 0,1-1 0 0 0,0 0-200 0 0,2 1-32 0 0,-2-2-16 0 0,2 1-4120 0 0,0-1-824 0 0</inkml:trace>
  <inkml:trace contextRef="#ctx0" brushRef="#br0" timeOffset="62">1092 246 5983 2530 2286,'0'-1'536'0'0,"0"1"-432"0"0,0 0-104 0 0,0-1 0 0 0,1 1 408 0 0,-1 0 56 0 0,1 0 16 0 0,0 0 0 0 0,2 0-296 0 0,0-1-56 0 0,-1 1-16 0 0,2 0 0 0 0,0-1-48 0 0,-2 1-64 0 0,2 0 88 0 0,0 0-88 0 0,-2-1 256 0 0,1 1-8 0 0,0 0 0 0 0,0 0 0 0 0,0 0 296 0 0,0 0 56 0 0,0-1 8 0 0,1 1 8 0 0,0 0-168 0 0,-1 0-32 0 0,1-1 0 0 0,-1 1-8 0 0,1 0-216 0 0,-2 0-32 0 0,2 0-16 0 0,-2 0 0 0 0,0 0-144 0 0,-2 0 0 0 0,2-1 64 0 0,-2 1-64 0 0,0 0 0 0 0,0 1 0 0 0,0-1 0 0 0,0 0 0 0 0,-2-1 0 0 0,2 1 0 0 0,-2 0 0 0 0,0 0 0 0 0,-1 0 0 0 0,1 0 0 0 0,-2 0-96 0 0,1 0 24 0 0,0 0-24 0 0,-1 1-8 0 0,1-1 0 0 0,1 0 0 0 0,-2 0 104 0 0,1 0 0 0 0,1 0-80 0 0,-1 1 80 0 0,1-1 0 0 0,-2 0 0 0 0,2 1 0 0 0,-1 0 0 0 0,1-1-144 0 0,-1 1-48 0 0,1 0 0 0 0,-1 1-8 0 0,1-1-160 0 0,-1-1-32 0 0,2 1-8 0 0,-2 0 0 0 0,2 0 232 0 0,-2 0 40 0 0,2-1 16 0 0,0 0 0 0 0,0 1 112 0 0,-1 0 0 0 0,1-1 0 0 0,1 1-72 0 0,-1 0 72 0 0,1 0 0 0 0,-1-1 0 0 0,0 2 0 0 0,0-2 0 0 0,1 2 0 0 0,0-2 0 0 0,-1 2 64 0 0,1-1-64 0 0,0 0 0 0 0,0 0 0 0 0,0-1 0 0 0,0 1 0 0 0,0 0-64 0 0,0-1 64 0 0,0 1 0 0 0,1 0 0 0 0,-1-1 0 0 0,0 0 0 0 0,1 0 0 0 0,-1 0 120 0 0,0 1-16 0 0,1 0 0 0 0,0 0 0 0 0,-1 0 56 0 0,0-1 0 0 0,0 2 8 0 0,0 0 0 0 0,0-2-88 0 0,0 2-16 0 0,0 0-64 0 0,0 0 96 0 0,0 0-96 0 0,0-1 0 0 0,0 1 0 0 0,1 0 0 0 0,0-2 0 0 0,0 1 0 0 0,0 1 0 0 0,1-1 0 0 0,-1-1-72 0 0,2 0 72 0 0,-2 0 0 0 0,2 1-72 0 0,0-1 152 0 0,0 0 32 0 0,0 1 8 0 0,-1-1 0 0 0,2 1 8 0 0,-1 0 0 0 0,0 0 0 0 0,0 0 0 0 0,-1 0-128 0 0,1 1 0 0 0,-2 0 0 0 0,1 0 0 0 0,0-1 0 0 0,-1 2 0 0 0,1-1 0 0 0,-1 1 0 0 0,0-1 128 0 0,0 0 0 0 0,0 2 0 0 0,0-2 0 0 0,0 1-16 0 0,-1 0 0 0 0,1 0 0 0 0,-1 0 0 0 0,0 0-48 0 0,0 1 0 0 0,-1-2-64 0 0,1 1 96 0 0,-1 1-8 0 0,-1-1-8 0 0,1 1 0 0 0,0-2 0 0 0,-2 2-80 0 0,1-2 80 0 0,-1 2-80 0 0,1-1 80 0 0,-2-1-16 0 0,0 1 0 0 0,1 0 0 0 0,0-2 0 0 0,0 1 0 0 0,-2 0 0 0 0,2 0 0 0 0,0-1 0 0 0,0 0 40 0 0,0 0 8 0 0,1 1 0 0 0,-1-1 0 0 0,0 0-16 0 0,0 0 0 0 0,1 1 0 0 0,-1-1 0 0 0,0 1-8 0 0,1-1-8 0 0,0 0 0 0 0,0-1 0 0 0,1 2-80 0 0,-1-2 0 0 0,0 1 0 0 0,2-1 64 0 0,-2 0-64 0 0,2 0 0 0 0,-1 0 0 0 0,1 0 64 0 0,0 0 48 0 0,0 0 8 0 0,0-1 0 0 0,1 1 0 0 0,1-1-184 0 0,-2 0-40 0 0,3-1-8 0 0,-1 0 0 0 0,1-2-688 0 0,0 2-128 0 0</inkml:trace>
  <inkml:trace contextRef="#ctx0" brushRef="#br0" timeOffset="63">1258 251 4607 2375 2201,'-2'2'408'0'0,"0"-1"-328"0"0,2 1-80 0 0,-1-2 0 0 0,1 2 264 0 0,0 0 40 0 0,-1 1 8 0 0,-2 2 0 0 0,0 1-248 0 0,0 1-64 0 0,0 1 0 0 0,2-2 0 0 0,-1 1 0 0 0,1-1-120 0 0,0 0 32 0 0,1-1 8 0 0,0-1 336 0 0,2-1 64 0 0,-2 1 8 0 0,2-1 8 0 0,0 0 544 0 0,0-2 112 0 0,1 2 16 0 0,1-2 8 0 0,0 1-160 0 0,1-1-32 0 0,0-1-8 0 0,1-1 0 0 0,1-1-224 0 0,-1 1-48 0 0,2-2 0 0 0,-2-1-8 0 0,1 0-280 0 0,-1 1-64 0 0,-1-2 0 0 0,1 0-8 0 0,-1 0-184 0 0,-1 1 0 0 0,-1-1 0 0 0,-1 1 64 0 0,0 0-64 0 0,-2 0 0 0 0,-1 0 0 0 0,-1 1 0 0 0,-1 1 0 0 0,-1-2 64 0 0,-1 2-64 0 0,-2 0 64 0 0,-1 2-256 0 0,0 0-56 0 0,-2 0-8 0 0,-1 2 0 0 0,1 0-384 0 0,-1 0-72 0 0,0 0-24 0 0,1-1 0 0 0,1 1-248 0 0,0 0-48 0 0</inkml:trace>
  <inkml:trace contextRef="#ctx0" brushRef="#br0" timeOffset="64">30 687 7367 2894 2294,'-2'-2'656'0'0,"2"1"-528"0"0,-2 0-128 0 0,2 0 0 0 0,0 0 648 0 0,0 1 104 0 0,0 0 16 0 0,1 0 8 0 0,0-1-240 0 0,-1 1-56 0 0,1-2 0 0 0,0 1-8 0 0,1 1-408 0 0,-1-1-64 0 0,1 1 0 0 0,0 0 0 0 0,-1 0-120 0 0,0 0 40 0 0,0 0 8 0 0,1 0 0 0 0,-1-1 72 0 0,0 1 0 0 0,0 1 80 0 0,1-1-80 0 0,-2 1 328 0 0,2 0 24 0 0,-1 1 0 0 0,1 0 0 0 0,0 1 40 0 0,0 1 16 0 0,0 1 0 0 0,1 1 0 0 0,1 0-112 0 0,0 2-16 0 0,0 0-8 0 0,0 1 0 0 0,0 1-184 0 0,0-1-88 0 0,1 1 80 0 0,0 0-80 0 0,-1-1 0 0 0,0 0 0 0 0,-1 0 0 0 0,0 0 0 0 0,1 0 0 0 0,0 0 0 0 0,-1-2 0 0 0,0 1 0 0 0,0-2 0 0 0,-1 1 0 0 0,1-2 0 0 0,-1-1 0 0 0,1 1 0 0 0,-1-2 0 0 0,1 0 72 0 0,-2-1-72 0 0,2-1 184 0 0,-2 0-8 0 0,1-1 0 0 0,0-1 0 0 0,0 1 120 0 0,1-1 24 0 0,-1-1 8 0 0,1 0 0 0 0,-1-1-72 0 0,1 1-24 0 0,-1-2 0 0 0,1 0 0 0 0,0 0-112 0 0,-2-1-24 0 0,2-1-8 0 0,0-1 0 0 0,0-1-24 0 0,0 1 0 0 0,0-1 0 0 0,1 0 0 0 0,-1 0-64 0 0,-1 0 96 0 0,3 0-96 0 0,-3 2 96 0 0,1-1 48 0 0,0 2 16 0 0,0-1 0 0 0,-1 1 0 0 0,-1 0-64 0 0,1 1 0 0 0,0 0-8 0 0,-1 0 0 0 0,-1 0-88 0 0,0 0 0 0 0,0 1 0 0 0,0-1 0 0 0,0 0 0 0 0,0 0 0 0 0,0 1 0 0 0,-1 1 0 0 0,1-2 0 0 0,0 0 64 0 0,1 2-64 0 0,-1-1 0 0 0,0 1 64 0 0,1 0-64 0 0,0 0 64 0 0,1 0-64 0 0,-1 0 0 0 0,0 1 0 0 0,1 0 0 0 0,-1 1 0 0 0,-1-1 0 0 0,0 1-136 0 0,0-1 32 0 0,0 0 8 0 0,0 1-368 0 0,0 0-72 0 0,0 0-8 0 0,-1 0-8 0 0,0-1-784 0 0,0 1-152 0 0</inkml:trace>
  <inkml:trace contextRef="#ctx0" brushRef="#br0" timeOffset="65">296 831 6447 2809 2041,'-1'0'576'0'0,"0"0"-464"0"0,1 0-112 0 0,1 0 0 0 0,-1 0 544 0 0,1 0 96 0 0,-1 0 8 0 0,1 0 8 0 0,0 1-376 0 0,1-1-80 0 0,0 0-8 0 0,1 0-8 0 0,0 0-440 0 0,1-1-80 0 0,0 1-16 0 0,0-1-8 0 0,-1 0 232 0 0,0-1 40 0 0,1 1 16 0 0,-1 0 0 0 0,-1 0 536 0 0,2 0 112 0 0,-3 0 16 0 0,2 0 8 0 0,-1 0 112 0 0,0 0 24 0 0,1 0 8 0 0,-1 1 0 0 0,0 0-312 0 0,0 0-64 0 0,1 0-16 0 0,0 0 0 0 0,-2 0-232 0 0,1 0-56 0 0,0 0 0 0 0,-1 0-64 0 0,0 0 0 0 0,0 0 0 0 0,0 0 0 0 0,0 0 0 0 0,-1 0 0 0 0,0 0 0 0 0,0 0 0 0 0,0 0 0 0 0,0 0 0 0 0,0 0 0 0 0,0 0 0 0 0,0 0 0 0 0,0 0 0 0 0,0 0 0 0 0,0 0 0 0 0,0 0 0 0 0,0 0-88 0 0,0 0 88 0 0,-8 0-96 0 0,7 0 96 0 0,-1 0-96 0 0,0-1 32 0 0,1 1 64 0 0,-1-1-104 0 0,0 1 104 0 0,1 0 0 0 0,-2 0 0 0 0,2 0 0 0 0,-1-1-72 0 0,0 1 8 0 0,1 1 0 0 0,-1-1 0 0 0,0 0-208 0 0,1 0-40 0 0,-2 0-8 0 0,1 0 0 0 0,-1 0-88 0 0,1 1-16 0 0,0 0-8 0 0,-1-1 0 0 0,1 1 272 0 0,0-1 48 0 0,-1 2 16 0 0,1-1 0 0 0,-1-1 96 0 0,1 2 0 0 0,-1-1 0 0 0,1 0 80 0 0,0 0-80 0 0,1 0 0 0 0,-1 1 0 0 0,1-1 0 0 0,0-1 64 0 0,0 1 0 0 0,0 0 0 0 0,1 1 0 0 0,-1-2-64 0 0,1 0-88 0 0,0 0 24 0 0,0 1 0 0 0,0 0 64 0 0,0-1 0 0 0,0 1 0 0 0,1 0 0 0 0,-1-1 0 0 0,1 1 0 0 0,-1 1 64 0 0,0-1-64 0 0,0 0 232 0 0,1 2 16 0 0,0-2 0 0 0,-1 2 0 0 0,1-1 88 0 0,-1 1 16 0 0,1-1 8 0 0,0 1 0 0 0,-1 0-168 0 0,0-1-40 0 0,0 1-8 0 0,1 0 0 0 0,0-1-144 0 0,-1 1 0 0 0,0 0 0 0 0,0-1 0 0 0,-1 1 0 0 0,0-1 0 0 0,1 0 0 0 0,0 0 0 0 0,0-1 88 0 0,-1 0-16 0 0,1 0 0 0 0,0-1 0 0 0,0 0 152 0 0,0 0 32 0 0,0 0 8 0 0,0 0 0 0 0,1 0-48 0 0,-1-1-16 0 0,1 1 0 0 0,1 0 0 0 0,-2 0-8 0 0,0 0 0 0 0,7-2 0 0 0,-3 2 0 0 0,0 0-80 0 0,0 0-16 0 0,1-1-8 0 0,1 1 0 0 0,-2 1-88 0 0,1-1 0 0 0,1 0 0 0 0,-2 1 0 0 0,1-1 0 0 0,-1 1 0 0 0,0 1-80 0 0,0-2 80 0 0,-1 1-104 0 0,0 1 24 0 0,-1-1 8 0 0,0-1 0 0 0,-1 2 72 0 0,0 0-96 0 0,-1 0 96 0 0,-1 0-96 0 0,1 1 96 0 0,-1-1 0 0 0,-3 3 0 0 0,2-2 0 0 0,-1 1 96 0 0,-1 0-24 0 0,-1 0 0 0 0,0 0 0 0 0,0 1-72 0 0,-1-1 0 0 0,0-1-80 0 0,1 1 80 0 0,0-1 0 0 0,-1 0 0 0 0,1 0-64 0 0,0 0 64 0 0,0-2 0 0 0,1 2 0 0 0,0-2 0 0 0,-1 2 0 0 0,2-1 0 0 0,0-1 0 0 0,0 1 0 0 0,1-1 0 0 0,0 0 0 0 0,1 0 0 0 0,1 0 0 0 0,-1-1 0 0 0,1 0-80 0 0,1 0-16 0 0,-1-1-8 0 0,2-1 0 0 0,-1 1-568 0 0,1-1-104 0 0,2 0-24 0 0,-1-1-8 0 0,1-1-224 0 0,0 1-48 0 0</inkml:trace>
  <inkml:trace contextRef="#ctx0" brushRef="#br0" timeOffset="66">484 816 14279 2712 2044,'-5'1'632'0'0,"2"0"136"0"0,1 1-616 0 0,0 0-152 0 0,2-1 0 0 0,-1 1 0 0 0,1 0-504 0 0,0 2-128 0 0,-1 1-24 0 0,-1 3-8 0 0,1 0 128 0 0,-1 3 24 0 0,-1-1 8 0 0,1-1 0 0 0,0 0-256 0 0,1-1-48 0 0,-2-1-16 0 0,1-1 0 0 0,0-2 1024 0 0,0 0 208 0 0,1-2 40 0 0,1 1 0 0 0,0-2 800 0 0,0 1 160 0 0,1-1 32 0 0,2-1 8 0 0,0 0-560 0 0,0 0-120 0 0,2 0-16 0 0,1-1-8 0 0,0-1-272 0 0,0 0-56 0 0,0-1-16 0 0,1 0 0 0 0,0 0-256 0 0,-1 0-48 0 0,1-1-16 0 0,-2 0 0 0 0,0 0-160 0 0,-1-1-32 0 0,-1 1-8 0 0,-1 0 0 0 0,0 1-24 0 0,-2-1-8 0 0,0 1 0 0 0,-1-1 0 0 0,0 1 152 0 0,-3-1 0 0 0,2 1 0 0 0,-2 0 0 0 0,-1-1 0 0 0,0 0 0 0 0,-1 0 0 0 0,0 1 72 0 0,1 0-72 0 0,0 0 80 0 0,0 0-80 0 0,1 1 80 0 0,1 0-272 0 0,0 1-64 0 0,-1 1 0 0 0,3 0-8 0 0,-2 0-584 0 0,2 0-112 0 0,-1 0-32 0 0,0 0-5440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750DB-2491-4355-9E0E-9DD5B186C843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A938C-A6F3-43EB-9BCC-52BC00C4CB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425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solidFill>
          <a:srgbClr val="6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5" y="2965816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rgbClr val="C5B783"/>
            </a:solidFill>
          </a:ln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rgbClr val="F8F6F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prstGeom prst="rect">
            <a:avLst/>
          </a:prstGeom>
          <a:ln>
            <a:solidFill>
              <a:srgbClr val="C5B783"/>
            </a:solidFill>
          </a:ln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rgbClr val="C5B783"/>
                </a:solidFill>
                <a:latin typeface="+mn-lt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4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Title and Content">
    <p:bg>
      <p:bgPr>
        <a:solidFill>
          <a:srgbClr val="52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  <a:ln>
            <a:solidFill>
              <a:srgbClr val="C5B783"/>
            </a:solidFill>
          </a:ln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prstGeom prst="rect">
            <a:avLst/>
          </a:prstGeom>
          <a:ln>
            <a:solidFill>
              <a:srgbClr val="C5B783"/>
            </a:solidFill>
          </a:ln>
        </p:spPr>
        <p:txBody>
          <a:bodyPr anchor="t" anchorCtr="0"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302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9"/>
            <a:ext cx="10063163" cy="579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prstGeom prst="rect">
            <a:avLst/>
          </a:prstGeo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3E86D9-4044-44B6-9D44-217F776AD08F}"/>
              </a:ext>
            </a:extLst>
          </p:cNvPr>
          <p:cNvCxnSpPr>
            <a:cxnSpLocks/>
          </p:cNvCxnSpPr>
          <p:nvPr userDrawn="1"/>
        </p:nvCxnSpPr>
        <p:spPr>
          <a:xfrm>
            <a:off x="1212574" y="1537123"/>
            <a:ext cx="9819861" cy="0"/>
          </a:xfrm>
          <a:prstGeom prst="line">
            <a:avLst/>
          </a:prstGeom>
          <a:ln w="19050">
            <a:solidFill>
              <a:srgbClr val="66000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3CD1D427-076D-8586-1C2E-99C7028967C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77687" y="1131213"/>
            <a:ext cx="10063162" cy="317671"/>
          </a:xfrm>
        </p:spPr>
        <p:txBody>
          <a:bodyPr/>
          <a:lstStyle>
            <a:lvl1pPr marL="0" indent="0">
              <a:buNone/>
              <a:defRPr sz="2000" b="1">
                <a:solidFill>
                  <a:srgbClr val="AB852F"/>
                </a:solidFill>
                <a:latin typeface="+mn-lt"/>
              </a:defRPr>
            </a:lvl1pPr>
            <a:lvl5pPr>
              <a:defRPr sz="1600"/>
            </a:lvl5pPr>
          </a:lstStyle>
          <a:p>
            <a:pPr lvl="0"/>
            <a:r>
              <a:rPr lang="en-US" dirty="0"/>
              <a:t>Subtitle text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1941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01785D6-202A-8DCC-41EB-A3502256C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7352FE-6ABF-4B50-BAC8-10C51CF4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72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66000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rgbClr val="222222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rgbClr val="222222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rgbClr val="222222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rgbClr val="222222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rgbClr val="22222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0.png"/><Relationship Id="rId5" Type="http://schemas.openxmlformats.org/officeDocument/2006/relationships/customXml" Target="../ink/ink3.xml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0.png"/><Relationship Id="rId5" Type="http://schemas.openxmlformats.org/officeDocument/2006/relationships/customXml" Target="../ink/ink5.xml"/><Relationship Id="rId4" Type="http://schemas.openxmlformats.org/officeDocument/2006/relationships/image" Target="../media/image2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5.png"/><Relationship Id="rId7" Type="http://schemas.openxmlformats.org/officeDocument/2006/relationships/image" Target="../media/image280.png"/><Relationship Id="rId12" Type="http://schemas.openxmlformats.org/officeDocument/2006/relationships/image" Target="../media/image32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11" Type="http://schemas.openxmlformats.org/officeDocument/2006/relationships/image" Target="../media/image300.png"/><Relationship Id="rId5" Type="http://schemas.openxmlformats.org/officeDocument/2006/relationships/image" Target="../media/image260.png"/><Relationship Id="rId10" Type="http://schemas.openxmlformats.org/officeDocument/2006/relationships/image" Target="../media/image310.png"/><Relationship Id="rId4" Type="http://schemas.openxmlformats.org/officeDocument/2006/relationships/customXml" Target="../ink/ink8.xml"/><Relationship Id="rId9" Type="http://schemas.openxmlformats.org/officeDocument/2006/relationships/image" Target="../media/image30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30.png"/><Relationship Id="rId7" Type="http://schemas.openxmlformats.org/officeDocument/2006/relationships/image" Target="../media/image53.png"/><Relationship Id="rId12" Type="http://schemas.openxmlformats.org/officeDocument/2006/relationships/image" Target="../media/image41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1.png"/><Relationship Id="rId11" Type="http://schemas.openxmlformats.org/officeDocument/2006/relationships/image" Target="../media/image400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customXml" Target="../ink/ink10.xml"/><Relationship Id="rId9" Type="http://schemas.openxmlformats.org/officeDocument/2006/relationships/image" Target="../media/image3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customXml" Target="../ink/ink13.xml"/><Relationship Id="rId18" Type="http://schemas.openxmlformats.org/officeDocument/2006/relationships/image" Target="../media/image66.png"/><Relationship Id="rId26" Type="http://schemas.openxmlformats.org/officeDocument/2006/relationships/image" Target="../media/image72.png"/><Relationship Id="rId3" Type="http://schemas.openxmlformats.org/officeDocument/2006/relationships/image" Target="../media/image54.png"/><Relationship Id="rId21" Type="http://schemas.openxmlformats.org/officeDocument/2006/relationships/customXml" Target="../ink/ink15.xml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5.png"/><Relationship Id="rId25" Type="http://schemas.openxmlformats.org/officeDocument/2006/relationships/image" Target="../media/image71.png"/><Relationship Id="rId2" Type="http://schemas.openxmlformats.org/officeDocument/2006/relationships/customXml" Target="../ink/ink11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0.png"/><Relationship Id="rId5" Type="http://schemas.openxmlformats.org/officeDocument/2006/relationships/image" Target="../media/image55.png"/><Relationship Id="rId15" Type="http://schemas.openxmlformats.org/officeDocument/2006/relationships/customXml" Target="../ink/ink14.xml"/><Relationship Id="rId23" Type="http://schemas.openxmlformats.org/officeDocument/2006/relationships/image" Target="../media/image69.png"/><Relationship Id="rId10" Type="http://schemas.openxmlformats.org/officeDocument/2006/relationships/image" Target="../media/image60.png"/><Relationship Id="rId19" Type="http://schemas.openxmlformats.org/officeDocument/2006/relationships/image" Target="../media/image67.png"/><Relationship Id="rId4" Type="http://schemas.openxmlformats.org/officeDocument/2006/relationships/customXml" Target="../ink/ink12.xml"/><Relationship Id="rId9" Type="http://schemas.openxmlformats.org/officeDocument/2006/relationships/image" Target="../media/image59.png"/><Relationship Id="rId14" Type="http://schemas.openxmlformats.org/officeDocument/2006/relationships/image" Target="../media/image63.png"/><Relationship Id="rId22" Type="http://schemas.openxmlformats.org/officeDocument/2006/relationships/customXml" Target="../ink/ink16.xml"/><Relationship Id="rId27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8.png"/><Relationship Id="rId21" Type="http://schemas.openxmlformats.org/officeDocument/2006/relationships/image" Target="../media/image93.png"/><Relationship Id="rId7" Type="http://schemas.openxmlformats.org/officeDocument/2006/relationships/image" Target="../media/image25.svg"/><Relationship Id="rId12" Type="http://schemas.openxmlformats.org/officeDocument/2006/relationships/image" Target="../media/image26.png"/><Relationship Id="rId17" Type="http://schemas.openxmlformats.org/officeDocument/2006/relationships/image" Target="../media/image89.png"/><Relationship Id="rId2" Type="http://schemas.openxmlformats.org/officeDocument/2006/relationships/image" Target="../media/image77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84.svg"/><Relationship Id="rId5" Type="http://schemas.openxmlformats.org/officeDocument/2006/relationships/image" Target="../media/image80.png"/><Relationship Id="rId15" Type="http://schemas.openxmlformats.org/officeDocument/2006/relationships/image" Target="../media/image87.png"/><Relationship Id="rId10" Type="http://schemas.openxmlformats.org/officeDocument/2006/relationships/image" Target="../media/image83.png"/><Relationship Id="rId19" Type="http://schemas.openxmlformats.org/officeDocument/2006/relationships/image" Target="../media/image91.png"/><Relationship Id="rId4" Type="http://schemas.openxmlformats.org/officeDocument/2006/relationships/image" Target="../media/image79.png"/><Relationship Id="rId9" Type="http://schemas.openxmlformats.org/officeDocument/2006/relationships/image" Target="../media/image82.svg"/><Relationship Id="rId14" Type="http://schemas.openxmlformats.org/officeDocument/2006/relationships/image" Target="../media/image86.png"/><Relationship Id="rId22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6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hyperlink" Target="https://www.stat.cmu.edu/~ryantibs/convexopt/scribes/admm-scribed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hyperlink" Target="https://www.stat.cmu.edu/~ryantibs/convexopt/scribes/admm-scribed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sv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0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2.png"/><Relationship Id="rId4" Type="http://schemas.openxmlformats.org/officeDocument/2006/relationships/image" Target="../media/image6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0.png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0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0.png"/><Relationship Id="rId4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0.png"/><Relationship Id="rId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5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9314215" TargetMode="External"/><Relationship Id="rId7" Type="http://schemas.openxmlformats.org/officeDocument/2006/relationships/hyperlink" Target="https://arxiv.org/abs/2011.00587v1" TargetMode="External"/><Relationship Id="rId2" Type="http://schemas.openxmlformats.org/officeDocument/2006/relationships/hyperlink" Target="https://www.pnnl.gov/publications/introducing-9500-node-distribution-test-system-support-advanced-power-application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abs/2011.00587" TargetMode="External"/><Relationship Id="rId5" Type="http://schemas.openxmlformats.org/officeDocument/2006/relationships/hyperlink" Target="https://bitar.engineering.cornell.edu/papers.html" TargetMode="External"/><Relationship Id="rId4" Type="http://schemas.openxmlformats.org/officeDocument/2006/relationships/hyperlink" Target="https://bitar.engineering.cornell.edu/papers/S52.pdf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alife-Brahmin/MultiPeriod-DistOPF-Benchmark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5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49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8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7.png"/><Relationship Id="rId10" Type="http://schemas.openxmlformats.org/officeDocument/2006/relationships/image" Target="../media/image35.png"/><Relationship Id="rId19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3B4A4-FE97-6A41-AB26-DC82C4BBC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Preliminary Exam Presentation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07896E-81FD-8E40-C29A-89F0F6F4F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584023"/>
          </a:xfrm>
        </p:spPr>
        <p:txBody>
          <a:bodyPr wrap="none" anchor="ctr" anchorCtr="1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i="1" dirty="0"/>
              <a:t>Scalable Multi-Period Optimal Power Flow for Active Distribution Systems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Aryan Ritwajeet Jha</a:t>
            </a:r>
          </a:p>
          <a:p>
            <a:pPr algn="ctr">
              <a:lnSpc>
                <a:spcPct val="100000"/>
              </a:lnSpc>
            </a:pPr>
            <a:r>
              <a:rPr lang="en-IN" sz="2800" dirty="0"/>
              <a:t>Pursuing PhD (ECE) Power Systems</a:t>
            </a:r>
          </a:p>
        </p:txBody>
      </p:sp>
    </p:spTree>
    <p:extLst>
      <p:ext uri="{BB962C8B-B14F-4D97-AF65-F5344CB8AC3E}">
        <p14:creationId xmlns:p14="http://schemas.microsoft.com/office/powerpoint/2010/main" val="346375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E040-1264-CAAD-DCB9-CACA671C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Tradeoff Analysis – Linear vs Nonlinear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D183-F945-B2DD-E6E1-21D47727F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5409116"/>
            <a:ext cx="10063163" cy="112607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Add slides for BFM-NL vs </a:t>
            </a:r>
            <a:r>
              <a:rPr lang="en-US" dirty="0" err="1">
                <a:solidFill>
                  <a:srgbClr val="FF0000"/>
                </a:solidFill>
              </a:rPr>
              <a:t>LinDistFlow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90073-7481-9351-19AD-B5B4A563F6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Key Formulation Differences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84EEE-D8E6-4407-5C19-018D2CA4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51" y="1823570"/>
            <a:ext cx="7555394" cy="321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1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FAC094F-4F29-B63A-8B81-3A1293B05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7F0B-239D-DFA3-908A-258B776A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Tradeoff Analysis – Linear vs Nonlinear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B9D78-BDE1-54D5-A93C-BB6C7716F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5409116"/>
            <a:ext cx="10063163" cy="112607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Add slides for BFM-NL vs </a:t>
            </a:r>
            <a:r>
              <a:rPr lang="en-US" dirty="0" err="1">
                <a:solidFill>
                  <a:srgbClr val="FF0000"/>
                </a:solidFill>
              </a:rPr>
              <a:t>LinDistFlow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F2664-2E9D-8365-8E72-28F566DCD4E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Key Results at a Glance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DFEA4B-07E9-564A-D88B-BC66186E4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12" y="2338288"/>
            <a:ext cx="8602275" cy="1419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48957C-E6F8-55C6-125C-E13025DAB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092" y="3757711"/>
            <a:ext cx="8888065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08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CF45B-104D-D06E-05D7-F3F9D555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 Decomposition of the MPOPF problem using </a:t>
            </a:r>
            <a:r>
              <a:rPr lang="en-US" dirty="0" err="1"/>
              <a:t>ENApp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2FFAC-354E-865F-2A2B-5FE87776B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Intuition for Algorithm</a:t>
            </a:r>
          </a:p>
          <a:p>
            <a:r>
              <a:rPr lang="en-US" dirty="0"/>
              <a:t>Results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407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2AB32-9D82-CBE4-A8D8-0CB310BC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Spatially Decomposition MPOPF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25E20-7922-CED2-932C-5FBD0F9BC52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Intuition for Spatial Decomposition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CB44EC-5C52-B35F-0860-CCEDFF09E8AE}"/>
                  </a:ext>
                </a:extLst>
              </p14:cNvPr>
              <p14:cNvContentPartPr/>
              <p14:nvPr/>
            </p14:nvContentPartPr>
            <p14:xfrm>
              <a:off x="850708" y="1830503"/>
              <a:ext cx="4015930" cy="453583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CB44EC-5C52-B35F-0860-CCEDFF09E8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1348" y="1821143"/>
                <a:ext cx="4034651" cy="4554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A8446C6-E2AF-8577-AF22-C504C98B93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3621" y="1906245"/>
                <a:ext cx="4341162" cy="3982232"/>
              </a:xfrm>
              <a:prstGeom prst="rect">
                <a:avLst/>
              </a:prstGeom>
              <a:solidFill>
                <a:srgbClr val="AB852F"/>
              </a:solidFill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800" b="0" dirty="0">
                    <a:latin typeface="+mj-lt"/>
                  </a:rPr>
                  <a:t>Imagine we have a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sz="2800" b="0" dirty="0">
                    <a:latin typeface="+mj-lt"/>
                  </a:rPr>
                  <a:t> bus distribution system. Substation bus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b="0" dirty="0">
                    <a:latin typeface="+mj-lt"/>
                  </a:rPr>
                  <a:t>.</a:t>
                </a:r>
              </a:p>
              <a:p>
                <a:r>
                  <a:rPr lang="en-US" sz="2800" b="0" dirty="0">
                    <a:latin typeface="+mj-lt"/>
                  </a:rPr>
                  <a:t>We wish to solve for its OPF, but would like to avoid solving the whole system in one go.</a:t>
                </a:r>
              </a:p>
              <a:p>
                <a:br>
                  <a:rPr lang="en-US" sz="2800" b="0" dirty="0">
                    <a:latin typeface="+mj-lt"/>
                  </a:rPr>
                </a:br>
                <a:r>
                  <a:rPr lang="en-US" sz="2800" b="0" dirty="0">
                    <a:latin typeface="+mj-lt"/>
                  </a:rPr>
                  <a:t>Let us focus on bus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2800" b="0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A8446C6-E2AF-8577-AF22-C504C98B9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621" y="1906245"/>
                <a:ext cx="4341162" cy="3982232"/>
              </a:xfrm>
              <a:prstGeom prst="rect">
                <a:avLst/>
              </a:prstGeom>
              <a:blipFill>
                <a:blip r:embed="rId4"/>
                <a:stretch>
                  <a:fillRect l="-5056" r="-1685" b="-50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A21EF7-3EE8-2D9E-1200-8D71FDF4D7AC}"/>
              </a:ext>
            </a:extLst>
          </p:cNvPr>
          <p:cNvSpPr/>
          <p:nvPr/>
        </p:nvSpPr>
        <p:spPr>
          <a:xfrm>
            <a:off x="71335" y="6443157"/>
            <a:ext cx="4740613" cy="304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for Algorithm for OPF: </a:t>
            </a:r>
            <a:r>
              <a:rPr lang="en-US" dirty="0" err="1"/>
              <a:t>ENApp</a:t>
            </a:r>
            <a:r>
              <a:rPr lang="en-US" dirty="0"/>
              <a:t> [1]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6363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69C32-E839-B8D5-5CE1-DB778913C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FA873-7446-950E-CF79-FBBE215F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Spatially Decomposition MPOPF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CF975-5065-C10E-0295-F717FF556E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Intuition for Spatial Decomposition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CC4E8B-3922-7E57-3DD3-9C668C145626}"/>
                  </a:ext>
                </a:extLst>
              </p14:cNvPr>
              <p14:cNvContentPartPr/>
              <p14:nvPr/>
            </p14:nvContentPartPr>
            <p14:xfrm>
              <a:off x="1438045" y="1919592"/>
              <a:ext cx="4657955" cy="465427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CC4E8B-3922-7E57-3DD3-9C668C1456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8684" y="1910232"/>
                <a:ext cx="4676676" cy="4672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904F604D-A503-BB23-AE6E-DEC4DDC18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660" y="4902740"/>
                <a:ext cx="2430412" cy="1671122"/>
              </a:xfrm>
              <a:prstGeom prst="rect">
                <a:avLst/>
              </a:prstGeom>
              <a:solidFill>
                <a:srgbClr val="AB852F">
                  <a:alpha val="80000"/>
                </a:srgbClr>
              </a:solidFill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r>
                  <a:rPr lang="en-US" sz="1800" b="0" dirty="0">
                    <a:latin typeface="+mj-lt"/>
                  </a:rPr>
                  <a:t>Let us focus on bus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1800" b="0" dirty="0">
                    <a:latin typeface="+mj-lt"/>
                  </a:rPr>
                  <a:t>.</a:t>
                </a:r>
              </a:p>
              <a:p>
                <a:r>
                  <a:rPr lang="en-US" sz="1800" b="0" dirty="0">
                    <a:latin typeface="+mj-lt"/>
                  </a:rPr>
                  <a:t>We can see that it is one of the </a:t>
                </a:r>
                <a:r>
                  <a:rPr lang="en-US" sz="1800" b="0" i="1" dirty="0">
                    <a:latin typeface="+mj-lt"/>
                  </a:rPr>
                  <a:t>gateway </a:t>
                </a:r>
                <a:r>
                  <a:rPr lang="en-US" sz="1800" b="0" dirty="0">
                    <a:latin typeface="+mj-lt"/>
                  </a:rPr>
                  <a:t>buses between the two </a:t>
                </a:r>
                <a:r>
                  <a:rPr lang="en-US" sz="1800" b="0" i="1" dirty="0">
                    <a:latin typeface="+mj-lt"/>
                  </a:rPr>
                  <a:t>areas</a:t>
                </a:r>
                <a:r>
                  <a:rPr lang="en-US" sz="1800" b="0" dirty="0">
                    <a:latin typeface="+mj-lt"/>
                  </a:rPr>
                  <a:t> demarcated by the dashed lines.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904F604D-A503-BB23-AE6E-DEC4DDC18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0" y="4902740"/>
                <a:ext cx="2430412" cy="1671122"/>
              </a:xfrm>
              <a:prstGeom prst="rect">
                <a:avLst/>
              </a:prstGeom>
              <a:blipFill>
                <a:blip r:embed="rId4"/>
                <a:stretch>
                  <a:fillRect l="-6030" r="-5025" b="-87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DB51C7E-427B-A91F-39AC-F889853EFB53}"/>
                  </a:ext>
                </a:extLst>
              </p14:cNvPr>
              <p14:cNvContentPartPr/>
              <p14:nvPr/>
            </p14:nvContentPartPr>
            <p14:xfrm>
              <a:off x="6267770" y="1774407"/>
              <a:ext cx="4803556" cy="465427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DB51C7E-427B-A91F-39AC-F889853EFB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8411" y="1765047"/>
                <a:ext cx="4822275" cy="4672989"/>
              </a:xfrm>
              <a:prstGeom prst="rect">
                <a:avLst/>
              </a:prstGeom>
            </p:spPr>
          </p:pic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C5A02113-6356-1A07-1109-F8080AE9089F}"/>
              </a:ext>
            </a:extLst>
          </p:cNvPr>
          <p:cNvSpPr/>
          <p:nvPr/>
        </p:nvSpPr>
        <p:spPr>
          <a:xfrm>
            <a:off x="5058398" y="3507915"/>
            <a:ext cx="810623" cy="6684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77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8FD60-563A-CD6D-6E26-7FFF6CCC9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AB71-31A1-E43C-9AD5-0858BB5E2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Spatially Decomposition MPOPF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D5A3D-B82A-EF3D-9FF6-85D397CC6F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Intuition for Spatial Decomposition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C7873EBE-A985-1600-35A4-42B332DAD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314" y="5051423"/>
                <a:ext cx="2632221" cy="1579598"/>
              </a:xfrm>
              <a:prstGeom prst="rect">
                <a:avLst/>
              </a:prstGeom>
              <a:solidFill>
                <a:srgbClr val="AB852F">
                  <a:alpha val="40000"/>
                </a:srgbClr>
              </a:solidFill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r>
                  <a:rPr lang="en-US" sz="1600" b="0" dirty="0">
                    <a:solidFill>
                      <a:schemeClr val="bg1">
                        <a:lumMod val="10000"/>
                      </a:schemeClr>
                    </a:solidFill>
                  </a:rPr>
                  <a:t>We can divide the system into two </a:t>
                </a:r>
                <a:r>
                  <a:rPr lang="en-US" sz="1600" b="0" i="1" dirty="0">
                    <a:solidFill>
                      <a:schemeClr val="bg1">
                        <a:lumMod val="10000"/>
                      </a:schemeClr>
                    </a:solidFill>
                  </a:rPr>
                  <a:t>areas</a:t>
                </a:r>
                <a:r>
                  <a:rPr lang="en-US" sz="1600" b="0" dirty="0">
                    <a:solidFill>
                      <a:schemeClr val="bg1">
                        <a:lumMod val="10000"/>
                      </a:schemeClr>
                    </a:solidFill>
                  </a:rPr>
                  <a:t>, one where bus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1600" b="0" dirty="0">
                    <a:solidFill>
                      <a:schemeClr val="bg1">
                        <a:lumMod val="10000"/>
                      </a:schemeClr>
                    </a:solidFill>
                  </a:rPr>
                  <a:t> behaves like a load node (whose load we don’t know) and one where bus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1600" b="0" dirty="0">
                    <a:solidFill>
                      <a:schemeClr val="bg1">
                        <a:lumMod val="10000"/>
                      </a:schemeClr>
                    </a:solidFill>
                  </a:rPr>
                  <a:t> behaves as a </a:t>
                </a:r>
                <a:r>
                  <a:rPr lang="en-US" sz="1600" b="0" i="1" dirty="0">
                    <a:solidFill>
                      <a:schemeClr val="bg1">
                        <a:lumMod val="10000"/>
                      </a:schemeClr>
                    </a:solidFill>
                  </a:rPr>
                  <a:t>substation</a:t>
                </a:r>
                <a:r>
                  <a:rPr lang="en-US" sz="1600" b="0" dirty="0">
                    <a:solidFill>
                      <a:schemeClr val="bg1">
                        <a:lumMod val="10000"/>
                      </a:schemeClr>
                    </a:solidFill>
                  </a:rPr>
                  <a:t> node (whose voltage we do don’t know).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C7873EBE-A985-1600-35A4-42B332DAD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14" y="5051423"/>
                <a:ext cx="2632221" cy="1579598"/>
              </a:xfrm>
              <a:prstGeom prst="rect">
                <a:avLst/>
              </a:prstGeom>
              <a:blipFill>
                <a:blip r:embed="rId2"/>
                <a:stretch>
                  <a:fillRect l="-4630" t="-3089" r="-4630" b="-77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D2AFFE94-18CE-B014-9E90-6349810BBA59}"/>
              </a:ext>
            </a:extLst>
          </p:cNvPr>
          <p:cNvSpPr/>
          <p:nvPr/>
        </p:nvSpPr>
        <p:spPr>
          <a:xfrm>
            <a:off x="5219921" y="3130617"/>
            <a:ext cx="781486" cy="8253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F9CB39-E2CF-09B5-6DEE-B277C46370BB}"/>
                  </a:ext>
                </a:extLst>
              </p14:cNvPr>
              <p14:cNvContentPartPr/>
              <p14:nvPr/>
            </p14:nvContentPartPr>
            <p14:xfrm>
              <a:off x="8967891" y="3955999"/>
              <a:ext cx="1850944" cy="2540189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F9CB39-E2CF-09B5-6DEE-B277C46370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8530" y="3946640"/>
                <a:ext cx="1869666" cy="2558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AF8B166-25A4-E86E-522E-2AC92D2240E0}"/>
                  </a:ext>
                </a:extLst>
              </p14:cNvPr>
              <p14:cNvContentPartPr/>
              <p14:nvPr/>
            </p14:nvContentPartPr>
            <p14:xfrm>
              <a:off x="6437439" y="1750582"/>
              <a:ext cx="2053670" cy="2140425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AF8B166-25A4-E86E-522E-2AC92D2240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28080" y="1741226"/>
                <a:ext cx="2072389" cy="2159138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A26CEED3-2765-B0EA-3C9E-EEDF96387EB0}"/>
              </a:ext>
            </a:extLst>
          </p:cNvPr>
          <p:cNvSpPr txBox="1">
            <a:spLocks/>
          </p:cNvSpPr>
          <p:nvPr/>
        </p:nvSpPr>
        <p:spPr>
          <a:xfrm>
            <a:off x="6001407" y="4922196"/>
            <a:ext cx="2632221" cy="1418010"/>
          </a:xfrm>
          <a:prstGeom prst="rect">
            <a:avLst/>
          </a:prstGeom>
          <a:solidFill>
            <a:srgbClr val="AB852F">
              <a:alpha val="40000"/>
            </a:srgbClr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bg1">
                    <a:lumMod val="10000"/>
                  </a:schemeClr>
                </a:solidFill>
              </a:rPr>
              <a:t>Now we have two OPF problems, each of half the size (and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</a:rPr>
              <a:t>less than half</a:t>
            </a:r>
            <a:r>
              <a:rPr lang="en-US" sz="1800" b="0" i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b="0" dirty="0">
                <a:solidFill>
                  <a:schemeClr val="bg1">
                    <a:lumMod val="10000"/>
                  </a:schemeClr>
                </a:solidFill>
              </a:rPr>
              <a:t>the computation time) of the original problem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21CBEA1-8A96-7386-A4AA-9A6CF56905FE}"/>
                  </a:ext>
                </a:extLst>
              </p14:cNvPr>
              <p14:cNvContentPartPr/>
              <p14:nvPr/>
            </p14:nvContentPartPr>
            <p14:xfrm>
              <a:off x="1556425" y="1757667"/>
              <a:ext cx="3227464" cy="3706689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21CBEA1-8A96-7386-A4AA-9A6CF56905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47066" y="1748308"/>
                <a:ext cx="3246182" cy="37254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626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8205B-1511-3183-923C-B1081D43D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B1E3-CDF0-EB89-E313-DABDFCD6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Spatially Decomposition MPOPF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F13147-5804-1765-7C5C-51006485E7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Intuition for Spatial Decomposition via OPF (single period)</a:t>
            </a:r>
            <a:endParaRPr lang="en-IN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CB316E-E021-A698-A8B6-105A7B716B51}"/>
              </a:ext>
            </a:extLst>
          </p:cNvPr>
          <p:cNvGrpSpPr/>
          <p:nvPr/>
        </p:nvGrpSpPr>
        <p:grpSpPr>
          <a:xfrm>
            <a:off x="428890" y="2345401"/>
            <a:ext cx="2887956" cy="2966965"/>
            <a:chOff x="-496652" y="1502590"/>
            <a:chExt cx="3500904" cy="365822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4A27C92-BD60-10DC-E942-1EF8012C3C2F}"/>
                </a:ext>
              </a:extLst>
            </p:cNvPr>
            <p:cNvGrpSpPr/>
            <p:nvPr/>
          </p:nvGrpSpPr>
          <p:grpSpPr>
            <a:xfrm>
              <a:off x="1369894" y="3304474"/>
              <a:ext cx="1634358" cy="1856340"/>
              <a:chOff x="3476960" y="2878806"/>
              <a:chExt cx="1634358" cy="185634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CB3162E-E973-8251-F597-3E81262AC5A3}"/>
                  </a:ext>
                </a:extLst>
              </p:cNvPr>
              <p:cNvSpPr/>
              <p:nvPr/>
            </p:nvSpPr>
            <p:spPr>
              <a:xfrm>
                <a:off x="3476960" y="2878806"/>
                <a:ext cx="1634358" cy="185634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8B4DC22B-53DD-C39B-6F10-9FC0F4619AAF}"/>
                      </a:ext>
                    </a:extLst>
                  </p14:cNvPr>
                  <p14:cNvContentPartPr/>
                  <p14:nvPr/>
                </p14:nvContentPartPr>
                <p14:xfrm>
                  <a:off x="3623702" y="2929553"/>
                  <a:ext cx="1340873" cy="1754847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B4DC22B-53DD-C39B-6F10-9FC0F4619AA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12357" y="2918460"/>
                    <a:ext cx="1363563" cy="1777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1BFEB67-331E-1BD5-6979-0E1141A0780E}"/>
                </a:ext>
              </a:extLst>
            </p:cNvPr>
            <p:cNvGrpSpPr/>
            <p:nvPr/>
          </p:nvGrpSpPr>
          <p:grpSpPr>
            <a:xfrm>
              <a:off x="-496652" y="1502590"/>
              <a:ext cx="1634358" cy="1856340"/>
              <a:chOff x="1610414" y="1527601"/>
              <a:chExt cx="1634358" cy="185634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D5FC466-826C-F653-39D2-D7D298CF2252}"/>
                  </a:ext>
                </a:extLst>
              </p:cNvPr>
              <p:cNvSpPr/>
              <p:nvPr/>
            </p:nvSpPr>
            <p:spPr>
              <a:xfrm>
                <a:off x="1610414" y="1527601"/>
                <a:ext cx="1634358" cy="185634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3E660686-AF88-D8E6-69ED-AE94ECCD26AF}"/>
                      </a:ext>
                    </a:extLst>
                  </p14:cNvPr>
                  <p14:cNvContentPartPr/>
                  <p14:nvPr/>
                </p14:nvContentPartPr>
                <p14:xfrm>
                  <a:off x="1683726" y="1676390"/>
                  <a:ext cx="1487734" cy="1478676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3E660686-AF88-D8E6-69ED-AE94ECCD26AF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672383" y="1664855"/>
                    <a:ext cx="1510421" cy="1501746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4074B3E-4FD2-50D7-D4A0-31DB7411FB44}"/>
                </a:ext>
              </a:extLst>
            </p:cNvPr>
            <p:cNvCxnSpPr>
              <a:cxnSpLocks/>
            </p:cNvCxnSpPr>
            <p:nvPr/>
          </p:nvCxnSpPr>
          <p:spPr>
            <a:xfrm>
              <a:off x="735849" y="3429963"/>
              <a:ext cx="508350" cy="34981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A712BFF-F4CB-9265-F953-364D4926AF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0132" y="2987750"/>
              <a:ext cx="498575" cy="284610"/>
            </a:xfrm>
            <a:prstGeom prst="straightConnector1">
              <a:avLst/>
            </a:prstGeom>
            <a:ln w="38100">
              <a:solidFill>
                <a:srgbClr val="CA12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736AFB0-BA23-018D-F44E-E95C4068EF26}"/>
                  </a:ext>
                </a:extLst>
              </p:cNvPr>
              <p:cNvSpPr/>
              <p:nvPr/>
            </p:nvSpPr>
            <p:spPr>
              <a:xfrm rot="2061507">
                <a:off x="1478958" y="3031014"/>
                <a:ext cx="1614732" cy="392967"/>
              </a:xfrm>
              <a:prstGeom prst="rect">
                <a:avLst/>
              </a:prstGeom>
              <a:solidFill>
                <a:srgbClr val="CA123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Solve OPF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algn="ctr"/>
                <a:r>
                  <a:rPr lang="en-US" sz="12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736AFB0-BA23-018D-F44E-E95C4068E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1507">
                <a:off x="1478958" y="3031014"/>
                <a:ext cx="1614732" cy="392967"/>
              </a:xfrm>
              <a:prstGeom prst="rect">
                <a:avLst/>
              </a:prstGeom>
              <a:blipFill>
                <a:blip r:embed="rId6"/>
                <a:stretch>
                  <a:fillRect t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079E675-7A73-27AE-80BA-2B186EA9CCFC}"/>
                  </a:ext>
                </a:extLst>
              </p:cNvPr>
              <p:cNvSpPr/>
              <p:nvPr/>
            </p:nvSpPr>
            <p:spPr>
              <a:xfrm rot="1983873">
                <a:off x="469497" y="4160935"/>
                <a:ext cx="1640754" cy="388959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Solve OPF to get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100" dirty="0"/>
              </a:p>
              <a:p>
                <a:pPr algn="ctr"/>
                <a:r>
                  <a:rPr lang="en-US" sz="11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079E675-7A73-27AE-80BA-2B186EA9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3873">
                <a:off x="469497" y="4160935"/>
                <a:ext cx="1640754" cy="388959"/>
              </a:xfrm>
              <a:prstGeom prst="rect">
                <a:avLst/>
              </a:prstGeom>
              <a:blipFill>
                <a:blip r:embed="rId7"/>
                <a:stretch>
                  <a:fillRect t="-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C0B3D6E-BD5E-4B77-C570-4B60A5F243D9}"/>
                  </a:ext>
                </a:extLst>
              </p:cNvPr>
              <p:cNvSpPr/>
              <p:nvPr/>
            </p:nvSpPr>
            <p:spPr>
              <a:xfrm>
                <a:off x="1261527" y="2192339"/>
                <a:ext cx="723829" cy="28973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Area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C0B3D6E-BD5E-4B77-C570-4B60A5F24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527" y="2192339"/>
                <a:ext cx="723829" cy="289734"/>
              </a:xfrm>
              <a:prstGeom prst="rect">
                <a:avLst/>
              </a:prstGeom>
              <a:blipFill>
                <a:blip r:embed="rId8"/>
                <a:stretch>
                  <a:fillRect t="-4082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F6FD7CF-8072-2F97-27A8-7B2ADEF93BFE}"/>
                  </a:ext>
                </a:extLst>
              </p:cNvPr>
              <p:cNvSpPr/>
              <p:nvPr/>
            </p:nvSpPr>
            <p:spPr>
              <a:xfrm>
                <a:off x="2965677" y="3732784"/>
                <a:ext cx="706949" cy="302132"/>
              </a:xfrm>
              <a:prstGeom prst="rect">
                <a:avLst/>
              </a:prstGeom>
              <a:solidFill>
                <a:srgbClr val="CA123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Area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F6FD7CF-8072-2F97-27A8-7B2ADEF93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677" y="3732784"/>
                <a:ext cx="706949" cy="302132"/>
              </a:xfrm>
              <a:prstGeom prst="rect">
                <a:avLst/>
              </a:prstGeom>
              <a:blipFill>
                <a:blip r:embed="rId9"/>
                <a:stretch>
                  <a:fillRect t="-1923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0CE3ED6-05E7-04B9-3365-8431414ED01D}"/>
                  </a:ext>
                </a:extLst>
              </p:cNvPr>
              <p:cNvSpPr/>
              <p:nvPr/>
            </p:nvSpPr>
            <p:spPr>
              <a:xfrm>
                <a:off x="1912833" y="1922831"/>
                <a:ext cx="1923290" cy="236712"/>
              </a:xfrm>
              <a:prstGeom prst="rect">
                <a:avLst/>
              </a:prstGeom>
              <a:solidFill>
                <a:srgbClr val="7F6A3A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Each </a:t>
                </a:r>
                <a:r>
                  <a:rPr lang="en-US" sz="1200" i="1" dirty="0"/>
                  <a:t>macro-iteration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i="1" dirty="0"/>
                  <a:t>:</a:t>
                </a:r>
                <a:endParaRPr lang="en-US" sz="12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0CE3ED6-05E7-04B9-3365-8431414ED0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33" y="1922831"/>
                <a:ext cx="1923290" cy="236712"/>
              </a:xfrm>
              <a:prstGeom prst="rect">
                <a:avLst/>
              </a:prstGeom>
              <a:blipFill>
                <a:blip r:embed="rId10"/>
                <a:stretch>
                  <a:fillRect t="-7317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Diamond 52">
            <a:extLst>
              <a:ext uri="{FF2B5EF4-FFF2-40B4-BE49-F238E27FC236}">
                <a16:creationId xmlns:a16="http://schemas.microsoft.com/office/drawing/2014/main" id="{B3C874D2-5F35-8D6A-5F1C-A754FF852AB0}"/>
              </a:ext>
            </a:extLst>
          </p:cNvPr>
          <p:cNvSpPr/>
          <p:nvPr/>
        </p:nvSpPr>
        <p:spPr>
          <a:xfrm>
            <a:off x="1187096" y="5536108"/>
            <a:ext cx="3374762" cy="749674"/>
          </a:xfrm>
          <a:prstGeom prst="diamond">
            <a:avLst/>
          </a:prstGeom>
          <a:solidFill>
            <a:srgbClr val="7F6A3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Are boundary variables</a:t>
            </a:r>
          </a:p>
          <a:p>
            <a:pPr algn="ctr"/>
            <a:r>
              <a:rPr lang="en-US" sz="1200" dirty="0"/>
              <a:t> </a:t>
            </a:r>
            <a:r>
              <a:rPr lang="en-US" sz="1200" i="1" dirty="0"/>
              <a:t>converged</a:t>
            </a:r>
            <a:r>
              <a:rPr lang="en-US" sz="1200" dirty="0"/>
              <a:t>? </a:t>
            </a:r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D0E4E265-2F9F-D686-E1C3-0F9C1698BB82}"/>
              </a:ext>
            </a:extLst>
          </p:cNvPr>
          <p:cNvSpPr/>
          <p:nvPr/>
        </p:nvSpPr>
        <p:spPr>
          <a:xfrm>
            <a:off x="6321157" y="3461515"/>
            <a:ext cx="2463710" cy="748298"/>
          </a:xfrm>
          <a:prstGeom prst="parallelogram">
            <a:avLst/>
          </a:prstGeom>
          <a:solidFill>
            <a:srgbClr val="7F6A3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Exchange boundary variables, and continue.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BCCC635-B8D9-5A34-123B-6B703909AE2A}"/>
              </a:ext>
            </a:extLst>
          </p:cNvPr>
          <p:cNvSpPr/>
          <p:nvPr/>
        </p:nvSpPr>
        <p:spPr>
          <a:xfrm>
            <a:off x="2436998" y="6502921"/>
            <a:ext cx="874958" cy="282439"/>
          </a:xfrm>
          <a:prstGeom prst="rect">
            <a:avLst/>
          </a:prstGeom>
          <a:solidFill>
            <a:srgbClr val="7F6A3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B3B60B-525A-2912-47EB-668F19861E95}"/>
              </a:ext>
            </a:extLst>
          </p:cNvPr>
          <p:cNvSpPr/>
          <p:nvPr/>
        </p:nvSpPr>
        <p:spPr>
          <a:xfrm>
            <a:off x="2461047" y="1642510"/>
            <a:ext cx="826861" cy="245104"/>
          </a:xfrm>
          <a:prstGeom prst="rect">
            <a:avLst/>
          </a:prstGeom>
          <a:solidFill>
            <a:srgbClr val="7F6A3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7FA7AF6-B0AC-C541-EF34-4218AA7D73BF}"/>
              </a:ext>
            </a:extLst>
          </p:cNvPr>
          <p:cNvCxnSpPr>
            <a:cxnSpLocks/>
            <a:stCxn id="53" idx="3"/>
            <a:endCxn id="10" idx="1"/>
          </p:cNvCxnSpPr>
          <p:nvPr/>
        </p:nvCxnSpPr>
        <p:spPr>
          <a:xfrm flipV="1">
            <a:off x="4561858" y="5908049"/>
            <a:ext cx="2860553" cy="28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5F45442-2619-49A5-3434-F219AEE243E7}"/>
              </a:ext>
            </a:extLst>
          </p:cNvPr>
          <p:cNvCxnSpPr>
            <a:cxnSpLocks/>
            <a:stCxn id="5" idx="1"/>
            <a:endCxn id="52" idx="3"/>
          </p:cNvCxnSpPr>
          <p:nvPr/>
        </p:nvCxnSpPr>
        <p:spPr>
          <a:xfrm flipH="1">
            <a:off x="3836123" y="2030611"/>
            <a:ext cx="3587293" cy="10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4710E5-2880-A8A9-CE4F-DFE781761591}"/>
              </a:ext>
            </a:extLst>
          </p:cNvPr>
          <p:cNvGrpSpPr/>
          <p:nvPr/>
        </p:nvGrpSpPr>
        <p:grpSpPr>
          <a:xfrm flipH="1">
            <a:off x="2874477" y="4508643"/>
            <a:ext cx="1547748" cy="1994277"/>
            <a:chOff x="6096000" y="6463236"/>
            <a:chExt cx="3285790" cy="2530157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A69127-C906-5E38-42D3-1C3F3A4624B8}"/>
                </a:ext>
              </a:extLst>
            </p:cNvPr>
            <p:cNvCxnSpPr>
              <a:cxnSpLocks/>
              <a:stCxn id="53" idx="2"/>
              <a:endCxn id="55" idx="0"/>
            </p:cNvCxnSpPr>
            <p:nvPr/>
          </p:nvCxnSpPr>
          <p:spPr>
            <a:xfrm flipH="1">
              <a:off x="9381790" y="8717907"/>
              <a:ext cx="0" cy="2754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E38534F-06FA-845F-2436-1D4A3382DBB1}"/>
                </a:ext>
              </a:extLst>
            </p:cNvPr>
            <p:cNvSpPr txBox="1"/>
            <p:nvPr/>
          </p:nvSpPr>
          <p:spPr>
            <a:xfrm>
              <a:off x="6096000" y="6463236"/>
              <a:ext cx="1169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4434787-1CB6-04C2-F939-E3EFF718E8B7}"/>
                  </a:ext>
                </a:extLst>
              </p:cNvPr>
              <p:cNvSpPr txBox="1"/>
              <p:nvPr/>
            </p:nvSpPr>
            <p:spPr>
              <a:xfrm>
                <a:off x="5883051" y="2033186"/>
                <a:ext cx="1169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++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4434787-1CB6-04C2-F939-E3EFF718E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051" y="2033186"/>
                <a:ext cx="1169550" cy="369332"/>
              </a:xfrm>
              <a:prstGeom prst="rect">
                <a:avLst/>
              </a:prstGeom>
              <a:blipFill>
                <a:blip r:embed="rId11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4119A0C-AFAD-86DA-AA9D-FE4742B76027}"/>
                  </a:ext>
                </a:extLst>
              </p:cNvPr>
              <p:cNvSpPr/>
              <p:nvPr/>
            </p:nvSpPr>
            <p:spPr>
              <a:xfrm>
                <a:off x="3900350" y="2594951"/>
                <a:ext cx="1982701" cy="799334"/>
              </a:xfrm>
              <a:prstGeom prst="rect">
                <a:avLst/>
              </a:prstGeom>
              <a:solidFill>
                <a:srgbClr val="7F6A3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i="1" dirty="0"/>
                  <a:t>Convergence </a:t>
                </a:r>
                <a:r>
                  <a:rPr lang="en-US" sz="1400" dirty="0"/>
                  <a:t>means: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b="0" i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4119A0C-AFAD-86DA-AA9D-FE4742B76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350" y="2594951"/>
                <a:ext cx="1982701" cy="799334"/>
              </a:xfrm>
              <a:prstGeom prst="rect">
                <a:avLst/>
              </a:prstGeom>
              <a:blipFill>
                <a:blip r:embed="rId12"/>
                <a:stretch>
                  <a:fillRect t="-9774" b="-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2D39452-CADF-DC4D-F05B-C6E9819FFE99}"/>
              </a:ext>
            </a:extLst>
          </p:cNvPr>
          <p:cNvSpPr/>
          <p:nvPr/>
        </p:nvSpPr>
        <p:spPr>
          <a:xfrm>
            <a:off x="7423416" y="1914141"/>
            <a:ext cx="257397" cy="232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0D61A2-8DF0-CFC9-496F-D6D5B1182D04}"/>
              </a:ext>
            </a:extLst>
          </p:cNvPr>
          <p:cNvCxnSpPr>
            <a:cxnSpLocks/>
            <a:stCxn id="54" idx="0"/>
            <a:endCxn id="5" idx="2"/>
          </p:cNvCxnSpPr>
          <p:nvPr/>
        </p:nvCxnSpPr>
        <p:spPr>
          <a:xfrm flipH="1" flipV="1">
            <a:off x="7552115" y="2147080"/>
            <a:ext cx="897" cy="1314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F691521-AB26-7719-D7C8-585EAC2A8FD1}"/>
              </a:ext>
            </a:extLst>
          </p:cNvPr>
          <p:cNvSpPr/>
          <p:nvPr/>
        </p:nvSpPr>
        <p:spPr>
          <a:xfrm>
            <a:off x="7422411" y="5791579"/>
            <a:ext cx="257397" cy="232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BBF7B0-5058-21CD-CD10-FDE06252663E}"/>
              </a:ext>
            </a:extLst>
          </p:cNvPr>
          <p:cNvGrpSpPr/>
          <p:nvPr/>
        </p:nvGrpSpPr>
        <p:grpSpPr>
          <a:xfrm>
            <a:off x="7037847" y="4209813"/>
            <a:ext cx="574473" cy="1581766"/>
            <a:chOff x="7037847" y="4209813"/>
            <a:chExt cx="574473" cy="158176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DB3D16F-12F3-6883-305E-00EDDE15B5EC}"/>
                </a:ext>
              </a:extLst>
            </p:cNvPr>
            <p:cNvSpPr txBox="1"/>
            <p:nvPr/>
          </p:nvSpPr>
          <p:spPr>
            <a:xfrm>
              <a:off x="7037847" y="4249143"/>
              <a:ext cx="574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324277-71BA-5F07-52CA-F61731F0D530}"/>
                </a:ext>
              </a:extLst>
            </p:cNvPr>
            <p:cNvCxnSpPr>
              <a:cxnSpLocks/>
              <a:stCxn id="10" idx="0"/>
              <a:endCxn id="54" idx="4"/>
            </p:cNvCxnSpPr>
            <p:nvPr/>
          </p:nvCxnSpPr>
          <p:spPr>
            <a:xfrm flipV="1">
              <a:off x="7551110" y="4209813"/>
              <a:ext cx="1902" cy="15817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2016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DFAB1-A037-27C3-619A-4F27C3814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F50C5-44D1-F8BE-FDBF-3B74AF746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Spatially Decomposition MPOPF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46F499-C0FB-0717-C44C-7025171745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Intuition for Spatial Decomposition via OPF (single period)</a:t>
            </a:r>
            <a:endParaRPr lang="en-IN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98E8378-0E71-3654-02D0-0193A931162C}"/>
              </a:ext>
            </a:extLst>
          </p:cNvPr>
          <p:cNvGrpSpPr/>
          <p:nvPr/>
        </p:nvGrpSpPr>
        <p:grpSpPr>
          <a:xfrm>
            <a:off x="428890" y="2345401"/>
            <a:ext cx="2887956" cy="2966965"/>
            <a:chOff x="-496652" y="1502590"/>
            <a:chExt cx="3500904" cy="365822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043DE70-CA7A-C96D-2862-8C218FCAF7DC}"/>
                </a:ext>
              </a:extLst>
            </p:cNvPr>
            <p:cNvGrpSpPr/>
            <p:nvPr/>
          </p:nvGrpSpPr>
          <p:grpSpPr>
            <a:xfrm>
              <a:off x="1369894" y="3304474"/>
              <a:ext cx="1634358" cy="1856340"/>
              <a:chOff x="3476960" y="2878806"/>
              <a:chExt cx="1634358" cy="185634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2ABB76E-94C5-CBD4-C082-F9B97D836CC2}"/>
                  </a:ext>
                </a:extLst>
              </p:cNvPr>
              <p:cNvSpPr/>
              <p:nvPr/>
            </p:nvSpPr>
            <p:spPr>
              <a:xfrm>
                <a:off x="3476960" y="2878806"/>
                <a:ext cx="1634358" cy="185634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B4F07CDD-B124-4014-BB1A-1F3C8821B41C}"/>
                      </a:ext>
                    </a:extLst>
                  </p14:cNvPr>
                  <p14:cNvContentPartPr/>
                  <p14:nvPr/>
                </p14:nvContentPartPr>
                <p14:xfrm>
                  <a:off x="3623702" y="2929553"/>
                  <a:ext cx="1340873" cy="1754847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B4F07CDD-B124-4014-BB1A-1F3C8821B41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12357" y="2918017"/>
                    <a:ext cx="1363563" cy="1777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B6DD0A6-A969-7549-FD9B-DE536BF6E5EB}"/>
                </a:ext>
              </a:extLst>
            </p:cNvPr>
            <p:cNvGrpSpPr/>
            <p:nvPr/>
          </p:nvGrpSpPr>
          <p:grpSpPr>
            <a:xfrm>
              <a:off x="-496652" y="1502590"/>
              <a:ext cx="1634358" cy="1856340"/>
              <a:chOff x="1610414" y="1527601"/>
              <a:chExt cx="1634358" cy="185634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3388EC7-3980-9D76-CC3C-F1CF941B2155}"/>
                  </a:ext>
                </a:extLst>
              </p:cNvPr>
              <p:cNvSpPr/>
              <p:nvPr/>
            </p:nvSpPr>
            <p:spPr>
              <a:xfrm>
                <a:off x="1610414" y="1527601"/>
                <a:ext cx="1634358" cy="185634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9C6B8932-0FFF-0AF0-B0FB-6E012598FB55}"/>
                      </a:ext>
                    </a:extLst>
                  </p14:cNvPr>
                  <p14:cNvContentPartPr/>
                  <p14:nvPr/>
                </p14:nvContentPartPr>
                <p14:xfrm>
                  <a:off x="1683726" y="1676390"/>
                  <a:ext cx="1487734" cy="1478676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9C6B8932-0FFF-0AF0-B0FB-6E012598FB5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672383" y="1664855"/>
                    <a:ext cx="1510421" cy="1501746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B44789B-62B7-5ABB-F2BB-DEFB48F32C03}"/>
                </a:ext>
              </a:extLst>
            </p:cNvPr>
            <p:cNvCxnSpPr>
              <a:cxnSpLocks/>
            </p:cNvCxnSpPr>
            <p:nvPr/>
          </p:nvCxnSpPr>
          <p:spPr>
            <a:xfrm>
              <a:off x="735849" y="3429963"/>
              <a:ext cx="508350" cy="34981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6D7E9EB-A0C0-6BF2-970D-8E056E6CFC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0132" y="2987750"/>
              <a:ext cx="498575" cy="284610"/>
            </a:xfrm>
            <a:prstGeom prst="straightConnector1">
              <a:avLst/>
            </a:prstGeom>
            <a:ln w="38100">
              <a:solidFill>
                <a:srgbClr val="CA12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DC7B29-1706-E8F2-B8FF-D99116A97813}"/>
                  </a:ext>
                </a:extLst>
              </p:cNvPr>
              <p:cNvSpPr/>
              <p:nvPr/>
            </p:nvSpPr>
            <p:spPr>
              <a:xfrm rot="2061507">
                <a:off x="1478958" y="3031014"/>
                <a:ext cx="1614732" cy="392967"/>
              </a:xfrm>
              <a:prstGeom prst="rect">
                <a:avLst/>
              </a:prstGeom>
              <a:solidFill>
                <a:srgbClr val="CA123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Solve OPF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algn="ctr"/>
                <a:r>
                  <a:rPr lang="en-US" sz="12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DC7B29-1706-E8F2-B8FF-D99116A97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1507">
                <a:off x="1478958" y="3031014"/>
                <a:ext cx="1614732" cy="392967"/>
              </a:xfrm>
              <a:prstGeom prst="rect">
                <a:avLst/>
              </a:prstGeom>
              <a:blipFill>
                <a:blip r:embed="rId6"/>
                <a:stretch>
                  <a:fillRect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2B210BF-2321-87C5-1E49-E8A1497D25F7}"/>
                  </a:ext>
                </a:extLst>
              </p:cNvPr>
              <p:cNvSpPr/>
              <p:nvPr/>
            </p:nvSpPr>
            <p:spPr>
              <a:xfrm rot="1983873">
                <a:off x="405309" y="4103277"/>
                <a:ext cx="1510696" cy="662867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Solve OPF to get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100" dirty="0"/>
              </a:p>
              <a:p>
                <a:pPr algn="ctr"/>
                <a:r>
                  <a:rPr lang="en-US" sz="11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100" dirty="0"/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2B210BF-2321-87C5-1E49-E8A1497D2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3873">
                <a:off x="405309" y="4103277"/>
                <a:ext cx="1510696" cy="6628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58EAF5-D907-491B-15C3-E45CB94B639F}"/>
                  </a:ext>
                </a:extLst>
              </p:cNvPr>
              <p:cNvSpPr/>
              <p:nvPr/>
            </p:nvSpPr>
            <p:spPr>
              <a:xfrm>
                <a:off x="1261527" y="2192339"/>
                <a:ext cx="723829" cy="28973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Area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58EAF5-D907-491B-15C3-E45CB94B6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527" y="2192339"/>
                <a:ext cx="723829" cy="289734"/>
              </a:xfrm>
              <a:prstGeom prst="rect">
                <a:avLst/>
              </a:prstGeom>
              <a:blipFill>
                <a:blip r:embed="rId8"/>
                <a:stretch>
                  <a:fillRect t="-4082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DC882A-878E-51E7-AF69-4B07DC11D8FD}"/>
                  </a:ext>
                </a:extLst>
              </p:cNvPr>
              <p:cNvSpPr/>
              <p:nvPr/>
            </p:nvSpPr>
            <p:spPr>
              <a:xfrm>
                <a:off x="2965677" y="3732784"/>
                <a:ext cx="706949" cy="302132"/>
              </a:xfrm>
              <a:prstGeom prst="rect">
                <a:avLst/>
              </a:prstGeom>
              <a:solidFill>
                <a:srgbClr val="CA123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Area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DC882A-878E-51E7-AF69-4B07DC11D8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677" y="3732784"/>
                <a:ext cx="706949" cy="302132"/>
              </a:xfrm>
              <a:prstGeom prst="rect">
                <a:avLst/>
              </a:prstGeom>
              <a:blipFill>
                <a:blip r:embed="rId9"/>
                <a:stretch>
                  <a:fillRect t="-1923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5036B74-8385-5CA1-DE5F-5965BBB0A61F}"/>
                  </a:ext>
                </a:extLst>
              </p:cNvPr>
              <p:cNvSpPr/>
              <p:nvPr/>
            </p:nvSpPr>
            <p:spPr>
              <a:xfrm>
                <a:off x="1912833" y="1922831"/>
                <a:ext cx="1923290" cy="236712"/>
              </a:xfrm>
              <a:prstGeom prst="rect">
                <a:avLst/>
              </a:prstGeom>
              <a:solidFill>
                <a:srgbClr val="7F6A3A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Each </a:t>
                </a:r>
                <a:r>
                  <a:rPr lang="en-US" sz="1200" i="1" dirty="0"/>
                  <a:t>macro-iteration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i="1" dirty="0"/>
                  <a:t>:</a:t>
                </a:r>
                <a:endParaRPr lang="en-US" sz="12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5036B74-8385-5CA1-DE5F-5965BBB0A6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33" y="1922831"/>
                <a:ext cx="1923290" cy="236712"/>
              </a:xfrm>
              <a:prstGeom prst="rect">
                <a:avLst/>
              </a:prstGeom>
              <a:blipFill>
                <a:blip r:embed="rId10"/>
                <a:stretch>
                  <a:fillRect t="-7317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Diamond 52">
            <a:extLst>
              <a:ext uri="{FF2B5EF4-FFF2-40B4-BE49-F238E27FC236}">
                <a16:creationId xmlns:a16="http://schemas.microsoft.com/office/drawing/2014/main" id="{DFDCEDB3-44CF-71DF-6CBE-EDE405D320AC}"/>
              </a:ext>
            </a:extLst>
          </p:cNvPr>
          <p:cNvSpPr/>
          <p:nvPr/>
        </p:nvSpPr>
        <p:spPr>
          <a:xfrm>
            <a:off x="1187096" y="5536108"/>
            <a:ext cx="3374762" cy="749674"/>
          </a:xfrm>
          <a:prstGeom prst="diamond">
            <a:avLst/>
          </a:prstGeom>
          <a:solidFill>
            <a:srgbClr val="7F6A3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Are boundary variables</a:t>
            </a:r>
          </a:p>
          <a:p>
            <a:pPr algn="ctr"/>
            <a:r>
              <a:rPr lang="en-US" sz="1200" dirty="0"/>
              <a:t> </a:t>
            </a:r>
            <a:r>
              <a:rPr lang="en-US" sz="1200" i="1" dirty="0"/>
              <a:t>converged</a:t>
            </a:r>
            <a:r>
              <a:rPr lang="en-US" sz="1200" dirty="0"/>
              <a:t>? </a:t>
            </a:r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81F4D5DB-8317-D1A1-9003-A5F4C8EADC82}"/>
              </a:ext>
            </a:extLst>
          </p:cNvPr>
          <p:cNvSpPr/>
          <p:nvPr/>
        </p:nvSpPr>
        <p:spPr>
          <a:xfrm>
            <a:off x="6321157" y="3461515"/>
            <a:ext cx="2463710" cy="748298"/>
          </a:xfrm>
          <a:prstGeom prst="parallelogram">
            <a:avLst/>
          </a:prstGeom>
          <a:solidFill>
            <a:srgbClr val="7F6A3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Exchange boundary variables, and continue.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863487C-E6B0-FA5D-153A-8AA5A70AE47D}"/>
              </a:ext>
            </a:extLst>
          </p:cNvPr>
          <p:cNvSpPr/>
          <p:nvPr/>
        </p:nvSpPr>
        <p:spPr>
          <a:xfrm>
            <a:off x="2436998" y="6502921"/>
            <a:ext cx="874958" cy="282439"/>
          </a:xfrm>
          <a:prstGeom prst="rect">
            <a:avLst/>
          </a:prstGeom>
          <a:solidFill>
            <a:srgbClr val="7F6A3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169A8B7-8BA4-DB7A-8498-4B33BCD25365}"/>
              </a:ext>
            </a:extLst>
          </p:cNvPr>
          <p:cNvSpPr/>
          <p:nvPr/>
        </p:nvSpPr>
        <p:spPr>
          <a:xfrm>
            <a:off x="2461047" y="1642510"/>
            <a:ext cx="826861" cy="245104"/>
          </a:xfrm>
          <a:prstGeom prst="rect">
            <a:avLst/>
          </a:prstGeom>
          <a:solidFill>
            <a:srgbClr val="7F6A3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365FC5E-C306-8559-70EA-580634467CAD}"/>
              </a:ext>
            </a:extLst>
          </p:cNvPr>
          <p:cNvCxnSpPr>
            <a:cxnSpLocks/>
            <a:stCxn id="53" idx="3"/>
            <a:endCxn id="10" idx="1"/>
          </p:cNvCxnSpPr>
          <p:nvPr/>
        </p:nvCxnSpPr>
        <p:spPr>
          <a:xfrm flipV="1">
            <a:off x="4561858" y="5908049"/>
            <a:ext cx="2860553" cy="28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F679411-CC71-973C-42F1-3FCD4CD9E02D}"/>
              </a:ext>
            </a:extLst>
          </p:cNvPr>
          <p:cNvCxnSpPr>
            <a:cxnSpLocks/>
            <a:stCxn id="5" idx="1"/>
            <a:endCxn id="52" idx="3"/>
          </p:cNvCxnSpPr>
          <p:nvPr/>
        </p:nvCxnSpPr>
        <p:spPr>
          <a:xfrm flipH="1">
            <a:off x="3836123" y="2030611"/>
            <a:ext cx="3587293" cy="10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51D930-93AA-79D6-E4BC-983E7B7AF779}"/>
              </a:ext>
            </a:extLst>
          </p:cNvPr>
          <p:cNvGrpSpPr/>
          <p:nvPr/>
        </p:nvGrpSpPr>
        <p:grpSpPr>
          <a:xfrm flipH="1">
            <a:off x="2874477" y="4508643"/>
            <a:ext cx="1547748" cy="1994277"/>
            <a:chOff x="6096000" y="6463236"/>
            <a:chExt cx="3285790" cy="2530157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64ED1EC-106A-A67D-2B0C-F3B0BD85062F}"/>
                </a:ext>
              </a:extLst>
            </p:cNvPr>
            <p:cNvCxnSpPr>
              <a:cxnSpLocks/>
              <a:stCxn id="53" idx="2"/>
              <a:endCxn id="55" idx="0"/>
            </p:cNvCxnSpPr>
            <p:nvPr/>
          </p:nvCxnSpPr>
          <p:spPr>
            <a:xfrm flipH="1">
              <a:off x="9381790" y="8717907"/>
              <a:ext cx="0" cy="2754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618C5A0-269F-63E1-BE4C-10746F274DDD}"/>
                </a:ext>
              </a:extLst>
            </p:cNvPr>
            <p:cNvSpPr txBox="1"/>
            <p:nvPr/>
          </p:nvSpPr>
          <p:spPr>
            <a:xfrm>
              <a:off x="6096000" y="6463236"/>
              <a:ext cx="1169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22C431F-1BE6-52E4-6510-BF42347200C0}"/>
                  </a:ext>
                </a:extLst>
              </p:cNvPr>
              <p:cNvSpPr txBox="1"/>
              <p:nvPr/>
            </p:nvSpPr>
            <p:spPr>
              <a:xfrm>
                <a:off x="5883051" y="2033186"/>
                <a:ext cx="1169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++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22C431F-1BE6-52E4-6510-BF4234720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051" y="2033186"/>
                <a:ext cx="1169550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68FBB4C-1560-1937-03CD-2448D0D7B0F7}"/>
                  </a:ext>
                </a:extLst>
              </p:cNvPr>
              <p:cNvSpPr/>
              <p:nvPr/>
            </p:nvSpPr>
            <p:spPr>
              <a:xfrm>
                <a:off x="3900350" y="2594951"/>
                <a:ext cx="1982701" cy="799334"/>
              </a:xfrm>
              <a:prstGeom prst="rect">
                <a:avLst/>
              </a:prstGeom>
              <a:solidFill>
                <a:srgbClr val="7F6A3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i="1" dirty="0"/>
                  <a:t>Convergence </a:t>
                </a:r>
                <a:r>
                  <a:rPr lang="en-US" sz="1400" dirty="0"/>
                  <a:t>means: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b="0" i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68FBB4C-1560-1937-03CD-2448D0D7B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350" y="2594951"/>
                <a:ext cx="1982701" cy="799334"/>
              </a:xfrm>
              <a:prstGeom prst="rect">
                <a:avLst/>
              </a:prstGeom>
              <a:blipFill>
                <a:blip r:embed="rId12"/>
                <a:stretch>
                  <a:fillRect t="-9774" b="-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066DDA6-0A46-0346-65A2-F27936E461AE}"/>
              </a:ext>
            </a:extLst>
          </p:cNvPr>
          <p:cNvSpPr/>
          <p:nvPr/>
        </p:nvSpPr>
        <p:spPr>
          <a:xfrm>
            <a:off x="7423416" y="1914141"/>
            <a:ext cx="257397" cy="232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55ED3E-411E-AE0D-588D-529AF20671E0}"/>
              </a:ext>
            </a:extLst>
          </p:cNvPr>
          <p:cNvCxnSpPr>
            <a:cxnSpLocks/>
            <a:stCxn id="54" idx="0"/>
            <a:endCxn id="5" idx="2"/>
          </p:cNvCxnSpPr>
          <p:nvPr/>
        </p:nvCxnSpPr>
        <p:spPr>
          <a:xfrm flipH="1" flipV="1">
            <a:off x="7552115" y="2147080"/>
            <a:ext cx="897" cy="1314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F040C39-7201-7286-4CD8-91CC2E7C1EFB}"/>
              </a:ext>
            </a:extLst>
          </p:cNvPr>
          <p:cNvSpPr/>
          <p:nvPr/>
        </p:nvSpPr>
        <p:spPr>
          <a:xfrm>
            <a:off x="7422411" y="5791579"/>
            <a:ext cx="257397" cy="232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69799A-3D29-30D6-8316-84449B1E2B39}"/>
              </a:ext>
            </a:extLst>
          </p:cNvPr>
          <p:cNvGrpSpPr/>
          <p:nvPr/>
        </p:nvGrpSpPr>
        <p:grpSpPr>
          <a:xfrm>
            <a:off x="7037847" y="4209813"/>
            <a:ext cx="574473" cy="1581766"/>
            <a:chOff x="7037847" y="4209813"/>
            <a:chExt cx="574473" cy="158176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57254D-97CF-B0C2-A85E-F9DC29A789E2}"/>
                </a:ext>
              </a:extLst>
            </p:cNvPr>
            <p:cNvSpPr txBox="1"/>
            <p:nvPr/>
          </p:nvSpPr>
          <p:spPr>
            <a:xfrm>
              <a:off x="7037847" y="4249143"/>
              <a:ext cx="574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BF3E910-6A6C-3110-E705-F136B23DBAD3}"/>
                </a:ext>
              </a:extLst>
            </p:cNvPr>
            <p:cNvCxnSpPr>
              <a:cxnSpLocks/>
              <a:stCxn id="10" idx="0"/>
              <a:endCxn id="54" idx="4"/>
            </p:cNvCxnSpPr>
            <p:nvPr/>
          </p:nvCxnSpPr>
          <p:spPr>
            <a:xfrm flipV="1">
              <a:off x="7551110" y="4209813"/>
              <a:ext cx="1902" cy="15817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FC0FD-C0DD-74F6-FC2C-69A5C7A56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3333" y="1939628"/>
            <a:ext cx="2916477" cy="112607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Add final slide showing MPOPF iterations</a:t>
            </a:r>
          </a:p>
        </p:txBody>
      </p:sp>
    </p:spTree>
    <p:extLst>
      <p:ext uri="{BB962C8B-B14F-4D97-AF65-F5344CB8AC3E}">
        <p14:creationId xmlns:p14="http://schemas.microsoft.com/office/powerpoint/2010/main" val="4142995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31F04-FA9F-8594-9B48-4D61443FB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04302-0368-EDF4-2562-420E5F2A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Spatially Decomposition MPOPF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17B4E-EAA8-DB6D-4B4A-5E604B0859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Spatial Decomposition workflow for MPOPF</a:t>
            </a:r>
            <a:endParaRPr lang="en-IN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2CF842-3477-9459-3CCC-A7BDF9647503}"/>
              </a:ext>
            </a:extLst>
          </p:cNvPr>
          <p:cNvGrpSpPr/>
          <p:nvPr/>
        </p:nvGrpSpPr>
        <p:grpSpPr>
          <a:xfrm>
            <a:off x="428890" y="2345401"/>
            <a:ext cx="2887956" cy="2966965"/>
            <a:chOff x="-496652" y="1502590"/>
            <a:chExt cx="3500904" cy="365822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83B80EF-EB3D-1972-BDBC-1FC5C43E25EB}"/>
                </a:ext>
              </a:extLst>
            </p:cNvPr>
            <p:cNvGrpSpPr/>
            <p:nvPr/>
          </p:nvGrpSpPr>
          <p:grpSpPr>
            <a:xfrm>
              <a:off x="1369894" y="3304474"/>
              <a:ext cx="1634358" cy="1856340"/>
              <a:chOff x="3476960" y="2878806"/>
              <a:chExt cx="1634358" cy="185634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44BFD52-347F-42EB-1188-612061A0227F}"/>
                  </a:ext>
                </a:extLst>
              </p:cNvPr>
              <p:cNvSpPr/>
              <p:nvPr/>
            </p:nvSpPr>
            <p:spPr>
              <a:xfrm>
                <a:off x="3476960" y="2878806"/>
                <a:ext cx="1634358" cy="185634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2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F047CDC2-42BE-207B-F470-3FA0C2D8C895}"/>
                      </a:ext>
                    </a:extLst>
                  </p14:cNvPr>
                  <p14:cNvContentPartPr/>
                  <p14:nvPr/>
                </p14:nvContentPartPr>
                <p14:xfrm>
                  <a:off x="3623702" y="2929553"/>
                  <a:ext cx="1340873" cy="1754847"/>
                </p14:xfrm>
              </p:contentPart>
            </mc:Choice>
            <mc:Fallback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F047CDC2-42BE-207B-F470-3FA0C2D8C89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12357" y="2918017"/>
                    <a:ext cx="1363563" cy="1777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D868E18-D22B-EE5E-7F56-0345C763B5C7}"/>
                </a:ext>
              </a:extLst>
            </p:cNvPr>
            <p:cNvGrpSpPr/>
            <p:nvPr/>
          </p:nvGrpSpPr>
          <p:grpSpPr>
            <a:xfrm>
              <a:off x="-496652" y="1502590"/>
              <a:ext cx="1634358" cy="1856340"/>
              <a:chOff x="1610414" y="1527601"/>
              <a:chExt cx="1634358" cy="185634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219352D-4C75-7F35-71F6-5D1D4D48BA1D}"/>
                  </a:ext>
                </a:extLst>
              </p:cNvPr>
              <p:cNvSpPr/>
              <p:nvPr/>
            </p:nvSpPr>
            <p:spPr>
              <a:xfrm>
                <a:off x="1610414" y="1527601"/>
                <a:ext cx="1634358" cy="185634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1615E0B-6F5E-D38B-FD9A-EF9FB728FC58}"/>
                      </a:ext>
                    </a:extLst>
                  </p14:cNvPr>
                  <p14:cNvContentPartPr/>
                  <p14:nvPr/>
                </p14:nvContentPartPr>
                <p14:xfrm>
                  <a:off x="1683726" y="1676390"/>
                  <a:ext cx="1487734" cy="1478676"/>
                </p14:xfrm>
              </p:contentPart>
            </mc:Choice>
            <mc:Fallback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1615E0B-6F5E-D38B-FD9A-EF9FB728FC5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672383" y="1664855"/>
                    <a:ext cx="1510421" cy="1501746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2F378DB-96D0-8CC9-2E42-FE5619804637}"/>
                </a:ext>
              </a:extLst>
            </p:cNvPr>
            <p:cNvCxnSpPr>
              <a:cxnSpLocks/>
            </p:cNvCxnSpPr>
            <p:nvPr/>
          </p:nvCxnSpPr>
          <p:spPr>
            <a:xfrm>
              <a:off x="735849" y="3429963"/>
              <a:ext cx="508350" cy="34981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C804507-4A88-ABA6-3E3A-60E3670BBA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0132" y="2987750"/>
              <a:ext cx="498575" cy="284610"/>
            </a:xfrm>
            <a:prstGeom prst="straightConnector1">
              <a:avLst/>
            </a:prstGeom>
            <a:ln w="38100">
              <a:solidFill>
                <a:srgbClr val="CA12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9C68FBE-467F-A354-4663-F122FC455379}"/>
                  </a:ext>
                </a:extLst>
              </p:cNvPr>
              <p:cNvSpPr/>
              <p:nvPr/>
            </p:nvSpPr>
            <p:spPr>
              <a:xfrm rot="2061507">
                <a:off x="1478958" y="3031014"/>
                <a:ext cx="1614732" cy="392967"/>
              </a:xfrm>
              <a:prstGeom prst="rect">
                <a:avLst/>
              </a:prstGeom>
              <a:solidFill>
                <a:srgbClr val="CA123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Solve OPF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algn="ctr"/>
                <a:r>
                  <a:rPr lang="en-US" sz="12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9C68FBE-467F-A354-4663-F122FC455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1507">
                <a:off x="1478958" y="3031014"/>
                <a:ext cx="1614732" cy="392967"/>
              </a:xfrm>
              <a:prstGeom prst="rect">
                <a:avLst/>
              </a:prstGeom>
              <a:blipFill>
                <a:blip r:embed="rId6"/>
                <a:stretch>
                  <a:fillRect t="-9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8FBDC45-7968-41A8-5CC5-434E5F9E1261}"/>
                  </a:ext>
                </a:extLst>
              </p:cNvPr>
              <p:cNvSpPr/>
              <p:nvPr/>
            </p:nvSpPr>
            <p:spPr>
              <a:xfrm rot="1983873">
                <a:off x="437497" y="4129654"/>
                <a:ext cx="1567369" cy="528048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Solve OPF to get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100" dirty="0"/>
              </a:p>
              <a:p>
                <a:pPr algn="ctr"/>
                <a:r>
                  <a:rPr lang="en-US" sz="11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100" dirty="0"/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8FBDC45-7968-41A8-5CC5-434E5F9E1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3873">
                <a:off x="437497" y="4129654"/>
                <a:ext cx="1567369" cy="528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E2798FF-4004-97D2-773F-2B13D2FC044C}"/>
                  </a:ext>
                </a:extLst>
              </p:cNvPr>
              <p:cNvSpPr/>
              <p:nvPr/>
            </p:nvSpPr>
            <p:spPr>
              <a:xfrm>
                <a:off x="1261527" y="2192339"/>
                <a:ext cx="723829" cy="28973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Area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E2798FF-4004-97D2-773F-2B13D2FC04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527" y="2192339"/>
                <a:ext cx="723829" cy="289734"/>
              </a:xfrm>
              <a:prstGeom prst="rect">
                <a:avLst/>
              </a:prstGeom>
              <a:blipFill>
                <a:blip r:embed="rId8"/>
                <a:stretch>
                  <a:fillRect t="-4082" b="-224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EBFDBB8-CA6B-7A4A-F1C3-D9B7A34D57D2}"/>
                  </a:ext>
                </a:extLst>
              </p:cNvPr>
              <p:cNvSpPr/>
              <p:nvPr/>
            </p:nvSpPr>
            <p:spPr>
              <a:xfrm>
                <a:off x="2965677" y="3732784"/>
                <a:ext cx="706949" cy="302132"/>
              </a:xfrm>
              <a:prstGeom prst="rect">
                <a:avLst/>
              </a:prstGeom>
              <a:solidFill>
                <a:srgbClr val="CA123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Area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EBFDBB8-CA6B-7A4A-F1C3-D9B7A34D5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677" y="3732784"/>
                <a:ext cx="706949" cy="302132"/>
              </a:xfrm>
              <a:prstGeom prst="rect">
                <a:avLst/>
              </a:prstGeom>
              <a:blipFill>
                <a:blip r:embed="rId9"/>
                <a:stretch>
                  <a:fillRect t="-1923" b="-19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C2C4ABD-1D58-5250-9C96-8DDEFB64D4B0}"/>
                  </a:ext>
                </a:extLst>
              </p:cNvPr>
              <p:cNvSpPr/>
              <p:nvPr/>
            </p:nvSpPr>
            <p:spPr>
              <a:xfrm>
                <a:off x="1912833" y="1922831"/>
                <a:ext cx="1923290" cy="236712"/>
              </a:xfrm>
              <a:prstGeom prst="rect">
                <a:avLst/>
              </a:prstGeom>
              <a:solidFill>
                <a:srgbClr val="7F6A3A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Each </a:t>
                </a:r>
                <a:r>
                  <a:rPr lang="en-US" sz="1200" i="1" dirty="0"/>
                  <a:t>macro-iteration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i="1" dirty="0"/>
                  <a:t>:</a:t>
                </a:r>
                <a:endParaRPr lang="en-US" sz="1200" dirty="0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C2C4ABD-1D58-5250-9C96-8DDEFB64D4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33" y="1922831"/>
                <a:ext cx="1923290" cy="236712"/>
              </a:xfrm>
              <a:prstGeom prst="rect">
                <a:avLst/>
              </a:prstGeom>
              <a:blipFill>
                <a:blip r:embed="rId10"/>
                <a:stretch>
                  <a:fillRect t="-4878" b="-243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Diamond 52">
            <a:extLst>
              <a:ext uri="{FF2B5EF4-FFF2-40B4-BE49-F238E27FC236}">
                <a16:creationId xmlns:a16="http://schemas.microsoft.com/office/drawing/2014/main" id="{43A3FC9A-6208-FCAC-6FC6-6803F46DF7FD}"/>
              </a:ext>
            </a:extLst>
          </p:cNvPr>
          <p:cNvSpPr/>
          <p:nvPr/>
        </p:nvSpPr>
        <p:spPr>
          <a:xfrm>
            <a:off x="1187096" y="5536108"/>
            <a:ext cx="3374762" cy="749674"/>
          </a:xfrm>
          <a:prstGeom prst="diamond">
            <a:avLst/>
          </a:prstGeom>
          <a:solidFill>
            <a:srgbClr val="7F6A3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Are boundary variables</a:t>
            </a:r>
          </a:p>
          <a:p>
            <a:pPr algn="ctr"/>
            <a:r>
              <a:rPr lang="en-US" sz="1200" dirty="0"/>
              <a:t> </a:t>
            </a:r>
            <a:r>
              <a:rPr lang="en-US" sz="1200" i="1" dirty="0"/>
              <a:t>converged</a:t>
            </a:r>
            <a:r>
              <a:rPr lang="en-US" sz="1200" dirty="0"/>
              <a:t>? </a:t>
            </a:r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63319E95-0B93-888D-C0DB-74E4ED5B15D6}"/>
              </a:ext>
            </a:extLst>
          </p:cNvPr>
          <p:cNvSpPr/>
          <p:nvPr/>
        </p:nvSpPr>
        <p:spPr>
          <a:xfrm>
            <a:off x="10505066" y="3345045"/>
            <a:ext cx="1554779" cy="1314435"/>
          </a:xfrm>
          <a:prstGeom prst="parallelogram">
            <a:avLst/>
          </a:prstGeom>
          <a:solidFill>
            <a:srgbClr val="7F6A3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Exchange boundary variables, and continue.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2DD9C0-136A-4CFD-104B-94617748867A}"/>
              </a:ext>
            </a:extLst>
          </p:cNvPr>
          <p:cNvSpPr/>
          <p:nvPr/>
        </p:nvSpPr>
        <p:spPr>
          <a:xfrm>
            <a:off x="2436998" y="6502921"/>
            <a:ext cx="874958" cy="282439"/>
          </a:xfrm>
          <a:prstGeom prst="rect">
            <a:avLst/>
          </a:prstGeom>
          <a:solidFill>
            <a:srgbClr val="7F6A3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FE159B0-7E21-1058-548D-76EA05527C21}"/>
              </a:ext>
            </a:extLst>
          </p:cNvPr>
          <p:cNvSpPr/>
          <p:nvPr/>
        </p:nvSpPr>
        <p:spPr>
          <a:xfrm>
            <a:off x="2461047" y="1642510"/>
            <a:ext cx="826861" cy="245104"/>
          </a:xfrm>
          <a:prstGeom prst="rect">
            <a:avLst/>
          </a:prstGeom>
          <a:solidFill>
            <a:srgbClr val="7F6A3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D2F62A9-0C4B-61FB-C282-9DE893F8AB00}"/>
              </a:ext>
            </a:extLst>
          </p:cNvPr>
          <p:cNvCxnSpPr>
            <a:cxnSpLocks/>
            <a:stCxn id="53" idx="3"/>
            <a:endCxn id="10" idx="1"/>
          </p:cNvCxnSpPr>
          <p:nvPr/>
        </p:nvCxnSpPr>
        <p:spPr>
          <a:xfrm>
            <a:off x="4561858" y="5910945"/>
            <a:ext cx="6625485" cy="297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9E8C475-FD97-79A3-89C7-5DBB43250EF1}"/>
              </a:ext>
            </a:extLst>
          </p:cNvPr>
          <p:cNvCxnSpPr>
            <a:cxnSpLocks/>
            <a:stCxn id="5" idx="1"/>
            <a:endCxn id="52" idx="3"/>
          </p:cNvCxnSpPr>
          <p:nvPr/>
        </p:nvCxnSpPr>
        <p:spPr>
          <a:xfrm flipH="1">
            <a:off x="3836123" y="2039301"/>
            <a:ext cx="7479918" cy="18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36E005-D062-8E86-DF73-D4E45949A77F}"/>
              </a:ext>
            </a:extLst>
          </p:cNvPr>
          <p:cNvGrpSpPr/>
          <p:nvPr/>
        </p:nvGrpSpPr>
        <p:grpSpPr>
          <a:xfrm flipH="1">
            <a:off x="1829376" y="6196553"/>
            <a:ext cx="1045102" cy="306355"/>
            <a:chOff x="9381790" y="8604717"/>
            <a:chExt cx="2218699" cy="388676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50BBEB4-9F6E-B15D-23F9-DCBC47955283}"/>
                </a:ext>
              </a:extLst>
            </p:cNvPr>
            <p:cNvCxnSpPr>
              <a:cxnSpLocks/>
              <a:stCxn id="53" idx="2"/>
              <a:endCxn id="55" idx="0"/>
            </p:cNvCxnSpPr>
            <p:nvPr/>
          </p:nvCxnSpPr>
          <p:spPr>
            <a:xfrm flipH="1">
              <a:off x="9381790" y="8717907"/>
              <a:ext cx="0" cy="2754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EABB21C-DC59-A674-9FEC-3B589D28F80E}"/>
                </a:ext>
              </a:extLst>
            </p:cNvPr>
            <p:cNvSpPr txBox="1"/>
            <p:nvPr/>
          </p:nvSpPr>
          <p:spPr>
            <a:xfrm>
              <a:off x="10430939" y="8604717"/>
              <a:ext cx="1169550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Yes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A4DD763-1011-CF7D-7396-7B094A09F16E}"/>
                  </a:ext>
                </a:extLst>
              </p:cNvPr>
              <p:cNvSpPr txBox="1"/>
              <p:nvPr/>
            </p:nvSpPr>
            <p:spPr>
              <a:xfrm>
                <a:off x="6109267" y="1654024"/>
                <a:ext cx="1169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++</a:t>
                </a: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A4DD763-1011-CF7D-7396-7B094A09F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267" y="1654024"/>
                <a:ext cx="1169550" cy="369332"/>
              </a:xfrm>
              <a:prstGeom prst="rect">
                <a:avLst/>
              </a:prstGeom>
              <a:blipFill>
                <a:blip r:embed="rId11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A4DAC3F-4A96-7368-E7DC-18241095E14E}"/>
                  </a:ext>
                </a:extLst>
              </p:cNvPr>
              <p:cNvSpPr/>
              <p:nvPr/>
            </p:nvSpPr>
            <p:spPr>
              <a:xfrm>
                <a:off x="9590737" y="555999"/>
                <a:ext cx="1982701" cy="799334"/>
              </a:xfrm>
              <a:prstGeom prst="rect">
                <a:avLst/>
              </a:prstGeom>
              <a:solidFill>
                <a:srgbClr val="7F6A3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i="1" dirty="0"/>
                  <a:t>Convergence </a:t>
                </a:r>
                <a:r>
                  <a:rPr lang="en-US" sz="1400" dirty="0"/>
                  <a:t>means: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b="0" i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A4DAC3F-4A96-7368-E7DC-18241095E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737" y="555999"/>
                <a:ext cx="1982701" cy="799334"/>
              </a:xfrm>
              <a:prstGeom prst="rect">
                <a:avLst/>
              </a:prstGeom>
              <a:blipFill>
                <a:blip r:embed="rId12"/>
                <a:stretch>
                  <a:fillRect t="-9023" b="-37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46C5F5F-0D55-D97D-B5A1-C9B8B2BD1403}"/>
              </a:ext>
            </a:extLst>
          </p:cNvPr>
          <p:cNvSpPr/>
          <p:nvPr/>
        </p:nvSpPr>
        <p:spPr>
          <a:xfrm>
            <a:off x="11316041" y="1922831"/>
            <a:ext cx="257397" cy="232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B7D006-F55C-9175-8E24-8023A26E3A41}"/>
              </a:ext>
            </a:extLst>
          </p:cNvPr>
          <p:cNvCxnSpPr>
            <a:cxnSpLocks/>
            <a:stCxn id="54" idx="1"/>
            <a:endCxn id="5" idx="2"/>
          </p:cNvCxnSpPr>
          <p:nvPr/>
        </p:nvCxnSpPr>
        <p:spPr>
          <a:xfrm flipH="1" flipV="1">
            <a:off x="11444740" y="2155770"/>
            <a:ext cx="2020" cy="11892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C0F444-E5CF-1434-FBA8-33B112BAEAB7}"/>
              </a:ext>
            </a:extLst>
          </p:cNvPr>
          <p:cNvSpPr/>
          <p:nvPr/>
        </p:nvSpPr>
        <p:spPr>
          <a:xfrm>
            <a:off x="11187343" y="5824245"/>
            <a:ext cx="257397" cy="232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2CC55B1-E4DD-86FD-38AE-87E73C0FF1FD}"/>
              </a:ext>
            </a:extLst>
          </p:cNvPr>
          <p:cNvGrpSpPr/>
          <p:nvPr/>
        </p:nvGrpSpPr>
        <p:grpSpPr>
          <a:xfrm>
            <a:off x="7090272" y="4659480"/>
            <a:ext cx="4225770" cy="1682632"/>
            <a:chOff x="3197646" y="4775949"/>
            <a:chExt cx="4225770" cy="16826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ABFDDC1-6837-C108-9BCC-B5EF28FAC373}"/>
                </a:ext>
              </a:extLst>
            </p:cNvPr>
            <p:cNvSpPr txBox="1"/>
            <p:nvPr/>
          </p:nvSpPr>
          <p:spPr>
            <a:xfrm>
              <a:off x="3197646" y="6089249"/>
              <a:ext cx="574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5110EC7-ADBF-925E-F500-49E352C3C7CE}"/>
                </a:ext>
              </a:extLst>
            </p:cNvPr>
            <p:cNvCxnSpPr>
              <a:cxnSpLocks/>
              <a:stCxn id="10" idx="0"/>
              <a:endCxn id="54" idx="4"/>
            </p:cNvCxnSpPr>
            <p:nvPr/>
          </p:nvCxnSpPr>
          <p:spPr>
            <a:xfrm flipH="1" flipV="1">
              <a:off x="7389830" y="4775949"/>
              <a:ext cx="33586" cy="11647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B1255E-7EA5-342B-2B49-A36276188D93}"/>
              </a:ext>
            </a:extLst>
          </p:cNvPr>
          <p:cNvGrpSpPr/>
          <p:nvPr/>
        </p:nvGrpSpPr>
        <p:grpSpPr>
          <a:xfrm>
            <a:off x="4133773" y="2452617"/>
            <a:ext cx="2887956" cy="2966965"/>
            <a:chOff x="-496652" y="1502590"/>
            <a:chExt cx="3500904" cy="365822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6784CBF-A652-419E-99A6-3A0507AD196B}"/>
                </a:ext>
              </a:extLst>
            </p:cNvPr>
            <p:cNvGrpSpPr/>
            <p:nvPr/>
          </p:nvGrpSpPr>
          <p:grpSpPr>
            <a:xfrm>
              <a:off x="1369894" y="3304474"/>
              <a:ext cx="1634358" cy="1856340"/>
              <a:chOff x="3476960" y="2878806"/>
              <a:chExt cx="1634358" cy="185634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7C04CE-351E-8511-A461-9897A0EA081B}"/>
                  </a:ext>
                </a:extLst>
              </p:cNvPr>
              <p:cNvSpPr/>
              <p:nvPr/>
            </p:nvSpPr>
            <p:spPr>
              <a:xfrm>
                <a:off x="3476960" y="2878806"/>
                <a:ext cx="1634358" cy="185634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21FF21D6-338E-60CE-A56B-60597D098902}"/>
                      </a:ext>
                    </a:extLst>
                  </p14:cNvPr>
                  <p14:cNvContentPartPr/>
                  <p14:nvPr/>
                </p14:nvContentPartPr>
                <p14:xfrm>
                  <a:off x="3623702" y="2929553"/>
                  <a:ext cx="1340873" cy="1754847"/>
                </p14:xfrm>
              </p:contentPart>
            </mc:Choice>
            <mc:Fallback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21FF21D6-338E-60CE-A56B-60597D09890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612357" y="2918017"/>
                    <a:ext cx="1363563" cy="1777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9DB8B97-E704-A620-BA67-87C463E72C77}"/>
                </a:ext>
              </a:extLst>
            </p:cNvPr>
            <p:cNvGrpSpPr/>
            <p:nvPr/>
          </p:nvGrpSpPr>
          <p:grpSpPr>
            <a:xfrm>
              <a:off x="-496652" y="1502590"/>
              <a:ext cx="1634358" cy="1856340"/>
              <a:chOff x="1610414" y="1527601"/>
              <a:chExt cx="1634358" cy="185634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7CBE008-CFC3-C5F1-F852-E45202439318}"/>
                  </a:ext>
                </a:extLst>
              </p:cNvPr>
              <p:cNvSpPr/>
              <p:nvPr/>
            </p:nvSpPr>
            <p:spPr>
              <a:xfrm>
                <a:off x="1610414" y="1527601"/>
                <a:ext cx="1634358" cy="185634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3DEF66F0-9F34-5824-2C38-1E6CA52FA9BA}"/>
                      </a:ext>
                    </a:extLst>
                  </p14:cNvPr>
                  <p14:cNvContentPartPr/>
                  <p14:nvPr/>
                </p14:nvContentPartPr>
                <p14:xfrm>
                  <a:off x="1683726" y="1676390"/>
                  <a:ext cx="1487734" cy="1478676"/>
                </p14:xfrm>
              </p:contentPart>
            </mc:Choice>
            <mc:Fallback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3DEF66F0-9F34-5824-2C38-1E6CA52FA9B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672383" y="1664855"/>
                    <a:ext cx="1510421" cy="1501746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5C74174-04E2-7AA3-2BD4-FC43EC8ECB26}"/>
                </a:ext>
              </a:extLst>
            </p:cNvPr>
            <p:cNvCxnSpPr>
              <a:cxnSpLocks/>
            </p:cNvCxnSpPr>
            <p:nvPr/>
          </p:nvCxnSpPr>
          <p:spPr>
            <a:xfrm>
              <a:off x="735849" y="3429963"/>
              <a:ext cx="508350" cy="34981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F3C7A91-5D69-0C4C-7697-7D79B36517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0132" y="2987750"/>
              <a:ext cx="498575" cy="284610"/>
            </a:xfrm>
            <a:prstGeom prst="straightConnector1">
              <a:avLst/>
            </a:prstGeom>
            <a:ln w="38100">
              <a:solidFill>
                <a:srgbClr val="CA12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25C89E7-A046-C014-9234-09501C690250}"/>
                  </a:ext>
                </a:extLst>
              </p:cNvPr>
              <p:cNvSpPr/>
              <p:nvPr/>
            </p:nvSpPr>
            <p:spPr>
              <a:xfrm rot="2061507">
                <a:off x="5183841" y="3138230"/>
                <a:ext cx="1614732" cy="392967"/>
              </a:xfrm>
              <a:prstGeom prst="rect">
                <a:avLst/>
              </a:prstGeom>
              <a:solidFill>
                <a:srgbClr val="CA123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Solve OPF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algn="ctr"/>
                <a:r>
                  <a:rPr lang="en-US" sz="12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25C89E7-A046-C014-9234-09501C6902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1507">
                <a:off x="5183841" y="3138230"/>
                <a:ext cx="1614732" cy="392967"/>
              </a:xfrm>
              <a:prstGeom prst="rect">
                <a:avLst/>
              </a:prstGeom>
              <a:blipFill>
                <a:blip r:embed="rId17"/>
                <a:stretch>
                  <a:fillRect t="-14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099F45-A8B4-1C60-D9D7-24FFAF9CBC82}"/>
                  </a:ext>
                </a:extLst>
              </p:cNvPr>
              <p:cNvSpPr/>
              <p:nvPr/>
            </p:nvSpPr>
            <p:spPr>
              <a:xfrm rot="1983873">
                <a:off x="4142380" y="4236870"/>
                <a:ext cx="1567369" cy="528048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Solve OPF to get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100" dirty="0"/>
              </a:p>
              <a:p>
                <a:pPr algn="ctr"/>
                <a:r>
                  <a:rPr lang="en-US" sz="11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100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099F45-A8B4-1C60-D9D7-24FFAF9CB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3873">
                <a:off x="4142380" y="4236870"/>
                <a:ext cx="1567369" cy="52804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6DCC1FE-02C8-9BEF-13AD-BDED4FC1B7DC}"/>
                  </a:ext>
                </a:extLst>
              </p:cNvPr>
              <p:cNvSpPr/>
              <p:nvPr/>
            </p:nvSpPr>
            <p:spPr>
              <a:xfrm>
                <a:off x="4966410" y="2299555"/>
                <a:ext cx="723829" cy="28973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Area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6DCC1FE-02C8-9BEF-13AD-BDED4FC1B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410" y="2299555"/>
                <a:ext cx="723829" cy="289734"/>
              </a:xfrm>
              <a:prstGeom prst="rect">
                <a:avLst/>
              </a:prstGeom>
              <a:blipFill>
                <a:blip r:embed="rId1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C91BC1-ED88-6899-260C-0819CF99E62D}"/>
                  </a:ext>
                </a:extLst>
              </p:cNvPr>
              <p:cNvSpPr/>
              <p:nvPr/>
            </p:nvSpPr>
            <p:spPr>
              <a:xfrm>
                <a:off x="6670560" y="3840000"/>
                <a:ext cx="706949" cy="302132"/>
              </a:xfrm>
              <a:prstGeom prst="rect">
                <a:avLst/>
              </a:prstGeom>
              <a:solidFill>
                <a:srgbClr val="CA123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Area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C91BC1-ED88-6899-260C-0819CF99E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560" y="3840000"/>
                <a:ext cx="706949" cy="302132"/>
              </a:xfrm>
              <a:prstGeom prst="rect">
                <a:avLst/>
              </a:prstGeom>
              <a:blipFill>
                <a:blip r:embed="rId20"/>
                <a:stretch>
                  <a:fillRect l="-847" t="-1961" b="-196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7C94D87A-4B5C-8201-5D94-F3C6281885C4}"/>
              </a:ext>
            </a:extLst>
          </p:cNvPr>
          <p:cNvGrpSpPr/>
          <p:nvPr/>
        </p:nvGrpSpPr>
        <p:grpSpPr>
          <a:xfrm>
            <a:off x="7403279" y="2401518"/>
            <a:ext cx="2887956" cy="2966965"/>
            <a:chOff x="-496652" y="1502590"/>
            <a:chExt cx="3500904" cy="3658224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A88A113-FACB-2CE5-B702-E128DA092C6E}"/>
                </a:ext>
              </a:extLst>
            </p:cNvPr>
            <p:cNvGrpSpPr/>
            <p:nvPr/>
          </p:nvGrpSpPr>
          <p:grpSpPr>
            <a:xfrm>
              <a:off x="1369894" y="3304474"/>
              <a:ext cx="1634358" cy="1856340"/>
              <a:chOff x="3476960" y="2878806"/>
              <a:chExt cx="1634358" cy="185634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3FB55B6-CEB8-F2E4-A3FC-913D1F1AC119}"/>
                  </a:ext>
                </a:extLst>
              </p:cNvPr>
              <p:cNvSpPr/>
              <p:nvPr/>
            </p:nvSpPr>
            <p:spPr>
              <a:xfrm>
                <a:off x="3476960" y="2878806"/>
                <a:ext cx="1634358" cy="185634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92DC572A-30B5-B5E6-5F98-80B93044F856}"/>
                      </a:ext>
                    </a:extLst>
                  </p14:cNvPr>
                  <p14:cNvContentPartPr/>
                  <p14:nvPr/>
                </p14:nvContentPartPr>
                <p14:xfrm>
                  <a:off x="3623702" y="2929553"/>
                  <a:ext cx="1340873" cy="1754847"/>
                </p14:xfrm>
              </p:contentPart>
            </mc:Choice>
            <mc:Fallback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92DC572A-30B5-B5E6-5F98-80B93044F85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12357" y="2918017"/>
                    <a:ext cx="1363563" cy="1777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ED0E591-80EF-EC17-F3F0-CB9B0D73447E}"/>
                </a:ext>
              </a:extLst>
            </p:cNvPr>
            <p:cNvGrpSpPr/>
            <p:nvPr/>
          </p:nvGrpSpPr>
          <p:grpSpPr>
            <a:xfrm>
              <a:off x="-496652" y="1502590"/>
              <a:ext cx="1634358" cy="1856340"/>
              <a:chOff x="1610414" y="1527601"/>
              <a:chExt cx="1634358" cy="185634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4118540-9517-6125-25E3-429927249CAB}"/>
                  </a:ext>
                </a:extLst>
              </p:cNvPr>
              <p:cNvSpPr/>
              <p:nvPr/>
            </p:nvSpPr>
            <p:spPr>
              <a:xfrm>
                <a:off x="1610414" y="1527601"/>
                <a:ext cx="1634358" cy="185634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F43FC64D-CBED-4F51-ED21-38268A66985D}"/>
                      </a:ext>
                    </a:extLst>
                  </p14:cNvPr>
                  <p14:cNvContentPartPr/>
                  <p14:nvPr/>
                </p14:nvContentPartPr>
                <p14:xfrm>
                  <a:off x="1683726" y="1676390"/>
                  <a:ext cx="1487734" cy="1478676"/>
                </p14:xfrm>
              </p:contentPart>
            </mc:Choice>
            <mc:Fallback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F43FC64D-CBED-4F51-ED21-38268A66985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672383" y="1664855"/>
                    <a:ext cx="1510421" cy="1501746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698FB57-9165-64FF-5FAD-31CEB9FD912B}"/>
                </a:ext>
              </a:extLst>
            </p:cNvPr>
            <p:cNvCxnSpPr>
              <a:cxnSpLocks/>
            </p:cNvCxnSpPr>
            <p:nvPr/>
          </p:nvCxnSpPr>
          <p:spPr>
            <a:xfrm>
              <a:off x="735849" y="3429963"/>
              <a:ext cx="508350" cy="34981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02226CB-2D24-FFFD-7499-829322E0B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0132" y="2987750"/>
              <a:ext cx="498575" cy="284610"/>
            </a:xfrm>
            <a:prstGeom prst="straightConnector1">
              <a:avLst/>
            </a:prstGeom>
            <a:ln w="38100">
              <a:solidFill>
                <a:srgbClr val="CA12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7A48CDD-D2F2-FB33-E23A-83AEC76E9B8A}"/>
                  </a:ext>
                </a:extLst>
              </p:cNvPr>
              <p:cNvSpPr/>
              <p:nvPr/>
            </p:nvSpPr>
            <p:spPr>
              <a:xfrm rot="2061507">
                <a:off x="8453347" y="3087131"/>
                <a:ext cx="1614732" cy="392967"/>
              </a:xfrm>
              <a:prstGeom prst="rect">
                <a:avLst/>
              </a:prstGeom>
              <a:solidFill>
                <a:srgbClr val="CA123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Solve OPF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algn="ctr"/>
                <a:r>
                  <a:rPr lang="en-US" sz="12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7A48CDD-D2F2-FB33-E23A-83AEC76E9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1507">
                <a:off x="8453347" y="3087131"/>
                <a:ext cx="1614732" cy="392967"/>
              </a:xfrm>
              <a:prstGeom prst="rect">
                <a:avLst/>
              </a:prstGeom>
              <a:blipFill>
                <a:blip r:embed="rId23"/>
                <a:stretch>
                  <a:fillRect t="-9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E6B0D46-F8FA-BFBF-6986-CCB33A2FBD47}"/>
                  </a:ext>
                </a:extLst>
              </p:cNvPr>
              <p:cNvSpPr/>
              <p:nvPr/>
            </p:nvSpPr>
            <p:spPr>
              <a:xfrm rot="1983873">
                <a:off x="7411886" y="4185771"/>
                <a:ext cx="1567369" cy="528048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Solve OPF to get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100" dirty="0"/>
              </a:p>
              <a:p>
                <a:pPr algn="ctr"/>
                <a:r>
                  <a:rPr lang="en-US" sz="11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𝑆𝑢𝑏𝑠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1100" dirty="0"/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E6B0D46-F8FA-BFBF-6986-CCB33A2FB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3873">
                <a:off x="7411886" y="4185771"/>
                <a:ext cx="1567369" cy="52804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164F7B0-024D-9FC9-70C8-CAF952A0EF32}"/>
                  </a:ext>
                </a:extLst>
              </p:cNvPr>
              <p:cNvSpPr/>
              <p:nvPr/>
            </p:nvSpPr>
            <p:spPr>
              <a:xfrm>
                <a:off x="8235916" y="2248456"/>
                <a:ext cx="723829" cy="28973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Area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164F7B0-024D-9FC9-70C8-CAF952A0E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916" y="2248456"/>
                <a:ext cx="723829" cy="289734"/>
              </a:xfrm>
              <a:prstGeom prst="rect">
                <a:avLst/>
              </a:prstGeom>
              <a:blipFill>
                <a:blip r:embed="rId8"/>
                <a:stretch>
                  <a:fillRect t="-4082" b="-224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5BE77166-9626-20C3-DA9D-23025267E356}"/>
                  </a:ext>
                </a:extLst>
              </p:cNvPr>
              <p:cNvSpPr/>
              <p:nvPr/>
            </p:nvSpPr>
            <p:spPr>
              <a:xfrm>
                <a:off x="9940066" y="3788901"/>
                <a:ext cx="706949" cy="302132"/>
              </a:xfrm>
              <a:prstGeom prst="rect">
                <a:avLst/>
              </a:prstGeom>
              <a:solidFill>
                <a:srgbClr val="CA123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Area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5BE77166-9626-20C3-DA9D-23025267E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066" y="3788901"/>
                <a:ext cx="706949" cy="302132"/>
              </a:xfrm>
              <a:prstGeom prst="rect">
                <a:avLst/>
              </a:prstGeom>
              <a:blipFill>
                <a:blip r:embed="rId20"/>
                <a:stretch>
                  <a:fillRect l="-847" t="-1961" b="-196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556D80C-3B97-EFDC-B454-AA022EDFBE64}"/>
                  </a:ext>
                </a:extLst>
              </p:cNvPr>
              <p:cNvSpPr/>
              <p:nvPr/>
            </p:nvSpPr>
            <p:spPr>
              <a:xfrm>
                <a:off x="2408027" y="2255263"/>
                <a:ext cx="724082" cy="226810"/>
              </a:xfrm>
              <a:prstGeom prst="rect">
                <a:avLst/>
              </a:prstGeom>
              <a:solidFill>
                <a:srgbClr val="C0B17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556D80C-3B97-EFDC-B454-AA022EDFB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027" y="2255263"/>
                <a:ext cx="724082" cy="226810"/>
              </a:xfrm>
              <a:prstGeom prst="rect">
                <a:avLst/>
              </a:prstGeom>
              <a:blipFill>
                <a:blip r:embed="rId25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8A3AADA-9BCE-AE95-B203-AF4BA7CBDA60}"/>
                  </a:ext>
                </a:extLst>
              </p:cNvPr>
              <p:cNvSpPr/>
              <p:nvPr/>
            </p:nvSpPr>
            <p:spPr>
              <a:xfrm>
                <a:off x="5777681" y="2239265"/>
                <a:ext cx="724082" cy="226810"/>
              </a:xfrm>
              <a:prstGeom prst="rect">
                <a:avLst/>
              </a:prstGeom>
              <a:solidFill>
                <a:srgbClr val="C0B17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8A3AADA-9BCE-AE95-B203-AF4BA7CBD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681" y="2239265"/>
                <a:ext cx="724082" cy="226810"/>
              </a:xfrm>
              <a:prstGeom prst="rect">
                <a:avLst/>
              </a:prstGeom>
              <a:blipFill>
                <a:blip r:embed="rId2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8AA053E-7B82-5898-9BD2-96244AADD679}"/>
                  </a:ext>
                </a:extLst>
              </p:cNvPr>
              <p:cNvSpPr/>
              <p:nvPr/>
            </p:nvSpPr>
            <p:spPr>
              <a:xfrm>
                <a:off x="9175337" y="2166513"/>
                <a:ext cx="724082" cy="226810"/>
              </a:xfrm>
              <a:prstGeom prst="rect">
                <a:avLst/>
              </a:prstGeom>
              <a:solidFill>
                <a:srgbClr val="C0B17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8AA053E-7B82-5898-9BD2-96244AADD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337" y="2166513"/>
                <a:ext cx="724082" cy="226810"/>
              </a:xfrm>
              <a:prstGeom prst="rect">
                <a:avLst/>
              </a:prstGeom>
              <a:blipFill>
                <a:blip r:embed="rId2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68082A4-D5C6-489B-24AF-EAB9419C899B}"/>
              </a:ext>
            </a:extLst>
          </p:cNvPr>
          <p:cNvCxnSpPr>
            <a:cxnSpLocks/>
          </p:cNvCxnSpPr>
          <p:nvPr/>
        </p:nvCxnSpPr>
        <p:spPr>
          <a:xfrm flipV="1">
            <a:off x="1777099" y="2602696"/>
            <a:ext cx="2329925" cy="14773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403DD8A-200C-B7DA-689E-124A0F178FDC}"/>
              </a:ext>
            </a:extLst>
          </p:cNvPr>
          <p:cNvCxnSpPr>
            <a:cxnSpLocks/>
          </p:cNvCxnSpPr>
          <p:nvPr/>
        </p:nvCxnSpPr>
        <p:spPr>
          <a:xfrm flipV="1">
            <a:off x="5490511" y="2593616"/>
            <a:ext cx="1912767" cy="28465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1009F7A-32D3-B23A-B73C-E04A0B272C46}"/>
              </a:ext>
            </a:extLst>
          </p:cNvPr>
          <p:cNvCxnSpPr>
            <a:cxnSpLocks/>
          </p:cNvCxnSpPr>
          <p:nvPr/>
        </p:nvCxnSpPr>
        <p:spPr>
          <a:xfrm flipV="1">
            <a:off x="3289694" y="5147514"/>
            <a:ext cx="2376177" cy="19401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631894-9682-7FD8-2628-97CCF0431A91}"/>
              </a:ext>
            </a:extLst>
          </p:cNvPr>
          <p:cNvCxnSpPr>
            <a:cxnSpLocks/>
          </p:cNvCxnSpPr>
          <p:nvPr/>
        </p:nvCxnSpPr>
        <p:spPr>
          <a:xfrm flipV="1">
            <a:off x="7029377" y="5125002"/>
            <a:ext cx="1930368" cy="22512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675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0F2CB-4D27-4723-1584-61F2A3DB1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ED07-5315-A2A4-1BC4-F0F299D2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Spatially Decomposition MPOPF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FB363-3AD0-F26C-E8C0-962E577C04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Key Results at a Glance – Scenario Setup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6C909-0872-0D51-49BE-9879DCE17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5591" y="2038087"/>
            <a:ext cx="5050319" cy="30008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BF275BB-2CAD-7CA7-89AE-8FFFE0D91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49643" y="1931030"/>
                <a:ext cx="2916477" cy="33737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+mj-lt"/>
                      </a:rPr>
                      <m:t>𝑇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+mj-lt"/>
                      </a:rPr>
                      <m:t>=10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+mj-lt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+mj-lt"/>
                      </a:rPr>
                      <m:t>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+mj-lt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+mj-lt"/>
                      </a:rPr>
                      <m:t>=1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+mj-lt"/>
                      </a:rPr>
                      <m:t>h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IEEE 123 1ph system with 17PVs and 26 Batteries divided into 4 Areas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NLP Problem (Not SOCP relaxed) – so somewhat slow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MATLAB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fmincon+SQP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BF275BB-2CAD-7CA7-89AE-8FFFE0D91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49643" y="1931030"/>
                <a:ext cx="2916477" cy="3373787"/>
              </a:xfrm>
              <a:blipFill>
                <a:blip r:embed="rId3"/>
                <a:stretch>
                  <a:fillRect l="-5010" t="-3436" r="-2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6E6558F-BFFD-3A88-246A-B1A459470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3" y="2038087"/>
            <a:ext cx="3001635" cy="213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01146-8AD3-CB7F-56A3-6AFAAE53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3C253-147B-B7E8-A853-54828CF7F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leads to MPOPF problem?</a:t>
            </a:r>
          </a:p>
          <a:p>
            <a:r>
              <a:rPr lang="en-US" dirty="0"/>
              <a:t>What’s MPOPF problem?</a:t>
            </a:r>
          </a:p>
          <a:p>
            <a:r>
              <a:rPr lang="en-US" dirty="0"/>
              <a:t>How to tackle it?</a:t>
            </a:r>
          </a:p>
          <a:p>
            <a:r>
              <a:rPr lang="en-IN" dirty="0"/>
              <a:t>Intended Contributions of this PhD</a:t>
            </a:r>
          </a:p>
        </p:txBody>
      </p:sp>
    </p:spTree>
    <p:extLst>
      <p:ext uri="{BB962C8B-B14F-4D97-AF65-F5344CB8AC3E}">
        <p14:creationId xmlns:p14="http://schemas.microsoft.com/office/powerpoint/2010/main" val="2967862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FD0C6-D05A-E888-339F-BDAE472E3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E64C4-5044-3A7D-A28F-5FBC5D29B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Spatially Decomposition MPOPF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6DED5-1743-D63D-07BE-FE5BA2A34A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Key Results at a Glance – Scenario Setup (Battery Modelling)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7CF07-FE06-79A4-15D3-AE86A407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87" y="3325953"/>
            <a:ext cx="3686689" cy="48584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7EC4D-E5D1-DE56-533F-76AC0DFC2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752" y="3901548"/>
            <a:ext cx="3343742" cy="476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C13470-44D8-D7C4-0DD7-422B7BB4B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3750" y="4483203"/>
            <a:ext cx="2485129" cy="476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FB6E9-9203-7395-3567-3982510EF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487" y="5117825"/>
            <a:ext cx="2400635" cy="523948"/>
          </a:xfrm>
          <a:prstGeom prst="rect">
            <a:avLst/>
          </a:prstGeom>
          <a:ln>
            <a:solidFill>
              <a:srgbClr val="00206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2AB7FF-6CAE-F321-5182-F1BD9C293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BB0536-2CCD-B1B8-C128-2DA27965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923B9B-A48F-D3E1-AEF1-BF7101374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CAA84E0-7564-CC77-8E36-5247C0850D74}"/>
              </a:ext>
            </a:extLst>
          </p:cNvPr>
          <p:cNvGrpSpPr/>
          <p:nvPr/>
        </p:nvGrpSpPr>
        <p:grpSpPr>
          <a:xfrm>
            <a:off x="1061545" y="5206635"/>
            <a:ext cx="4837573" cy="1262828"/>
            <a:chOff x="1061545" y="5206635"/>
            <a:chExt cx="4837573" cy="1262828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D7859EC-0320-434C-E341-57C69B54C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1545" y="5206635"/>
              <a:ext cx="783824" cy="1262828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C0930D68-A55B-3DAF-AF93-D22411792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15294" y="5206635"/>
              <a:ext cx="783824" cy="1262828"/>
            </a:xfrm>
            <a:prstGeom prst="rect">
              <a:avLst/>
            </a:prstGeom>
          </p:spPr>
        </p:pic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0F619386-59C8-FAF5-96BC-61645B817152}"/>
                </a:ext>
              </a:extLst>
            </p:cNvPr>
            <p:cNvSpPr/>
            <p:nvPr/>
          </p:nvSpPr>
          <p:spPr>
            <a:xfrm>
              <a:off x="1903780" y="5468609"/>
              <a:ext cx="3153103" cy="845047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After full horizon:</a:t>
              </a:r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DF7F51D1-3145-D457-0F92-B758B1E510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6864" y="3189471"/>
            <a:ext cx="768096" cy="126187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ECDB029-C4A1-C596-70D8-352A695293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95821" y="3189471"/>
            <a:ext cx="768096" cy="126187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462C7FC-F72C-5C97-314E-392242C855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058" y="3195680"/>
            <a:ext cx="783824" cy="12628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4C7118-1CBC-FD0D-24DE-946434508B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3878" y="2453611"/>
            <a:ext cx="2970740" cy="668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0FBD89-94DA-A094-19BA-FA0A234E1734}"/>
              </a:ext>
            </a:extLst>
          </p:cNvPr>
          <p:cNvSpPr txBox="1"/>
          <p:nvPr/>
        </p:nvSpPr>
        <p:spPr>
          <a:xfrm>
            <a:off x="724201" y="2230808"/>
            <a:ext cx="2421286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Equation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EA841D9-1FA5-9E73-37DE-6DF3B8D0AC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8600" y="5800079"/>
            <a:ext cx="1267002" cy="543001"/>
          </a:xfrm>
          <a:prstGeom prst="rect">
            <a:avLst/>
          </a:prstGeom>
          <a:ln>
            <a:solidFill>
              <a:srgbClr val="00206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B41AA9-D0AD-FBB6-2F51-BD4C4937FA09}"/>
                  </a:ext>
                </a:extLst>
              </p:cNvPr>
              <p:cNvSpPr txBox="1"/>
              <p:nvPr/>
            </p:nvSpPr>
            <p:spPr>
              <a:xfrm>
                <a:off x="1421010" y="3063396"/>
                <a:ext cx="161613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8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∈(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B41AA9-D0AD-FBB6-2F51-BD4C4937F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010" y="3063396"/>
                <a:ext cx="1616130" cy="144655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79D5BB-66C0-5AEF-4DF0-3DD493EC608C}"/>
                  </a:ext>
                </a:extLst>
              </p:cNvPr>
              <p:cNvSpPr txBox="1"/>
              <p:nvPr/>
            </p:nvSpPr>
            <p:spPr>
              <a:xfrm>
                <a:off x="5053196" y="3042264"/>
                <a:ext cx="7657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79D5BB-66C0-5AEF-4DF0-3DD493EC6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96" y="3042264"/>
                <a:ext cx="765746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B539AE-B6BB-A5A6-34B3-A5047C9F31A6}"/>
                  </a:ext>
                </a:extLst>
              </p:cNvPr>
              <p:cNvSpPr txBox="1"/>
              <p:nvPr/>
            </p:nvSpPr>
            <p:spPr>
              <a:xfrm>
                <a:off x="3782518" y="3078918"/>
                <a:ext cx="7657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B539AE-B6BB-A5A6-34B3-A5047C9F3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518" y="3078918"/>
                <a:ext cx="765746" cy="15696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2B2134C-A247-BC6F-719C-C6A8FB3CE7C7}"/>
              </a:ext>
            </a:extLst>
          </p:cNvPr>
          <p:cNvSpPr txBox="1"/>
          <p:nvPr/>
        </p:nvSpPr>
        <p:spPr>
          <a:xfrm>
            <a:off x="9778171" y="3322456"/>
            <a:ext cx="2273069" cy="369332"/>
          </a:xfrm>
          <a:prstGeom prst="rect">
            <a:avLst/>
          </a:prstGeom>
          <a:solidFill>
            <a:srgbClr val="AFA77A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Limits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256C32-1F0C-0B1A-0E0B-9968E633529D}"/>
              </a:ext>
            </a:extLst>
          </p:cNvPr>
          <p:cNvSpPr txBox="1"/>
          <p:nvPr/>
        </p:nvSpPr>
        <p:spPr>
          <a:xfrm>
            <a:off x="8570399" y="5114548"/>
            <a:ext cx="1561011" cy="369332"/>
          </a:xfrm>
          <a:prstGeom prst="rect">
            <a:avLst/>
          </a:prstGeom>
          <a:solidFill>
            <a:srgbClr val="AFA77A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Initial SOC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DA92AD-B5C3-315E-22F2-391CEE0DA955}"/>
              </a:ext>
            </a:extLst>
          </p:cNvPr>
          <p:cNvSpPr txBox="1"/>
          <p:nvPr/>
        </p:nvSpPr>
        <p:spPr>
          <a:xfrm>
            <a:off x="7455836" y="5815702"/>
            <a:ext cx="2485129" cy="369332"/>
          </a:xfrm>
          <a:prstGeom prst="rect">
            <a:avLst/>
          </a:prstGeom>
          <a:solidFill>
            <a:srgbClr val="AFA77A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Terminal SOC constraint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5E36306-17C7-E1A2-8252-212E563A105F}"/>
              </a:ext>
            </a:extLst>
          </p:cNvPr>
          <p:cNvGrpSpPr/>
          <p:nvPr/>
        </p:nvGrpSpPr>
        <p:grpSpPr>
          <a:xfrm>
            <a:off x="8523622" y="1322562"/>
            <a:ext cx="2834685" cy="1833983"/>
            <a:chOff x="1345504" y="850237"/>
            <a:chExt cx="8680960" cy="6312035"/>
          </a:xfrm>
        </p:grpSpPr>
        <p:pic>
          <p:nvPicPr>
            <p:cNvPr id="34" name="Picture 33" descr="A diagram of a battery&#10;&#10;Description automatically generated">
              <a:extLst>
                <a:ext uri="{FF2B5EF4-FFF2-40B4-BE49-F238E27FC236}">
                  <a16:creationId xmlns:a16="http://schemas.microsoft.com/office/drawing/2014/main" id="{03ED44E9-C6D1-2361-25AD-CADF7127F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876" y="1628833"/>
              <a:ext cx="6002248" cy="429484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030C0E7-7B5B-B35C-1E68-D49C585BB52C}"/>
                    </a:ext>
                  </a:extLst>
                </p:cNvPr>
                <p:cNvSpPr txBox="1"/>
                <p:nvPr/>
              </p:nvSpPr>
              <p:spPr>
                <a:xfrm>
                  <a:off x="1345504" y="3985073"/>
                  <a:ext cx="1561013" cy="889575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030C0E7-7B5B-B35C-1E68-D49C585BB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504" y="3985073"/>
                  <a:ext cx="1561013" cy="88957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7167F2D-2140-6EDD-E94F-6D205F5E501F}"/>
                    </a:ext>
                  </a:extLst>
                </p:cNvPr>
                <p:cNvSpPr txBox="1"/>
                <p:nvPr/>
              </p:nvSpPr>
              <p:spPr>
                <a:xfrm>
                  <a:off x="5693452" y="850237"/>
                  <a:ext cx="1561013" cy="889575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7167F2D-2140-6EDD-E94F-6D205F5E5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3452" y="850237"/>
                  <a:ext cx="1561013" cy="8895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11CE17C-39A7-F51E-1D6A-E2057B06F5AA}"/>
                    </a:ext>
                  </a:extLst>
                </p:cNvPr>
                <p:cNvSpPr txBox="1"/>
                <p:nvPr/>
              </p:nvSpPr>
              <p:spPr>
                <a:xfrm>
                  <a:off x="7724474" y="850237"/>
                  <a:ext cx="1561013" cy="889575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11CE17C-39A7-F51E-1D6A-E2057B06F5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474" y="850237"/>
                  <a:ext cx="1561013" cy="88957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A77E05F-ED3F-253E-31ED-F6D84D00A483}"/>
                    </a:ext>
                  </a:extLst>
                </p:cNvPr>
                <p:cNvSpPr txBox="1"/>
                <p:nvPr/>
              </p:nvSpPr>
              <p:spPr>
                <a:xfrm>
                  <a:off x="8465451" y="5064885"/>
                  <a:ext cx="1561013" cy="889575"/>
                </a:xfrm>
                <a:prstGeom prst="rect">
                  <a:avLst/>
                </a:prstGeom>
                <a:solidFill>
                  <a:srgbClr val="DC3CDC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SOC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A77E05F-ED3F-253E-31ED-F6D84D00A4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451" y="5064885"/>
                  <a:ext cx="1561013" cy="88957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DAA91BE-F194-FDFE-67E2-16AB204DC2D5}"/>
                    </a:ext>
                  </a:extLst>
                </p:cNvPr>
                <p:cNvSpPr txBox="1"/>
                <p:nvPr/>
              </p:nvSpPr>
              <p:spPr>
                <a:xfrm>
                  <a:off x="4334885" y="5993096"/>
                  <a:ext cx="1561013" cy="1169176"/>
                </a:xfrm>
                <a:prstGeom prst="rect">
                  <a:avLst/>
                </a:prstGeom>
                <a:solidFill>
                  <a:srgbClr val="869FC5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Inverter Rating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𝑅𝑎𝑡𝑒𝑑</m:t>
                              </m:r>
                            </m:sub>
                          </m:sSub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DAA91BE-F194-FDFE-67E2-16AB204DC2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85" y="5993096"/>
                  <a:ext cx="1561013" cy="116917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2DDF3E5-6DB0-2E9B-5A17-E4513242332E}"/>
              </a:ext>
            </a:extLst>
          </p:cNvPr>
          <p:cNvSpPr txBox="1"/>
          <p:nvPr/>
        </p:nvSpPr>
        <p:spPr>
          <a:xfrm>
            <a:off x="8665269" y="4467616"/>
            <a:ext cx="3403739" cy="369332"/>
          </a:xfrm>
          <a:prstGeom prst="rect">
            <a:avLst/>
          </a:prstGeom>
          <a:solidFill>
            <a:srgbClr val="AFA77A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Charging/Discharging Efficiencies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9C5CC0-1E0C-482C-DDBF-155CCC7F4366}"/>
              </a:ext>
            </a:extLst>
          </p:cNvPr>
          <p:cNvSpPr txBox="1"/>
          <p:nvPr/>
        </p:nvSpPr>
        <p:spPr>
          <a:xfrm>
            <a:off x="9558698" y="3895036"/>
            <a:ext cx="2273069" cy="369332"/>
          </a:xfrm>
          <a:prstGeom prst="rect">
            <a:avLst/>
          </a:prstGeom>
          <a:solidFill>
            <a:srgbClr val="DC3C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Limits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133482-1E2B-19E0-7BC2-BB9E5F0A12A6}"/>
              </a:ext>
            </a:extLst>
          </p:cNvPr>
          <p:cNvSpPr txBox="1"/>
          <p:nvPr/>
        </p:nvSpPr>
        <p:spPr>
          <a:xfrm>
            <a:off x="4505875" y="2262579"/>
            <a:ext cx="359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w Cen MT" panose="020B0602020104020603" pitchFamily="34" charset="0"/>
              </a:rPr>
              <a:t>Note: Values here are typical in OPF literature [2, 3]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3145E16-507D-A412-5123-A13FFF8AC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02" y="3912059"/>
            <a:ext cx="3343742" cy="47631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9AA4599-BE94-0C54-AF4C-8B50CA11A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8600" y="4493714"/>
            <a:ext cx="2485129" cy="47631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35F3EE0-7F45-D221-56A5-0C5BAAAC16C2}"/>
              </a:ext>
            </a:extLst>
          </p:cNvPr>
          <p:cNvSpPr txBox="1"/>
          <p:nvPr/>
        </p:nvSpPr>
        <p:spPr>
          <a:xfrm>
            <a:off x="9573548" y="3905547"/>
            <a:ext cx="2273069" cy="369332"/>
          </a:xfrm>
          <a:prstGeom prst="rect">
            <a:avLst/>
          </a:prstGeom>
          <a:solidFill>
            <a:srgbClr val="AFA77A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Battery SOC Limits</a:t>
            </a:r>
          </a:p>
        </p:txBody>
      </p:sp>
    </p:spTree>
    <p:extLst>
      <p:ext uri="{BB962C8B-B14F-4D97-AF65-F5344CB8AC3E}">
        <p14:creationId xmlns:p14="http://schemas.microsoft.com/office/powerpoint/2010/main" val="509455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F8BF5-3B2B-6A51-3E52-5A24A6DDE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9375-69EC-7955-4098-EDC68B10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Spatially Decomposition MPOPF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7C6D0-D5B8-EB38-F277-55AF6C10F0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Key Results at a Glance – Scenario Setup (Full NLP Model)</a:t>
            </a:r>
            <a:endParaRPr lang="en-I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379AF4-6880-F2A8-4012-5B47B531A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621215-AC9F-62B3-BE4B-24C054203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C314B1-7DD6-E288-4EB0-F6BCB2E38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F8A601F-BA81-7847-1B1A-21C8217EE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FA46004-8ACD-981F-AB85-71A88B186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B19016A-8E0B-C423-4755-07D47C5BE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1B81D0E-B4F3-B943-0F22-32184D76B01F}"/>
              </a:ext>
            </a:extLst>
          </p:cNvPr>
          <p:cNvGrpSpPr/>
          <p:nvPr/>
        </p:nvGrpSpPr>
        <p:grpSpPr>
          <a:xfrm>
            <a:off x="5157950" y="2139199"/>
            <a:ext cx="5911751" cy="4001013"/>
            <a:chOff x="2924369" y="219796"/>
            <a:chExt cx="9042942" cy="5862043"/>
          </a:xfrm>
        </p:grpSpPr>
        <p:pic>
          <p:nvPicPr>
            <p:cNvPr id="72" name="Picture 71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9C9BD24A-0E43-1880-28FE-E60EDF3CE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232245F-BB18-372D-1082-6A0E251A7BE5}"/>
                    </a:ext>
                  </a:extLst>
                </p:cNvPr>
                <p:cNvSpPr txBox="1"/>
                <p:nvPr/>
              </p:nvSpPr>
              <p:spPr>
                <a:xfrm>
                  <a:off x="6158764" y="4414308"/>
                  <a:ext cx="788573" cy="5862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232245F-BB18-372D-1082-6A0E251A7B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4" y="4414308"/>
                  <a:ext cx="788573" cy="5862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64C0D3EF-71D1-57CB-A569-2DAF0DF4A584}"/>
                    </a:ext>
                  </a:extLst>
                </p:cNvPr>
                <p:cNvSpPr txBox="1"/>
                <p:nvPr/>
              </p:nvSpPr>
              <p:spPr>
                <a:xfrm>
                  <a:off x="7735317" y="4917009"/>
                  <a:ext cx="788573" cy="586217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64C0D3EF-71D1-57CB-A569-2DAF0DF4A5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7" y="4917009"/>
                  <a:ext cx="788573" cy="5862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CD0C305-05BF-E534-8BC0-AEE80350F900}"/>
                    </a:ext>
                  </a:extLst>
                </p:cNvPr>
                <p:cNvSpPr txBox="1"/>
                <p:nvPr/>
              </p:nvSpPr>
              <p:spPr>
                <a:xfrm>
                  <a:off x="9212021" y="4917009"/>
                  <a:ext cx="1592613" cy="396918"/>
                </a:xfrm>
                <a:prstGeom prst="rect">
                  <a:avLst/>
                </a:prstGeom>
                <a:solidFill>
                  <a:srgbClr val="FFD70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𝐿𝑗</m:t>
                          </m:r>
                        </m:sub>
                        <m:sup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CD0C305-05BF-E534-8BC0-AEE80350F9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9"/>
                  <a:ext cx="1592613" cy="396918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FEC0FB9-96D1-03CB-865B-5E7001AC95D4}"/>
                    </a:ext>
                  </a:extLst>
                </p:cNvPr>
                <p:cNvSpPr txBox="1"/>
                <p:nvPr/>
              </p:nvSpPr>
              <p:spPr>
                <a:xfrm>
                  <a:off x="2924369" y="2686241"/>
                  <a:ext cx="1698305" cy="573722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FEC0FB9-96D1-03CB-865B-5E7001AC95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1"/>
                  <a:ext cx="1698305" cy="5737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7183B671-0317-B466-0B50-8C204B1389BA}"/>
                    </a:ext>
                  </a:extLst>
                </p:cNvPr>
                <p:cNvSpPr txBox="1"/>
                <p:nvPr/>
              </p:nvSpPr>
              <p:spPr>
                <a:xfrm>
                  <a:off x="3158844" y="1962990"/>
                  <a:ext cx="1229353" cy="573722"/>
                </a:xfrm>
                <a:prstGeom prst="rect">
                  <a:avLst/>
                </a:prstGeom>
                <a:solidFill>
                  <a:srgbClr val="B24367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7183B671-0317-B466-0B50-8C204B138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4" y="1962990"/>
                  <a:ext cx="1229353" cy="5737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2504ECE-C988-872B-F92A-11E094D11833}"/>
                    </a:ext>
                  </a:extLst>
                </p:cNvPr>
                <p:cNvSpPr txBox="1"/>
                <p:nvPr/>
              </p:nvSpPr>
              <p:spPr>
                <a:xfrm>
                  <a:off x="4669970" y="1976654"/>
                  <a:ext cx="1229353" cy="573722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2504ECE-C988-872B-F92A-11E094D118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0" y="1976654"/>
                  <a:ext cx="1229353" cy="5737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4C51AB6-210E-0560-DE83-2E1B63C45A75}"/>
                    </a:ext>
                  </a:extLst>
                </p:cNvPr>
                <p:cNvSpPr txBox="1"/>
                <p:nvPr/>
              </p:nvSpPr>
              <p:spPr>
                <a:xfrm>
                  <a:off x="9943324" y="3653846"/>
                  <a:ext cx="1989372" cy="370802"/>
                </a:xfrm>
                <a:prstGeom prst="rect">
                  <a:avLst/>
                </a:prstGeom>
                <a:solidFill>
                  <a:srgbClr val="9D43B2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4C51AB6-210E-0560-DE83-2E1B63C45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4" y="3653846"/>
                  <a:ext cx="1989372" cy="37080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E5EE0AF-E012-FEE6-4D05-5DEEB148A950}"/>
                    </a:ext>
                  </a:extLst>
                </p:cNvPr>
                <p:cNvSpPr txBox="1"/>
                <p:nvPr/>
              </p:nvSpPr>
              <p:spPr>
                <a:xfrm>
                  <a:off x="9908711" y="2450166"/>
                  <a:ext cx="2058600" cy="370802"/>
                </a:xfrm>
                <a:prstGeom prst="rect">
                  <a:avLst/>
                </a:prstGeom>
                <a:solidFill>
                  <a:srgbClr val="DD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E5EE0AF-E012-FEE6-4D05-5DEEB148A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1" y="2450166"/>
                  <a:ext cx="2058600" cy="37080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5BA3AE8-27E8-BDA7-8998-E267C1181F4A}"/>
                    </a:ext>
                  </a:extLst>
                </p:cNvPr>
                <p:cNvSpPr txBox="1"/>
                <p:nvPr/>
              </p:nvSpPr>
              <p:spPr>
                <a:xfrm>
                  <a:off x="8339660" y="1254809"/>
                  <a:ext cx="1356133" cy="372022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5BA3AE8-27E8-BDA7-8998-E267C1181F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254809"/>
                  <a:ext cx="1356133" cy="372022"/>
                </a:xfrm>
                <a:prstGeom prst="rect">
                  <a:avLst/>
                </a:prstGeom>
                <a:blipFill>
                  <a:blip r:embed="rId11"/>
                  <a:stretch>
                    <a:fillRect b="-681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B16E5B8-0C3E-CFE9-19CC-DE7FDFF3DB39}"/>
                    </a:ext>
                  </a:extLst>
                </p:cNvPr>
                <p:cNvSpPr txBox="1"/>
                <p:nvPr/>
              </p:nvSpPr>
              <p:spPr>
                <a:xfrm>
                  <a:off x="6684132" y="3020951"/>
                  <a:ext cx="1356133" cy="586217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B16E5B8-0C3E-CFE9-19CC-DE7FDFF3DB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2" y="3020951"/>
                  <a:ext cx="1356133" cy="586217"/>
                </a:xfrm>
                <a:prstGeom prst="rect">
                  <a:avLst/>
                </a:prstGeom>
                <a:blipFill>
                  <a:blip r:embed="rId12"/>
                  <a:stretch>
                    <a:fillRect b="-147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C463309-673A-925F-79D9-ED10D0A256C6}"/>
                    </a:ext>
                  </a:extLst>
                </p:cNvPr>
                <p:cNvSpPr txBox="1"/>
                <p:nvPr/>
              </p:nvSpPr>
              <p:spPr>
                <a:xfrm>
                  <a:off x="7451536" y="3771385"/>
                  <a:ext cx="1356133" cy="586217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C463309-673A-925F-79D9-ED10D0A256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5"/>
                  <a:ext cx="1356133" cy="586217"/>
                </a:xfrm>
                <a:prstGeom prst="rect">
                  <a:avLst/>
                </a:prstGeom>
                <a:blipFill>
                  <a:blip r:embed="rId13"/>
                  <a:stretch>
                    <a:fillRect b="-147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AC7A312-25C9-743A-5604-421D24912E5B}"/>
                    </a:ext>
                  </a:extLst>
                </p:cNvPr>
                <p:cNvSpPr txBox="1"/>
                <p:nvPr/>
              </p:nvSpPr>
              <p:spPr>
                <a:xfrm>
                  <a:off x="5532311" y="539131"/>
                  <a:ext cx="1820469" cy="1145659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00" dirty="0">
                      <a:solidFill>
                        <a:schemeClr val="tx1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AC7A312-25C9-743A-5604-421D24912E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11" y="539131"/>
                  <a:ext cx="1820469" cy="114565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3FE5C203-E9B5-8FD8-B2B3-0FBDF830ABCD}"/>
                    </a:ext>
                  </a:extLst>
                </p:cNvPr>
                <p:cNvSpPr txBox="1"/>
                <p:nvPr/>
              </p:nvSpPr>
              <p:spPr>
                <a:xfrm>
                  <a:off x="4669970" y="4871396"/>
                  <a:ext cx="2034989" cy="623701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3FE5C203-E9B5-8FD8-B2B3-0FBDF830A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0" y="4871396"/>
                  <a:ext cx="2034989" cy="62370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7ED9136-8095-BA19-65CC-9A1AFEF7A051}"/>
                    </a:ext>
                  </a:extLst>
                </p:cNvPr>
                <p:cNvSpPr txBox="1"/>
                <p:nvPr/>
              </p:nvSpPr>
              <p:spPr>
                <a:xfrm>
                  <a:off x="7177031" y="5458138"/>
                  <a:ext cx="2034989" cy="623701"/>
                </a:xfrm>
                <a:prstGeom prst="rect">
                  <a:avLst/>
                </a:prstGeom>
                <a:solidFill>
                  <a:srgbClr val="DECC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1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7ED9136-8095-BA19-65CC-9A1AFEF7A0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1" y="5458138"/>
                  <a:ext cx="2034989" cy="62370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B4A8370C-F60C-539F-960A-77C4B23FE619}"/>
                    </a:ext>
                  </a:extLst>
                </p:cNvPr>
                <p:cNvSpPr txBox="1"/>
                <p:nvPr/>
              </p:nvSpPr>
              <p:spPr>
                <a:xfrm>
                  <a:off x="8339660" y="219796"/>
                  <a:ext cx="1907925" cy="434308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1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0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0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0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0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B4A8370C-F60C-539F-960A-77C4B23FE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219796"/>
                  <a:ext cx="1907925" cy="434308"/>
                </a:xfrm>
                <a:prstGeom prst="rect">
                  <a:avLst/>
                </a:prstGeom>
                <a:blipFill>
                  <a:blip r:embed="rId1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6A4020A0-E11D-C2EA-4911-37B178E14183}"/>
                    </a:ext>
                  </a:extLst>
                </p:cNvPr>
                <p:cNvSpPr txBox="1"/>
                <p:nvPr/>
              </p:nvSpPr>
              <p:spPr>
                <a:xfrm>
                  <a:off x="8339660" y="1976652"/>
                  <a:ext cx="1907925" cy="416459"/>
                </a:xfrm>
                <a:prstGeom prst="rect">
                  <a:avLst/>
                </a:prstGeom>
                <a:solidFill>
                  <a:srgbClr val="8889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9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9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9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9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9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9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9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9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9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9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9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9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6A4020A0-E11D-C2EA-4911-37B178E14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0" y="1976652"/>
                  <a:ext cx="1907925" cy="41645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CCB795F-7775-07E8-6EBE-43047C2105FE}"/>
              </a:ext>
            </a:extLst>
          </p:cNvPr>
          <p:cNvGrpSpPr/>
          <p:nvPr/>
        </p:nvGrpSpPr>
        <p:grpSpPr>
          <a:xfrm>
            <a:off x="784452" y="1710725"/>
            <a:ext cx="3712408" cy="4857962"/>
            <a:chOff x="7548154" y="283061"/>
            <a:chExt cx="3940006" cy="553110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B3BFE8D6-0261-0BBE-6CD2-22D76AFE4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548154" y="283061"/>
              <a:ext cx="3940006" cy="21598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D8FEE9BD-2FC9-8BC0-C199-F30D78C43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548154" y="2442913"/>
              <a:ext cx="3940006" cy="337125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64301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E0675-06C4-EC53-1D2F-F30AD4D89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6A07-D9B8-097B-B10B-071EDFF81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Spatially Decomposition MPOPF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32DFC9-4B58-BC03-6B82-1DBCE800BA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Key Results at a Glance – ACOPF feasibility analyses for IEEE 123 1ph T=10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7AB4B-8863-2CCB-99F7-FFE0A2D3670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737" y="1581291"/>
            <a:ext cx="7085690" cy="44897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5739AB-6FFC-BCC6-EAC2-3AE2CC0EFD2A}"/>
                  </a:ext>
                </a:extLst>
              </p:cNvPr>
              <p:cNvSpPr txBox="1"/>
              <p:nvPr/>
            </p:nvSpPr>
            <p:spPr>
              <a:xfrm>
                <a:off x="8116998" y="5465381"/>
                <a:ext cx="3481667" cy="523220"/>
              </a:xfrm>
              <a:prstGeom prst="rect">
                <a:avLst/>
              </a:prstGeom>
              <a:solidFill>
                <a:srgbClr val="2D6E6D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Appreciable Computation Speedup (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m:t>10</m:t>
                    </m:r>
                    <m:r>
                      <a:rPr kumimoji="0" lang="en-US" sz="1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times) !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5739AB-6FFC-BCC6-EAC2-3AE2CC0EF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98" y="5465381"/>
                <a:ext cx="3481667" cy="523220"/>
              </a:xfrm>
              <a:prstGeom prst="rect">
                <a:avLst/>
              </a:prstGeom>
              <a:blipFill>
                <a:blip r:embed="rId3"/>
                <a:stretch>
                  <a:fillRect l="-349" t="-1149" b="-103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910A93D-F010-59B1-4BED-6F7B1EAAE6CC}"/>
              </a:ext>
            </a:extLst>
          </p:cNvPr>
          <p:cNvSpPr txBox="1"/>
          <p:nvPr/>
        </p:nvSpPr>
        <p:spPr>
          <a:xfrm>
            <a:off x="8172023" y="3551509"/>
            <a:ext cx="3768447" cy="307777"/>
          </a:xfrm>
          <a:prstGeom prst="rect">
            <a:avLst/>
          </a:prstGeom>
          <a:solidFill>
            <a:srgbClr val="804A4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Same Converged Objective Value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AFB10A-C3A2-93D5-6121-93D672744ED3}"/>
              </a:ext>
            </a:extLst>
          </p:cNvPr>
          <p:cNvSpPr/>
          <p:nvPr/>
        </p:nvSpPr>
        <p:spPr>
          <a:xfrm>
            <a:off x="8116998" y="4282194"/>
            <a:ext cx="3364836" cy="446104"/>
          </a:xfrm>
          <a:prstGeom prst="rect">
            <a:avLst/>
          </a:prstGeom>
          <a:solidFill>
            <a:schemeClr val="accent4">
              <a:alpha val="2902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Decision Variables could be different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4A1CC-314C-6D3E-4E6F-6F8F3C05605C}"/>
              </a:ext>
            </a:extLst>
          </p:cNvPr>
          <p:cNvSpPr txBox="1"/>
          <p:nvPr/>
        </p:nvSpPr>
        <p:spPr>
          <a:xfrm>
            <a:off x="8172023" y="2826735"/>
            <a:ext cx="3169358" cy="307777"/>
          </a:xfrm>
          <a:prstGeom prst="rect">
            <a:avLst/>
          </a:prstGeom>
          <a:solidFill>
            <a:schemeClr val="tx1">
              <a:alpha val="18824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Smaller Problem Size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51CB36-9251-A463-8A85-7A0F3572A841}"/>
              </a:ext>
            </a:extLst>
          </p:cNvPr>
          <p:cNvGrpSpPr/>
          <p:nvPr/>
        </p:nvGrpSpPr>
        <p:grpSpPr>
          <a:xfrm>
            <a:off x="710166" y="2781044"/>
            <a:ext cx="7246261" cy="3231611"/>
            <a:chOff x="2118456" y="2868893"/>
            <a:chExt cx="7246261" cy="323161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38382C-A1A4-FF95-DF07-54DFC853F2CA}"/>
                </a:ext>
              </a:extLst>
            </p:cNvPr>
            <p:cNvSpPr/>
            <p:nvPr/>
          </p:nvSpPr>
          <p:spPr>
            <a:xfrm>
              <a:off x="2226253" y="5833085"/>
              <a:ext cx="7083439" cy="267419"/>
            </a:xfrm>
            <a:prstGeom prst="rect">
              <a:avLst/>
            </a:prstGeom>
            <a:solidFill>
              <a:srgbClr val="00B050">
                <a:alpha val="29020"/>
              </a:srgbClr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696C41-3275-2BD4-2EA2-F6C08BE5A7F2}"/>
                </a:ext>
              </a:extLst>
            </p:cNvPr>
            <p:cNvSpPr/>
            <p:nvPr/>
          </p:nvSpPr>
          <p:spPr>
            <a:xfrm>
              <a:off x="2286892" y="3485189"/>
              <a:ext cx="7077825" cy="307317"/>
            </a:xfrm>
            <a:prstGeom prst="rect">
              <a:avLst/>
            </a:prstGeom>
            <a:solidFill>
              <a:schemeClr val="accent4">
                <a:alpha val="29020"/>
              </a:schemeClr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C209D2F-066D-BE97-DACE-065B0ADA5614}"/>
                </a:ext>
              </a:extLst>
            </p:cNvPr>
            <p:cNvSpPr/>
            <p:nvPr/>
          </p:nvSpPr>
          <p:spPr>
            <a:xfrm>
              <a:off x="2118456" y="4317491"/>
              <a:ext cx="7191236" cy="897039"/>
            </a:xfrm>
            <a:prstGeom prst="rect">
              <a:avLst/>
            </a:prstGeom>
            <a:solidFill>
              <a:srgbClr val="FFC000">
                <a:alpha val="23922"/>
              </a:srgbClr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AA2074-D62A-8D01-E6D6-928D0DAF13E4}"/>
                </a:ext>
              </a:extLst>
            </p:cNvPr>
            <p:cNvSpPr/>
            <p:nvPr/>
          </p:nvSpPr>
          <p:spPr>
            <a:xfrm>
              <a:off x="2173479" y="2868893"/>
              <a:ext cx="7191238" cy="307317"/>
            </a:xfrm>
            <a:prstGeom prst="rect">
              <a:avLst/>
            </a:prstGeom>
            <a:solidFill>
              <a:srgbClr val="FFC000">
                <a:alpha val="23922"/>
              </a:srgbClr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3E0054E-CC3B-F1D1-DDC7-76A5525D10A7}"/>
              </a:ext>
            </a:extLst>
          </p:cNvPr>
          <p:cNvSpPr txBox="1"/>
          <p:nvPr/>
        </p:nvSpPr>
        <p:spPr>
          <a:xfrm>
            <a:off x="493573" y="6189169"/>
            <a:ext cx="11017490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Result: Proposed MPDOPF Method cuts down the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computational complexity of the MPOPF problem, making way for faster solution!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0222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7F17C-4A34-711E-7C3B-067D1C326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28D3-E23D-3532-6CC7-DFEA79358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MPDOPF - Spatially Decomposition MPOPF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DF4FD-16B6-D705-7AE3-3CA18660BC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Key Results at a Glance – ACOPF feasibility analyses for IEEE 123 1ph T=10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FAF59-D58C-89EE-7ED6-C1BE1FAA1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5719" y="2683165"/>
            <a:ext cx="6570191" cy="261377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29CD58-4A9E-5413-9F17-1C035D397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9643" y="1931030"/>
            <a:ext cx="2916477" cy="275895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Simulation Scenario Slides</a:t>
            </a:r>
          </a:p>
          <a:p>
            <a:r>
              <a:rPr lang="en-US" dirty="0">
                <a:solidFill>
                  <a:srgbClr val="FF0000"/>
                </a:solidFill>
              </a:rPr>
              <a:t>Optimization setup description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6020F2-0C54-795C-3479-75CCF36AA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637" y="3990053"/>
            <a:ext cx="2564892" cy="182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73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43C5A-2BB1-5BE4-A088-94790FE17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4644-0EFD-D27D-7D80-26F6BA83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A6160-58CD-344C-027C-ACF5198B8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Formulation</a:t>
            </a:r>
          </a:p>
          <a:p>
            <a:r>
              <a:rPr lang="en-US" dirty="0"/>
              <a:t>Results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3158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42382-F43D-6493-2C11-FBBD458EA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77AF0-FED5-8ACB-1B80-E1F339F5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D5F8A-0B22-EC13-FBDF-6EDBBF9405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Consensus ADMM Schematic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C3BCF-26F3-A98B-273D-888477F2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744" y="1651829"/>
            <a:ext cx="6065178" cy="4851092"/>
          </a:xfrm>
          <a:prstGeom prst="rect">
            <a:avLst/>
          </a:prstGeom>
          <a:ln>
            <a:solidFill>
              <a:srgbClr val="C0B178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7D556F-B525-F845-E63E-F4A20FA8D84A}"/>
              </a:ext>
            </a:extLst>
          </p:cNvPr>
          <p:cNvSpPr/>
          <p:nvPr/>
        </p:nvSpPr>
        <p:spPr>
          <a:xfrm>
            <a:off x="8206333" y="3705141"/>
            <a:ext cx="708025" cy="291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onsolas" panose="020B0609020204030204" pitchFamily="49" charset="0"/>
              </a:rPr>
              <a:t>Global Problem</a:t>
            </a:r>
            <a:endParaRPr lang="en-IN" sz="105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E2E8D6-95D3-240D-F630-4794717F1D27}"/>
                  </a:ext>
                </a:extLst>
              </p:cNvPr>
              <p:cNvSpPr/>
              <p:nvPr/>
            </p:nvSpPr>
            <p:spPr>
              <a:xfrm>
                <a:off x="5689022" y="2320666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 dirty="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E2E8D6-95D3-240D-F630-4794717F1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22" y="2320666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992F4B3-7228-38F6-6416-A541C056D0F4}"/>
                  </a:ext>
                </a:extLst>
              </p:cNvPr>
              <p:cNvSpPr/>
              <p:nvPr/>
            </p:nvSpPr>
            <p:spPr>
              <a:xfrm>
                <a:off x="7425747" y="1668748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992F4B3-7228-38F6-6416-A541C056D0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747" y="1668748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25BD317-D193-027D-7F35-A7D839A44919}"/>
                  </a:ext>
                </a:extLst>
              </p:cNvPr>
              <p:cNvSpPr/>
              <p:nvPr/>
            </p:nvSpPr>
            <p:spPr>
              <a:xfrm>
                <a:off x="9057697" y="2347330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 dirty="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25BD317-D193-027D-7F35-A7D839A44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697" y="2347330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93B8750-BB24-01A9-0ECE-A66DB6F61ADE}"/>
                  </a:ext>
                </a:extLst>
              </p:cNvPr>
              <p:cNvSpPr/>
              <p:nvPr/>
            </p:nvSpPr>
            <p:spPr>
              <a:xfrm>
                <a:off x="5204352" y="409429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93B8750-BB24-01A9-0ECE-A66DB6F61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352" y="4094293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19BC1F-14B0-6109-62A8-088469D74FAF}"/>
                  </a:ext>
                </a:extLst>
              </p:cNvPr>
              <p:cNvSpPr/>
              <p:nvPr/>
            </p:nvSpPr>
            <p:spPr>
              <a:xfrm>
                <a:off x="7495597" y="5808948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19BC1F-14B0-6109-62A8-088469D74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7" y="5808948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B6A5632-03B6-D119-6894-7A189847BAA9}"/>
                  </a:ext>
                </a:extLst>
              </p:cNvPr>
              <p:cNvSpPr/>
              <p:nvPr/>
            </p:nvSpPr>
            <p:spPr>
              <a:xfrm>
                <a:off x="9540297" y="4107625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B6A5632-03B6-D119-6894-7A189847B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297" y="4107625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9A09BD9-949F-7CA5-01D3-3A270850CE3A}"/>
              </a:ext>
            </a:extLst>
          </p:cNvPr>
          <p:cNvSpPr/>
          <p:nvPr/>
        </p:nvSpPr>
        <p:spPr>
          <a:xfrm>
            <a:off x="9717169" y="6531671"/>
            <a:ext cx="2474831" cy="349250"/>
          </a:xfrm>
          <a:prstGeom prst="rect">
            <a:avLst/>
          </a:prstGeom>
          <a:solidFill>
            <a:srgbClr val="C0B17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Source: </a:t>
            </a:r>
            <a:r>
              <a:rPr lang="en-US" sz="1400" dirty="0">
                <a:latin typeface="+mj-lt"/>
                <a:hlinkClick r:id="rId4"/>
              </a:rPr>
              <a:t>[ADMM notes CMU]</a:t>
            </a:r>
            <a:r>
              <a:rPr lang="en-US" sz="1400" dirty="0">
                <a:latin typeface="+mj-lt"/>
              </a:rPr>
              <a:t> </a:t>
            </a:r>
            <a:endParaRPr lang="en-IN" sz="1400" dirty="0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51A45-FD4D-8C40-E959-6E351BF51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46" y="4890182"/>
            <a:ext cx="4454304" cy="1236266"/>
          </a:xfrm>
          <a:prstGeom prst="rect">
            <a:avLst/>
          </a:prstGeom>
          <a:ln>
            <a:solidFill>
              <a:srgbClr val="C0B178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5AF7DC-D298-5804-9C12-8852BFA0D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78" y="1645818"/>
            <a:ext cx="4747241" cy="2776569"/>
          </a:xfrm>
          <a:prstGeom prst="rect">
            <a:avLst/>
          </a:prstGeom>
          <a:ln>
            <a:solidFill>
              <a:srgbClr val="C0B178"/>
            </a:solidFill>
          </a:ln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F32FE4-334C-E70A-4BFE-1520FCFFADED}"/>
              </a:ext>
            </a:extLst>
          </p:cNvPr>
          <p:cNvSpPr txBox="1">
            <a:spLocks/>
          </p:cNvSpPr>
          <p:nvPr/>
        </p:nvSpPr>
        <p:spPr>
          <a:xfrm>
            <a:off x="905659" y="4477611"/>
            <a:ext cx="3368026" cy="283419"/>
          </a:xfrm>
          <a:prstGeom prst="rect">
            <a:avLst/>
          </a:prstGeom>
          <a:solidFill>
            <a:srgbClr val="7F6A3A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Consensus ADMM Formulation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0817D6A-4CD2-908D-FEF8-C0BB4EF5C99B}"/>
              </a:ext>
            </a:extLst>
          </p:cNvPr>
          <p:cNvSpPr txBox="1">
            <a:spLocks/>
          </p:cNvSpPr>
          <p:nvPr/>
        </p:nvSpPr>
        <p:spPr>
          <a:xfrm>
            <a:off x="905659" y="6310824"/>
            <a:ext cx="3368026" cy="283419"/>
          </a:xfrm>
          <a:prstGeom prst="rect">
            <a:avLst/>
          </a:prstGeom>
          <a:solidFill>
            <a:srgbClr val="7F6A3A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Consensus ADMM Updates</a:t>
            </a:r>
          </a:p>
        </p:txBody>
      </p:sp>
    </p:spTree>
    <p:extLst>
      <p:ext uri="{BB962C8B-B14F-4D97-AF65-F5344CB8AC3E}">
        <p14:creationId xmlns:p14="http://schemas.microsoft.com/office/powerpoint/2010/main" val="2464221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28959-8CB0-2379-78D6-84B7825B6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FB6E-4B22-BA5D-F256-93BE1C47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00797-CB9F-388A-54E3-123122D09C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Adaptation of Consensus ADMM for the MPOPF problem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62925-C7FB-0EC3-364E-227A90A8F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744" y="1651829"/>
            <a:ext cx="6065178" cy="48510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180C6A-93DB-D660-8EDC-D7A41260853C}"/>
              </a:ext>
            </a:extLst>
          </p:cNvPr>
          <p:cNvSpPr/>
          <p:nvPr/>
        </p:nvSpPr>
        <p:spPr>
          <a:xfrm>
            <a:off x="8206333" y="3705141"/>
            <a:ext cx="708025" cy="291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Consolas" panose="020B0609020204030204" pitchFamily="49" charset="0"/>
              </a:rPr>
              <a:t>Global Problem</a:t>
            </a:r>
            <a:endParaRPr lang="en-IN" sz="105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19CE92-5213-51CB-FB79-5096D18DCB9C}"/>
                  </a:ext>
                </a:extLst>
              </p:cNvPr>
              <p:cNvSpPr/>
              <p:nvPr/>
            </p:nvSpPr>
            <p:spPr>
              <a:xfrm>
                <a:off x="5689022" y="2320666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 dirty="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19CE92-5213-51CB-FB79-5096D18DC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22" y="2320666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666F5-3874-2903-6DC2-F8D172FCBB05}"/>
                  </a:ext>
                </a:extLst>
              </p:cNvPr>
              <p:cNvSpPr/>
              <p:nvPr/>
            </p:nvSpPr>
            <p:spPr>
              <a:xfrm>
                <a:off x="7425747" y="1668748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666F5-3874-2903-6DC2-F8D172FCB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747" y="1668748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789C26-AD67-30E3-2728-D2EB671CF66D}"/>
                  </a:ext>
                </a:extLst>
              </p:cNvPr>
              <p:cNvSpPr/>
              <p:nvPr/>
            </p:nvSpPr>
            <p:spPr>
              <a:xfrm>
                <a:off x="9057697" y="2347330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 dirty="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789C26-AD67-30E3-2728-D2EB671CF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697" y="2347330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5AF65AB-F78C-B82F-E95C-BAAAD6C05BDE}"/>
                  </a:ext>
                </a:extLst>
              </p:cNvPr>
              <p:cNvSpPr/>
              <p:nvPr/>
            </p:nvSpPr>
            <p:spPr>
              <a:xfrm>
                <a:off x="5204352" y="409429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5AF65AB-F78C-B82F-E95C-BAAAD6C05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352" y="4094293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D476F09-64C5-F4DF-4A80-77B5E591EDEE}"/>
                  </a:ext>
                </a:extLst>
              </p:cNvPr>
              <p:cNvSpPr/>
              <p:nvPr/>
            </p:nvSpPr>
            <p:spPr>
              <a:xfrm>
                <a:off x="7495597" y="5808948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D476F09-64C5-F4DF-4A80-77B5E591E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97" y="5808948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CE2EDD5-E5AB-892E-6032-199DFB189E58}"/>
                  </a:ext>
                </a:extLst>
              </p:cNvPr>
              <p:cNvSpPr/>
              <p:nvPr/>
            </p:nvSpPr>
            <p:spPr>
              <a:xfrm>
                <a:off x="9540297" y="4107625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CE2EDD5-E5AB-892E-6032-199DFB189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297" y="4107625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23E3E58-AD18-1BE3-2E8B-2FB4F5EC900A}"/>
              </a:ext>
            </a:extLst>
          </p:cNvPr>
          <p:cNvSpPr/>
          <p:nvPr/>
        </p:nvSpPr>
        <p:spPr>
          <a:xfrm>
            <a:off x="9717169" y="6531671"/>
            <a:ext cx="2474831" cy="349250"/>
          </a:xfrm>
          <a:prstGeom prst="rect">
            <a:avLst/>
          </a:prstGeom>
          <a:solidFill>
            <a:srgbClr val="C0B17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Source: </a:t>
            </a:r>
            <a:r>
              <a:rPr lang="en-US" sz="1400" dirty="0">
                <a:latin typeface="+mj-lt"/>
                <a:hlinkClick r:id="rId4"/>
              </a:rPr>
              <a:t>[ADMM notes CMU]</a:t>
            </a:r>
            <a:r>
              <a:rPr lang="en-US" sz="1400" dirty="0">
                <a:latin typeface="+mj-lt"/>
              </a:rPr>
              <a:t> </a:t>
            </a:r>
            <a:endParaRPr lang="en-IN" sz="14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7B0B3-D4DE-56D0-1E47-9A0CA8B2B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54"/>
          <a:stretch>
            <a:fillRect/>
          </a:stretch>
        </p:blipFill>
        <p:spPr>
          <a:xfrm>
            <a:off x="502227" y="1645818"/>
            <a:ext cx="4115170" cy="3021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21ADFB-C633-C532-A2CC-CC6E2F1BA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58" y="5082241"/>
            <a:ext cx="4935166" cy="128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43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D2A98-0611-0970-727A-993EEB527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111A-D53C-D4B6-E87D-AF781B7E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9C80D4-73AD-D7EF-64E7-671B3DA47B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Algorithm formulation for copper plate example: Update 1 Primal Update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0CE69-EBA5-0AFC-0CB5-9803109F5A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5900" y="1820039"/>
                <a:ext cx="5819775" cy="4286531"/>
              </a:xfrm>
            </p:spPr>
            <p:txBody>
              <a:bodyPr/>
              <a:lstStyle/>
              <a:p>
                <a:r>
                  <a:rPr lang="en-US" dirty="0"/>
                  <a:t>Copper Plate = 1 Substation + 1 Battery supplying 1 Load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time-steps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0CE69-EBA5-0AFC-0CB5-9803109F5A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5900" y="1820039"/>
                <a:ext cx="5819775" cy="4286531"/>
              </a:xfrm>
              <a:blipFill>
                <a:blip r:embed="rId2"/>
                <a:stretch>
                  <a:fillRect l="-3040" t="-31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6584121-CA96-4503-513E-6029EA4B6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747" y="1820039"/>
            <a:ext cx="3824958" cy="2705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5B1F3774-CDF2-D6FE-5A2E-2DE72F4555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4747" y="4743601"/>
                <a:ext cx="3824958" cy="571349"/>
              </a:xfrm>
              <a:prstGeom prst="rect">
                <a:avLst/>
              </a:prstGeom>
              <a:solidFill>
                <a:srgbClr val="7F6A3A"/>
              </a:solidFill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6F4"/>
                    </a:solidFill>
                    <a:effectLst/>
                    <a:uLnTx/>
                    <a:uFillTx/>
                    <a:latin typeface="Lato"/>
                    <a:ea typeface="+mj-ea"/>
                    <a:cs typeface="Lato"/>
                  </a:rPr>
                  <a:t>Input Curves: 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8F6F4"/>
                  </a:solidFill>
                  <a:effectLst/>
                  <a:uLnTx/>
                  <a:uFillTx/>
                  <a:latin typeface="Cambria Math" panose="02040503050406030204" pitchFamily="18" charset="0"/>
                  <a:ea typeface="+mj-ea"/>
                  <a:cs typeface="Lato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𝜆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𝑡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, 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𝐶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𝑡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 ∀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𝑡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∈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Τ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8F6F4"/>
                  </a:solidFill>
                  <a:effectLst/>
                  <a:uLnTx/>
                  <a:uFillTx/>
                  <a:latin typeface="Lato"/>
                  <a:ea typeface="+mj-ea"/>
                  <a:cs typeface="Lato"/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5B1F3774-CDF2-D6FE-5A2E-2DE72F455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47" y="4743601"/>
                <a:ext cx="3824958" cy="571349"/>
              </a:xfrm>
              <a:prstGeom prst="rect">
                <a:avLst/>
              </a:prstGeom>
              <a:blipFill>
                <a:blip r:embed="rId4"/>
                <a:stretch>
                  <a:fillRect t="-531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466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D75B7-D352-296E-771B-E092ABEDB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84962-B1B6-8043-2444-27F61EC7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30F49-B350-D266-7FA3-2AF57779CB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Algorithm formulation for copper plate example: Update 1 Primal Update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6314273-9B04-8C83-FA06-BA442E57EE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6250" y="1915034"/>
                <a:ext cx="3158899" cy="4286531"/>
              </a:xfrm>
            </p:spPr>
            <p:txBody>
              <a:bodyPr/>
              <a:lstStyle/>
              <a:p>
                <a:r>
                  <a:rPr lang="en-US" sz="2000" dirty="0"/>
                  <a:t>Primal Updates x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Each subproblem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optimizes for its non-temporal constraints only</a:t>
                </a:r>
              </a:p>
              <a:p>
                <a:r>
                  <a:rPr lang="en-US" sz="2000" dirty="0"/>
                  <a:t>However the temporal constraints (SOC trajectory) is computed for all time-steps</a:t>
                </a:r>
              </a:p>
              <a:p>
                <a:r>
                  <a:rPr lang="en-US" sz="2000" dirty="0"/>
                  <a:t>This ensures that ADMM penalty term can compare the full trajectory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213EFF"/>
                    </a:solidFill>
                  </a:rPr>
                  <a:t> </a:t>
                </a:r>
                <a:r>
                  <a:rPr lang="en-US" sz="2000" dirty="0"/>
                  <a:t>with the consensus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endParaRPr lang="en-US" sz="2000" b="1" dirty="0"/>
              </a:p>
              <a:p>
                <a:r>
                  <a:rPr lang="en-US" sz="2000" dirty="0"/>
                  <a:t>Uses last known values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 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6314273-9B04-8C83-FA06-BA442E57E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6250" y="1915034"/>
                <a:ext cx="3158899" cy="4286531"/>
              </a:xfrm>
              <a:blipFill>
                <a:blip r:embed="rId2"/>
                <a:stretch>
                  <a:fillRect l="-4633" t="-2560" r="-6757" b="-6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9EE38C6-C44D-F396-F434-0AD2AF187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51" y="1915034"/>
            <a:ext cx="6863248" cy="3190366"/>
          </a:xfrm>
          <a:prstGeom prst="rect">
            <a:avLst/>
          </a:prstGeom>
          <a:ln>
            <a:solidFill>
              <a:srgbClr val="213EFF"/>
            </a:solidFill>
          </a:ln>
        </p:spPr>
      </p:pic>
    </p:spTree>
    <p:extLst>
      <p:ext uri="{BB962C8B-B14F-4D97-AF65-F5344CB8AC3E}">
        <p14:creationId xmlns:p14="http://schemas.microsoft.com/office/powerpoint/2010/main" val="205318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E2DAC-1567-A183-92B9-C91A502BA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B465-2FCE-5B8E-2065-3FBADFC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C8375-6DE9-A010-61D8-4817C96743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Algorithm formulation for copper plate example: Update 2 Consensus Update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72D929-D6ED-4816-988B-27EAEFC899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15300" y="1915034"/>
                <a:ext cx="3495675" cy="4286531"/>
              </a:xfrm>
            </p:spPr>
            <p:txBody>
              <a:bodyPr/>
              <a:lstStyle/>
              <a:p>
                <a:r>
                  <a:rPr lang="en-US" dirty="0">
                    <a:latin typeface="+mj-lt"/>
                  </a:rPr>
                  <a:t>Consensus Update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Uses last known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b="1" i="1">
                        <a:solidFill>
                          <a:srgbClr val="213E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and</a:t>
                </a:r>
                <a:r>
                  <a:rPr lang="en-US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b="1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and computes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en-US" b="1" dirty="0"/>
                  <a:t> </a:t>
                </a:r>
                <a:endParaRPr lang="en-US" b="1" dirty="0">
                  <a:latin typeface="+mj-lt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72D929-D6ED-4816-988B-27EAEFC899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15300" y="1915034"/>
                <a:ext cx="3495675" cy="4286531"/>
              </a:xfrm>
              <a:blipFill>
                <a:blip r:embed="rId2"/>
                <a:stretch>
                  <a:fillRect l="-4878" t="-2987" r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8BFF246-EFED-ED4D-2C80-77DA16D7AB9C}"/>
              </a:ext>
            </a:extLst>
          </p:cNvPr>
          <p:cNvGrpSpPr/>
          <p:nvPr/>
        </p:nvGrpSpPr>
        <p:grpSpPr>
          <a:xfrm>
            <a:off x="654602" y="2150295"/>
            <a:ext cx="7112216" cy="1278705"/>
            <a:chOff x="654602" y="2150295"/>
            <a:chExt cx="7112216" cy="12787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D7B1CB-79FD-7788-BE4F-F288CBF10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4602" y="2150295"/>
              <a:ext cx="7112216" cy="1278705"/>
            </a:xfrm>
            <a:prstGeom prst="rect">
              <a:avLst/>
            </a:prstGeom>
            <a:ln>
              <a:solidFill>
                <a:srgbClr val="FF082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19C059-1964-8AAE-3625-31B463DAA577}"/>
                </a:ext>
              </a:extLst>
            </p:cNvPr>
            <p:cNvSpPr/>
            <p:nvPr/>
          </p:nvSpPr>
          <p:spPr>
            <a:xfrm>
              <a:off x="7248525" y="3019425"/>
              <a:ext cx="518293" cy="409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n-ea"/>
                <a:cs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771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D511D-AE1D-3523-D118-111B2334F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32DBF-D7E5-F488-A312-FCB2C0D9E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6D502B-3A62-2A1C-CC9C-446F2598C9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What introduces the Multi-Period Optimal Power Flow (MPOPF)? Problem?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322410-4306-6B4B-C425-55D2705AC551}"/>
              </a:ext>
            </a:extLst>
          </p:cNvPr>
          <p:cNvGrpSpPr/>
          <p:nvPr/>
        </p:nvGrpSpPr>
        <p:grpSpPr>
          <a:xfrm>
            <a:off x="8443609" y="1750979"/>
            <a:ext cx="3579778" cy="2648619"/>
            <a:chOff x="2924369" y="219796"/>
            <a:chExt cx="9042942" cy="5807430"/>
          </a:xfrm>
          <a:solidFill>
            <a:schemeClr val="accent2"/>
          </a:solidFill>
        </p:grpSpPr>
        <p:pic>
          <p:nvPicPr>
            <p:cNvPr id="23" name="Picture 2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A0936187-13BE-8C2F-8E9B-01EE17FC2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  <a:noFill/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2A090BE-B518-23D0-24B2-160EAAEB74B8}"/>
                    </a:ext>
                  </a:extLst>
                </p:cNvPr>
                <p:cNvSpPr txBox="1"/>
                <p:nvPr/>
              </p:nvSpPr>
              <p:spPr>
                <a:xfrm>
                  <a:off x="6158768" y="4414306"/>
                  <a:ext cx="788573" cy="54118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2A090BE-B518-23D0-24B2-160EAAEB7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8" y="4414306"/>
                  <a:ext cx="788573" cy="5411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0BD1B85-E2CB-C026-1ECA-DD933D40A78B}"/>
                    </a:ext>
                  </a:extLst>
                </p:cNvPr>
                <p:cNvSpPr txBox="1"/>
                <p:nvPr/>
              </p:nvSpPr>
              <p:spPr>
                <a:xfrm>
                  <a:off x="7735319" y="4917008"/>
                  <a:ext cx="788573" cy="54118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0BD1B85-E2CB-C026-1ECA-DD933D40A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19" y="4917008"/>
                  <a:ext cx="788573" cy="54118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FBE8A88-D3DF-6248-433B-62B83152CB44}"/>
                    </a:ext>
                  </a:extLst>
                </p:cNvPr>
                <p:cNvSpPr txBox="1"/>
                <p:nvPr/>
              </p:nvSpPr>
              <p:spPr>
                <a:xfrm>
                  <a:off x="9212022" y="4917008"/>
                  <a:ext cx="1592612" cy="595020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lang="en-US" sz="500">
                      <a:solidFill>
                        <a:sysClr val="windowText" lastClr="000000"/>
                      </a:solidFill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5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lang="en-US" sz="50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FBE8A88-D3DF-6248-433B-62B83152C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2" y="4917008"/>
                  <a:ext cx="1592612" cy="5950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EC417B0-5E21-2421-1F5C-D4ED7575DF34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6" cy="568104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EC417B0-5E21-2421-1F5C-D4ED7575D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6" cy="56810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D6F2F45-DCF4-ECB3-E150-80DD868D1F4D}"/>
                    </a:ext>
                  </a:extLst>
                </p:cNvPr>
                <p:cNvSpPr txBox="1"/>
                <p:nvPr/>
              </p:nvSpPr>
              <p:spPr>
                <a:xfrm>
                  <a:off x="3158843" y="1962991"/>
                  <a:ext cx="1229355" cy="73722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D6F2F45-DCF4-ECB3-E150-80DD868D1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3" y="1962991"/>
                  <a:ext cx="1229355" cy="73722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13042C6-4E37-30A6-4BE6-3C0CA8F6C6A4}"/>
                    </a:ext>
                  </a:extLst>
                </p:cNvPr>
                <p:cNvSpPr txBox="1"/>
                <p:nvPr/>
              </p:nvSpPr>
              <p:spPr>
                <a:xfrm>
                  <a:off x="4669971" y="1976654"/>
                  <a:ext cx="1229355" cy="568104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13042C6-4E37-30A6-4BE6-3C0CA8F6C6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4"/>
                  <a:ext cx="1229355" cy="5681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8BF9967-D9E0-AF02-8B27-4B719B230230}"/>
                    </a:ext>
                  </a:extLst>
                </p:cNvPr>
                <p:cNvSpPr txBox="1"/>
                <p:nvPr/>
              </p:nvSpPr>
              <p:spPr>
                <a:xfrm>
                  <a:off x="9943324" y="3653849"/>
                  <a:ext cx="1989370" cy="568104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8BF9967-D9E0-AF02-8B27-4B719B2302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4" y="3653849"/>
                  <a:ext cx="1989370" cy="56810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0904162-2141-D691-B038-CB0F262EE5E6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398984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0904162-2141-D691-B038-CB0F262EE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39898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57AAC1A-88E9-139D-D741-5C1458BA9AE4}"/>
                    </a:ext>
                  </a:extLst>
                </p:cNvPr>
                <p:cNvSpPr txBox="1"/>
                <p:nvPr/>
              </p:nvSpPr>
              <p:spPr>
                <a:xfrm>
                  <a:off x="8339661" y="1254807"/>
                  <a:ext cx="1356136" cy="372064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57AAC1A-88E9-139D-D741-5C1458BA9A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1" y="1254807"/>
                  <a:ext cx="1356136" cy="37206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6A9F708-3D86-E829-902A-44B3D20DD0D4}"/>
                    </a:ext>
                  </a:extLst>
                </p:cNvPr>
                <p:cNvSpPr txBox="1"/>
                <p:nvPr/>
              </p:nvSpPr>
              <p:spPr>
                <a:xfrm>
                  <a:off x="6684133" y="3020949"/>
                  <a:ext cx="1356136" cy="54118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6A9F708-3D86-E829-902A-44B3D20DD0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3" y="3020949"/>
                  <a:ext cx="1356136" cy="54118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DB075C7-A5D8-C0A8-7911-A42A8C3D8498}"/>
                    </a:ext>
                  </a:extLst>
                </p:cNvPr>
                <p:cNvSpPr txBox="1"/>
                <p:nvPr/>
              </p:nvSpPr>
              <p:spPr>
                <a:xfrm>
                  <a:off x="7451536" y="3771384"/>
                  <a:ext cx="1356136" cy="54118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DB075C7-A5D8-C0A8-7911-A42A8C3D84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6" y="3771384"/>
                  <a:ext cx="1356136" cy="54118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99E5E3F-A065-2053-AB8B-1DB9D574A03F}"/>
                    </a:ext>
                  </a:extLst>
                </p:cNvPr>
                <p:cNvSpPr txBox="1"/>
                <p:nvPr/>
              </p:nvSpPr>
              <p:spPr>
                <a:xfrm>
                  <a:off x="5532308" y="539131"/>
                  <a:ext cx="1820469" cy="960180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500" dirty="0">
                      <a:solidFill>
                        <a:sysClr val="windowText" lastClr="000000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99E5E3F-A065-2053-AB8B-1DB9D574A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08" y="539131"/>
                  <a:ext cx="1820469" cy="96018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567B3B5-3191-9BDF-30CF-8B0EFA84BDA5}"/>
                    </a:ext>
                  </a:extLst>
                </p:cNvPr>
                <p:cNvSpPr txBox="1"/>
                <p:nvPr/>
              </p:nvSpPr>
              <p:spPr>
                <a:xfrm>
                  <a:off x="4514810" y="5148645"/>
                  <a:ext cx="2034993" cy="569087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567B3B5-3191-9BDF-30CF-8B0EFA84B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4810" y="5148645"/>
                  <a:ext cx="2034993" cy="5690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3BB8BD4-1D66-A19B-3BF6-F64A123E068A}"/>
                    </a:ext>
                  </a:extLst>
                </p:cNvPr>
                <p:cNvSpPr txBox="1"/>
                <p:nvPr/>
              </p:nvSpPr>
              <p:spPr>
                <a:xfrm>
                  <a:off x="7177032" y="5458138"/>
                  <a:ext cx="2034993" cy="569088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5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5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3BB8BD4-1D66-A19B-3BF6-F64A123E06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2" y="5458138"/>
                  <a:ext cx="2034993" cy="56908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51FECE5-5097-BDC0-1713-654F26A4ED7F}"/>
                    </a:ext>
                  </a:extLst>
                </p:cNvPr>
                <p:cNvSpPr txBox="1"/>
                <p:nvPr/>
              </p:nvSpPr>
              <p:spPr>
                <a:xfrm>
                  <a:off x="8339661" y="219796"/>
                  <a:ext cx="1907926" cy="427171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5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5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5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5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5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5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5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51FECE5-5097-BDC0-1713-654F26A4E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1" y="219796"/>
                  <a:ext cx="1907926" cy="42717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8099FA5-3FD2-8ADD-FE3D-0F89344C0E61}"/>
                    </a:ext>
                  </a:extLst>
                </p:cNvPr>
                <p:cNvSpPr txBox="1"/>
                <p:nvPr/>
              </p:nvSpPr>
              <p:spPr>
                <a:xfrm>
                  <a:off x="8339661" y="1976654"/>
                  <a:ext cx="1907926" cy="437176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5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5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5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5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5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5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5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5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8099FA5-3FD2-8ADD-FE3D-0F89344C0E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1" y="1976654"/>
                  <a:ext cx="1907926" cy="43717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7157606-1ECA-58A7-7686-C5D6AC925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453" y="1816234"/>
            <a:ext cx="7813395" cy="4286531"/>
          </a:xfrm>
        </p:spPr>
        <p:txBody>
          <a:bodyPr/>
          <a:lstStyle/>
          <a:p>
            <a:r>
              <a:rPr lang="en-US" dirty="0"/>
              <a:t>The distribution grid is changing due to rising penetration of </a:t>
            </a:r>
            <a:r>
              <a:rPr lang="en-US" b="1" dirty="0"/>
              <a:t>Grid-Edge Devices (GEDs)</a:t>
            </a:r>
            <a:r>
              <a:rPr lang="en-US" dirty="0"/>
              <a:t> such as PVs and </a:t>
            </a:r>
            <a:r>
              <a:rPr lang="en-US" b="1" dirty="0"/>
              <a:t>Batteries </a:t>
            </a:r>
          </a:p>
          <a:p>
            <a:r>
              <a:rPr lang="en-US" dirty="0" err="1"/>
              <a:t>Eg.</a:t>
            </a:r>
            <a:r>
              <a:rPr lang="en-US" dirty="0"/>
              <a:t> EVs, On-grid storage, flexible buildings</a:t>
            </a:r>
          </a:p>
          <a:p>
            <a:r>
              <a:rPr lang="en-US" dirty="0"/>
              <a:t>These battery devices introduce </a:t>
            </a:r>
            <a:r>
              <a:rPr lang="en-US" b="1" dirty="0"/>
              <a:t>inter-temporal </a:t>
            </a:r>
            <a:r>
              <a:rPr lang="en-US" dirty="0"/>
              <a:t>behaviour – their actions at one time affect future states</a:t>
            </a:r>
          </a:p>
          <a:p>
            <a:pPr lvl="1"/>
            <a:r>
              <a:rPr lang="en-US" dirty="0"/>
              <a:t>This creates temporal coupling constraints</a:t>
            </a:r>
          </a:p>
          <a:p>
            <a:r>
              <a:rPr lang="en-US" dirty="0"/>
              <a:t>As a result, traditional OPF (single-period) is no longer sufficient</a:t>
            </a:r>
          </a:p>
          <a:p>
            <a:pPr lvl="1"/>
            <a:r>
              <a:rPr lang="en-US" dirty="0"/>
              <a:t>The problem becomes Multi-Period OPF (MPOPF)</a:t>
            </a:r>
          </a:p>
          <a:p>
            <a:r>
              <a:rPr lang="en-US" dirty="0"/>
              <a:t>MPOPF problems are much larger (size scales with </a:t>
            </a:r>
            <a:r>
              <a:rPr lang="en-US" b="1" dirty="0"/>
              <a:t>#devices x time-horizon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Leading to computational bottlenecks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18E8D2F-CDF1-2A97-200C-B29C5CE5780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5302" y="4728077"/>
            <a:ext cx="3140901" cy="16733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FC3234D8-1A90-DDB4-6882-BDA4CDBF25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60088" y="2639549"/>
            <a:ext cx="394624" cy="63578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7E08D84-4A00-C183-FE48-F0E653F6EE4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14527" y="4008424"/>
            <a:ext cx="1653033" cy="37200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28429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287FB-E657-AED2-98CF-EFD836D22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566F-D2B9-9AEB-81B1-38A87803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B75D5-E191-997F-1809-2E812F3166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Algorithm formulation for copper plate example: Update 3 Dual Update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95E4C1F-035F-DBA7-4F26-CC8ED26B4A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15300" y="1915034"/>
                <a:ext cx="3495675" cy="4286531"/>
              </a:xfrm>
            </p:spPr>
            <p:txBody>
              <a:bodyPr/>
              <a:lstStyle/>
              <a:p>
                <a:r>
                  <a:rPr lang="en-US" dirty="0">
                    <a:latin typeface="+mj-lt"/>
                  </a:rPr>
                  <a:t>Dual Update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Uses last known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b="1" i="1">
                        <a:solidFill>
                          <a:srgbClr val="213E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and</a:t>
                </a:r>
                <a:r>
                  <a:rPr lang="en-US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and 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b="1" dirty="0">
                  <a:latin typeface="+mj-lt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95E4C1F-035F-DBA7-4F26-CC8ED26B4A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15300" y="1915034"/>
                <a:ext cx="3495675" cy="4286531"/>
              </a:xfrm>
              <a:blipFill>
                <a:blip r:embed="rId2"/>
                <a:stretch>
                  <a:fillRect l="-4878" t="-2987" r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C69232D-E079-7851-99B6-B7D069A17783}"/>
              </a:ext>
            </a:extLst>
          </p:cNvPr>
          <p:cNvGrpSpPr/>
          <p:nvPr/>
        </p:nvGrpSpPr>
        <p:grpSpPr>
          <a:xfrm>
            <a:off x="711752" y="2334233"/>
            <a:ext cx="7112216" cy="910828"/>
            <a:chOff x="654602" y="2334233"/>
            <a:chExt cx="7112216" cy="9108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9F5AEA-4B7A-F800-48FA-0F974DD5F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4602" y="2334233"/>
              <a:ext cx="7112216" cy="910828"/>
            </a:xfrm>
            <a:prstGeom prst="rect">
              <a:avLst/>
            </a:prstGeom>
            <a:ln>
              <a:solidFill>
                <a:srgbClr val="22920B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1EB816-7E66-F2F8-F269-4200BF8A446A}"/>
                </a:ext>
              </a:extLst>
            </p:cNvPr>
            <p:cNvSpPr/>
            <p:nvPr/>
          </p:nvSpPr>
          <p:spPr>
            <a:xfrm>
              <a:off x="7135045" y="2835486"/>
              <a:ext cx="518293" cy="409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n-ea"/>
                <a:cs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867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DACE8-F941-3A9C-0D85-C9370EA14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674A-5567-BFEB-24FF-FF2A4F27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6985A-E246-393D-5CE1-4F0D0747AF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Algorithm formulation for copper plate example: Convergence Criteria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26126D-57CB-0DCD-97D0-1D94B4CA0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0" y="1915035"/>
            <a:ext cx="3495675" cy="223786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1. Primal Residual </a:t>
            </a:r>
            <a:r>
              <a:rPr lang="en-US" dirty="0">
                <a:latin typeface="+mj-lt"/>
              </a:rPr>
              <a:t>(Consensus Violation)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Each subproblem’s </a:t>
            </a:r>
            <a:r>
              <a:rPr lang="en-US" dirty="0">
                <a:solidFill>
                  <a:srgbClr val="213EFF"/>
                </a:solidFill>
                <a:latin typeface="+mj-lt"/>
              </a:rPr>
              <a:t>own copy </a:t>
            </a:r>
            <a:r>
              <a:rPr lang="en-US" dirty="0">
                <a:latin typeface="+mj-lt"/>
              </a:rPr>
              <a:t>of SOC variables should resemble that of the </a:t>
            </a:r>
            <a:r>
              <a:rPr lang="en-US" dirty="0">
                <a:solidFill>
                  <a:srgbClr val="FF0821"/>
                </a:solidFill>
                <a:latin typeface="+mj-lt"/>
              </a:rPr>
              <a:t>global copy</a:t>
            </a:r>
            <a:endParaRPr lang="en-US" b="1" dirty="0">
              <a:solidFill>
                <a:srgbClr val="FF0821"/>
              </a:solidFill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57E6F-1ED4-1FD5-B90E-848F5AA2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47" y="1915034"/>
            <a:ext cx="6525153" cy="994387"/>
          </a:xfrm>
          <a:prstGeom prst="rect">
            <a:avLst/>
          </a:prstGeom>
          <a:ln>
            <a:solidFill>
              <a:srgbClr val="AB852F"/>
            </a:solidFill>
          </a:ln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E316229-3EC6-7444-FE13-2623F22D8E2B}"/>
              </a:ext>
            </a:extLst>
          </p:cNvPr>
          <p:cNvSpPr txBox="1">
            <a:spLocks/>
          </p:cNvSpPr>
          <p:nvPr/>
        </p:nvSpPr>
        <p:spPr>
          <a:xfrm>
            <a:off x="8212439" y="4343910"/>
            <a:ext cx="3495675" cy="223786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22222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222222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22222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22222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2222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n-ea"/>
                <a:cs typeface="Lato"/>
              </a:rPr>
              <a:t>2. Dual Residual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n-ea"/>
                <a:cs typeface="Lato"/>
              </a:rPr>
              <a:t>(Consensus Change)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n-ea"/>
                <a:cs typeface="Lato"/>
              </a:rPr>
              <a:t>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821"/>
                </a:solidFill>
                <a:effectLst/>
                <a:uLnTx/>
                <a:uFillTx/>
                <a:latin typeface="Lato"/>
                <a:ea typeface="+mn-ea"/>
                <a:cs typeface="Lato"/>
              </a:rPr>
              <a:t>consensus value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n-ea"/>
                <a:cs typeface="Lato"/>
              </a:rPr>
              <a:t>should stabilize to a fixed point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821"/>
              </a:solidFill>
              <a:effectLst/>
              <a:uLnTx/>
              <a:uFillTx/>
              <a:latin typeface="Lato"/>
              <a:ea typeface="+mn-ea"/>
              <a:cs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Lato"/>
              <a:ea typeface="+mn-ea"/>
              <a:cs typeface="Lat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7CE35-A7A5-1542-585D-F5F302200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686" y="4364264"/>
            <a:ext cx="6525153" cy="953676"/>
          </a:xfrm>
          <a:prstGeom prst="rect">
            <a:avLst/>
          </a:prstGeom>
          <a:ln>
            <a:solidFill>
              <a:srgbClr val="AB852F"/>
            </a:solidFill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E6AF04E-A5D8-3ACC-6A3A-4B987342BCB9}"/>
              </a:ext>
            </a:extLst>
          </p:cNvPr>
          <p:cNvSpPr txBox="1">
            <a:spLocks/>
          </p:cNvSpPr>
          <p:nvPr/>
        </p:nvSpPr>
        <p:spPr>
          <a:xfrm>
            <a:off x="666486" y="5824801"/>
            <a:ext cx="6839214" cy="451487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821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Add: Explain how adaptive ADMM is implemented!</a:t>
            </a:r>
          </a:p>
        </p:txBody>
      </p:sp>
    </p:spTree>
    <p:extLst>
      <p:ext uri="{BB962C8B-B14F-4D97-AF65-F5344CB8AC3E}">
        <p14:creationId xmlns:p14="http://schemas.microsoft.com/office/powerpoint/2010/main" val="1578383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32553-3B36-A692-45E1-976553BED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594A-CF56-F476-0243-3FB8DEFA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C1ED5-C10E-E454-632B-C882E707C6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MPOPF Simulation results for copper plate example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40BC72-7A73-E2B3-90B1-B85F76C6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326" y="2193461"/>
            <a:ext cx="7439024" cy="904874"/>
          </a:xfrm>
        </p:spPr>
        <p:txBody>
          <a:bodyPr/>
          <a:lstStyle/>
          <a:p>
            <a:r>
              <a:rPr lang="en-US" b="1" dirty="0">
                <a:latin typeface="+mj-lt"/>
              </a:rPr>
              <a:t>Battery Action plots </a:t>
            </a:r>
            <a:r>
              <a:rPr lang="en-US" dirty="0">
                <a:latin typeface="+mj-lt"/>
              </a:rPr>
              <a:t>showcase that the results (control actions for battery dispatch) are </a:t>
            </a:r>
            <a:r>
              <a:rPr lang="en-US" dirty="0">
                <a:solidFill>
                  <a:srgbClr val="6B8E23"/>
                </a:solidFill>
                <a:latin typeface="+mj-lt"/>
              </a:rPr>
              <a:t>identical</a:t>
            </a:r>
            <a:endParaRPr lang="en-US" b="1" dirty="0">
              <a:solidFill>
                <a:srgbClr val="6B8E23"/>
              </a:solidFill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0BF8C-A308-5B32-A00D-47F89D27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11" y="3401582"/>
            <a:ext cx="4231723" cy="2619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A85E1-5352-8B4A-4D53-AABB90F2B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417" y="3401582"/>
            <a:ext cx="4019318" cy="262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DE8C50-1C63-B65C-8EA5-4E5D0267D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106" y="-21657"/>
            <a:ext cx="2702894" cy="19118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5761BC8-CC22-AC36-3CC8-5736779AA089}"/>
              </a:ext>
            </a:extLst>
          </p:cNvPr>
          <p:cNvSpPr txBox="1">
            <a:spLocks/>
          </p:cNvSpPr>
          <p:nvPr/>
        </p:nvSpPr>
        <p:spPr>
          <a:xfrm>
            <a:off x="1345944" y="6126349"/>
            <a:ext cx="3426081" cy="395176"/>
          </a:xfrm>
          <a:prstGeom prst="rect">
            <a:avLst/>
          </a:prstGeom>
          <a:solidFill>
            <a:srgbClr val="7F6A3A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Brute Forced Battery Action Plots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6C6935-207F-99F5-0072-081F080280F5}"/>
              </a:ext>
            </a:extLst>
          </p:cNvPr>
          <p:cNvSpPr txBox="1">
            <a:spLocks/>
          </p:cNvSpPr>
          <p:nvPr/>
        </p:nvSpPr>
        <p:spPr>
          <a:xfrm>
            <a:off x="5873035" y="6146428"/>
            <a:ext cx="3426081" cy="395176"/>
          </a:xfrm>
          <a:prstGeom prst="rect">
            <a:avLst/>
          </a:prstGeom>
          <a:solidFill>
            <a:srgbClr val="213EFF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tADMM Battery Action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31B96D13-5D15-82B3-331A-966E670E68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2349" y="3870183"/>
                <a:ext cx="2216405" cy="1056508"/>
              </a:xfrm>
              <a:prstGeom prst="rect">
                <a:avLst/>
              </a:prstGeom>
              <a:solidFill>
                <a:srgbClr val="6B8E23">
                  <a:alpha val="80000"/>
                </a:srgbClr>
              </a:solidFill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6F4"/>
                    </a:solidFill>
                    <a:effectLst/>
                    <a:uLnTx/>
                    <a:uFillTx/>
                    <a:latin typeface="Lato"/>
                    <a:ea typeface="+mj-ea"/>
                    <a:cs typeface="Lato"/>
                  </a:rPr>
                  <a:t>All other results such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Sup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𝑆𝑢𝑏𝑠</m:t>
                        </m:r>
                      </m:sub>
                      <m:sup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sup>
                    </m:sSubSup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8F6F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, </m:t>
                    </m:r>
                    <m:sSubSup>
                      <m:sSubSup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Sup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𝑆𝑢𝑏𝑠𝐶𝑜𝑠𝑡</m:t>
                        </m:r>
                      </m:sub>
                      <m:sup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6F4"/>
                    </a:solidFill>
                    <a:effectLst/>
                    <a:uLnTx/>
                    <a:uFillTx/>
                    <a:latin typeface="Lato"/>
                    <a:ea typeface="+mj-ea"/>
                    <a:cs typeface="Lato"/>
                  </a:rPr>
                  <a:t> (not shown here) are also identical</a:t>
                </a: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31B96D13-5D15-82B3-331A-966E670E6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349" y="3870183"/>
                <a:ext cx="2216405" cy="1056508"/>
              </a:xfrm>
              <a:prstGeom prst="rect">
                <a:avLst/>
              </a:prstGeom>
              <a:blipFill>
                <a:blip r:embed="rId5"/>
                <a:stretch>
                  <a:fillRect l="-3306" r="-6061" b="-11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0CEC1831-F8D1-B5FB-2CA2-DFFA36C70462}"/>
              </a:ext>
            </a:extLst>
          </p:cNvPr>
          <p:cNvSpPr txBox="1">
            <a:spLocks/>
          </p:cNvSpPr>
          <p:nvPr/>
        </p:nvSpPr>
        <p:spPr>
          <a:xfrm>
            <a:off x="10079282" y="1934002"/>
            <a:ext cx="1713041" cy="306292"/>
          </a:xfrm>
          <a:prstGeom prst="rect">
            <a:avLst/>
          </a:prstGeom>
          <a:solidFill>
            <a:srgbClr val="7F6A3A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Input Curves</a:t>
            </a:r>
          </a:p>
        </p:txBody>
      </p:sp>
    </p:spTree>
    <p:extLst>
      <p:ext uri="{BB962C8B-B14F-4D97-AF65-F5344CB8AC3E}">
        <p14:creationId xmlns:p14="http://schemas.microsoft.com/office/powerpoint/2010/main" val="2850344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9A82D-3E17-A429-518B-ACA4300A7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5D45D-87DA-1CA4-ABC3-940BB9E3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E5294-83AD-053A-B815-4F23C553F5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 modelling formulation for Full Network Model – Test Case Description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2794BF-0DC2-2AA4-AA49-A367434315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5900" y="1820039"/>
                <a:ext cx="5819775" cy="4286531"/>
              </a:xfrm>
            </p:spPr>
            <p:txBody>
              <a:bodyPr/>
              <a:lstStyle/>
              <a:p>
                <a:r>
                  <a:rPr lang="en-US" b="1" dirty="0"/>
                  <a:t>IEEE 123 1ph System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𝟏𝟕</m:t>
                    </m:r>
                  </m:oMath>
                </a14:m>
                <a:r>
                  <a:rPr lang="en-US" b="1" dirty="0"/>
                  <a:t> PVs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𝟐𝟔</m:t>
                    </m:r>
                  </m:oMath>
                </a14:m>
                <a:r>
                  <a:rPr lang="en-US" b="1" dirty="0"/>
                  <a:t> Batteries </a:t>
                </a:r>
                <a:r>
                  <a:rPr lang="en-US" dirty="0"/>
                  <a:t>– represented in both </a:t>
                </a:r>
                <a:r>
                  <a:rPr lang="en-US" b="1" dirty="0" err="1"/>
                  <a:t>LinDistFlow</a:t>
                </a:r>
                <a:r>
                  <a:rPr lang="en-US" dirty="0"/>
                  <a:t> (linear) </a:t>
                </a:r>
                <a:r>
                  <a:rPr lang="en-US" b="1" dirty="0"/>
                  <a:t>and</a:t>
                </a:r>
                <a:r>
                  <a:rPr lang="en-US" dirty="0"/>
                  <a:t> </a:t>
                </a:r>
                <a:r>
                  <a:rPr lang="en-US" b="1" dirty="0"/>
                  <a:t>BFM-NL</a:t>
                </a:r>
                <a:r>
                  <a:rPr lang="en-US" dirty="0"/>
                  <a:t> (nonlinear) models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2794BF-0DC2-2AA4-AA49-A367434315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5900" y="1820039"/>
                <a:ext cx="5819775" cy="4286531"/>
              </a:xfrm>
              <a:blipFill>
                <a:blip r:embed="rId2"/>
                <a:stretch>
                  <a:fillRect l="-3040" t="-3129" r="-1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E50CA7D-79F9-794D-39C1-F96746925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1422" y="1974492"/>
            <a:ext cx="3824958" cy="2551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CA68A0B8-6501-24FF-2862-FA757552E7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4746" y="4743601"/>
                <a:ext cx="4162453" cy="476099"/>
              </a:xfrm>
              <a:prstGeom prst="rect">
                <a:avLst/>
              </a:prstGeom>
              <a:solidFill>
                <a:srgbClr val="7F6A3A"/>
              </a:solidFill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6F4"/>
                    </a:solidFill>
                    <a:effectLst/>
                    <a:uLnTx/>
                    <a:uFillTx/>
                    <a:latin typeface="Lato"/>
                    <a:ea typeface="+mj-ea"/>
                    <a:cs typeface="Lato"/>
                  </a:rPr>
                  <a:t>Input Curves: 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8F6F4"/>
                  </a:solidFill>
                  <a:effectLst/>
                  <a:uLnTx/>
                  <a:uFillTx/>
                  <a:latin typeface="Cambria Math" panose="02040503050406030204" pitchFamily="18" charset="0"/>
                  <a:ea typeface="+mj-ea"/>
                  <a:cs typeface="Lato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𝜆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𝐿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𝑡</m:t>
                          </m:r>
                        </m:sup>
                      </m:sSub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, </m:t>
                      </m:r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𝜆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𝑃𝑉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𝑡</m:t>
                          </m:r>
                        </m:sup>
                      </m:sSub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, 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𝐶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8F6F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𝑡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 ∀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𝑡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∈</m:t>
                      </m:r>
                      <m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1: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T</m:t>
                      </m:r>
                      <m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T</m:t>
                      </m:r>
                      <m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=96, 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Δ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𝑡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=15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8F6F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</a:rPr>
                        <m:t>𝑚𝑖𝑛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8F6F4"/>
                  </a:solidFill>
                  <a:effectLst/>
                  <a:uLnTx/>
                  <a:uFillTx/>
                  <a:latin typeface="Lato"/>
                  <a:ea typeface="+mj-ea"/>
                  <a:cs typeface="Lato"/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CA68A0B8-6501-24FF-2862-FA757552E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46" y="4743601"/>
                <a:ext cx="4162453" cy="476099"/>
              </a:xfrm>
              <a:prstGeom prst="rect">
                <a:avLst/>
              </a:prstGeom>
              <a:blipFill>
                <a:blip r:embed="rId4"/>
                <a:stretch>
                  <a:fillRect t="-26923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F3DACE3-741A-3384-837B-F2085E48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5" y="3250042"/>
            <a:ext cx="5038753" cy="26979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A475BDA-6C78-25EE-E3D6-C57856A4206E}"/>
              </a:ext>
            </a:extLst>
          </p:cNvPr>
          <p:cNvSpPr txBox="1">
            <a:spLocks/>
          </p:cNvSpPr>
          <p:nvPr/>
        </p:nvSpPr>
        <p:spPr>
          <a:xfrm>
            <a:off x="2257396" y="6106570"/>
            <a:ext cx="3838604" cy="284705"/>
          </a:xfrm>
          <a:prstGeom prst="rect">
            <a:avLst/>
          </a:prstGeom>
          <a:solidFill>
            <a:srgbClr val="7F6A3A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IEEE123A_1ph Network</a:t>
            </a:r>
          </a:p>
        </p:txBody>
      </p:sp>
    </p:spTree>
    <p:extLst>
      <p:ext uri="{BB962C8B-B14F-4D97-AF65-F5344CB8AC3E}">
        <p14:creationId xmlns:p14="http://schemas.microsoft.com/office/powerpoint/2010/main" val="262127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211AE-DC88-18A4-FF2A-363ABB782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BA2A-E0FB-08E5-95C3-851CC4EE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2995C-7623-17C6-225A-340B8FC0FD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 modelling formulation for Full Network Model – Update 1 Primal Update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6A89A38-73C2-B576-76D8-A2549DD6C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5993" y="2444685"/>
                <a:ext cx="5984457" cy="2174939"/>
              </a:xfrm>
            </p:spPr>
            <p:txBody>
              <a:bodyPr/>
              <a:lstStyle/>
              <a:p>
                <a:r>
                  <a:rPr lang="en-US" sz="2000" dirty="0"/>
                  <a:t>Primal Updates x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This model is for </a:t>
                </a:r>
                <a:r>
                  <a:rPr lang="en-US" sz="2000" dirty="0" err="1"/>
                  <a:t>LinDistFlow</a:t>
                </a:r>
                <a:r>
                  <a:rPr lang="en-US" sz="2000" dirty="0"/>
                  <a:t>, but SOCP based BFM-NL has also been implemented by making the relevant adjustments (model not shown here)</a:t>
                </a:r>
              </a:p>
              <a:p>
                <a:r>
                  <a:rPr lang="en-US" sz="2000" dirty="0"/>
                  <a:t>Uses last known values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 computes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  <m:r>
                      <a:rPr lang="en-US" sz="2000" b="1" i="1" smtClean="0">
                        <a:solidFill>
                          <a:srgbClr val="213E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6A89A38-73C2-B576-76D8-A2549DD6C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5993" y="2444685"/>
                <a:ext cx="5984457" cy="2174939"/>
              </a:xfrm>
              <a:blipFill>
                <a:blip r:embed="rId2"/>
                <a:stretch>
                  <a:fillRect l="-2444" t="-5042" r="-2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41CAFF7-0C1E-F409-23B9-F7FB3E1D6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6" y="2001170"/>
            <a:ext cx="4705349" cy="1427830"/>
          </a:xfrm>
          <a:prstGeom prst="rect">
            <a:avLst/>
          </a:prstGeom>
          <a:solidFill>
            <a:srgbClr val="213EFF"/>
          </a:solidFill>
          <a:ln>
            <a:solidFill>
              <a:srgbClr val="213EFF"/>
            </a:solidFill>
          </a:ln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66713E8-9388-253B-D69C-7CC2D824CCDB}"/>
              </a:ext>
            </a:extLst>
          </p:cNvPr>
          <p:cNvSpPr txBox="1">
            <a:spLocks/>
          </p:cNvSpPr>
          <p:nvPr/>
        </p:nvSpPr>
        <p:spPr>
          <a:xfrm>
            <a:off x="238124" y="1600248"/>
            <a:ext cx="9410699" cy="325376"/>
          </a:xfrm>
          <a:prstGeom prst="rect">
            <a:avLst/>
          </a:prstGeom>
          <a:solidFill>
            <a:srgbClr val="213EFF"/>
          </a:solidFill>
          <a:ln>
            <a:solidFill>
              <a:srgbClr val="213EFF"/>
            </a:solidFill>
          </a:ln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Objective Function: Cost of Borrowed Substation Power + Cost of Battery Operation + Augmented Lagrangian Term</a:t>
            </a:r>
          </a:p>
        </p:txBody>
      </p:sp>
    </p:spTree>
    <p:extLst>
      <p:ext uri="{BB962C8B-B14F-4D97-AF65-F5344CB8AC3E}">
        <p14:creationId xmlns:p14="http://schemas.microsoft.com/office/powerpoint/2010/main" val="1299689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B6CF8-0AD7-7FEC-15E8-5803E18F1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EA46-698F-19E6-91EA-D7F44433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D9A34-42DB-AF8B-01D1-5F4B580204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 modelling formulation for Full Network Model – Update 1 Primal Update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37F1085-7E35-1D93-2A2D-53F28EC76A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5993" y="2444685"/>
                <a:ext cx="5984457" cy="2174939"/>
              </a:xfrm>
            </p:spPr>
            <p:txBody>
              <a:bodyPr/>
              <a:lstStyle/>
              <a:p>
                <a:r>
                  <a:rPr lang="en-US" sz="2000" dirty="0"/>
                  <a:t>Primal Updates x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This model is for </a:t>
                </a:r>
                <a:r>
                  <a:rPr lang="en-US" sz="2000" dirty="0" err="1"/>
                  <a:t>LinDistFlow</a:t>
                </a:r>
                <a:r>
                  <a:rPr lang="en-US" sz="2000" dirty="0"/>
                  <a:t>, but SOCP based BFM-NL has also been implemented by making the relevant adjustments (model not shown here)</a:t>
                </a:r>
              </a:p>
              <a:p>
                <a:r>
                  <a:rPr lang="en-US" sz="2000" dirty="0"/>
                  <a:t>Uses last known values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 computes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  <m:r>
                      <a:rPr lang="en-US" sz="2000" b="1" i="1" smtClean="0">
                        <a:solidFill>
                          <a:srgbClr val="213E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37F1085-7E35-1D93-2A2D-53F28EC76A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5993" y="2444685"/>
                <a:ext cx="5984457" cy="2174939"/>
              </a:xfrm>
              <a:blipFill>
                <a:blip r:embed="rId2"/>
                <a:stretch>
                  <a:fillRect l="-2444" t="-5042" r="-2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3B12870-B2F1-E048-FB0E-6A471BEDC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6" y="2001170"/>
            <a:ext cx="4705349" cy="1427830"/>
          </a:xfrm>
          <a:prstGeom prst="rect">
            <a:avLst/>
          </a:prstGeom>
          <a:ln>
            <a:solidFill>
              <a:srgbClr val="213EFF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1977F9-ED29-5524-09A5-5C92BE52F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74" y="4124620"/>
            <a:ext cx="4431702" cy="2464026"/>
          </a:xfrm>
          <a:prstGeom prst="rect">
            <a:avLst/>
          </a:prstGeom>
          <a:ln>
            <a:solidFill>
              <a:srgbClr val="213EF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0E5D80B-8872-C268-481A-5C1FA6185C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126" y="3661855"/>
                <a:ext cx="4552950" cy="317671"/>
              </a:xfrm>
              <a:prstGeom prst="rect">
                <a:avLst/>
              </a:prstGeom>
              <a:solidFill>
                <a:srgbClr val="213EFF"/>
              </a:solidFill>
              <a:ln>
                <a:solidFill>
                  <a:srgbClr val="213EFF"/>
                </a:solidFill>
              </a:ln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6F4"/>
                    </a:solidFill>
                    <a:effectLst/>
                    <a:uLnTx/>
                    <a:uFillTx/>
                    <a:latin typeface="Lato"/>
                    <a:ea typeface="+mj-ea"/>
                    <a:cs typeface="Lato"/>
                  </a:rPr>
                  <a:t> specific Network Constraints: Temporally Uncoupled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0E5D80B-8872-C268-481A-5C1FA6185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6" y="3661855"/>
                <a:ext cx="4552950" cy="317671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  <a:ln>
                <a:solidFill>
                  <a:srgbClr val="213E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F02D5253-99FB-1F7D-9CCF-E1E962477C9C}"/>
              </a:ext>
            </a:extLst>
          </p:cNvPr>
          <p:cNvSpPr txBox="1">
            <a:spLocks/>
          </p:cNvSpPr>
          <p:nvPr/>
        </p:nvSpPr>
        <p:spPr>
          <a:xfrm>
            <a:off x="238124" y="1600248"/>
            <a:ext cx="9410699" cy="325376"/>
          </a:xfrm>
          <a:prstGeom prst="rect">
            <a:avLst/>
          </a:prstGeom>
          <a:solidFill>
            <a:srgbClr val="213EFF"/>
          </a:solidFill>
          <a:ln>
            <a:solidFill>
              <a:srgbClr val="213EFF"/>
            </a:solidFill>
          </a:ln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Objective Function: Cost of Borrowed Substation Power + Cost of Battery Operation + Augmented Lagrangian Term</a:t>
            </a:r>
          </a:p>
        </p:txBody>
      </p:sp>
    </p:spTree>
    <p:extLst>
      <p:ext uri="{BB962C8B-B14F-4D97-AF65-F5344CB8AC3E}">
        <p14:creationId xmlns:p14="http://schemas.microsoft.com/office/powerpoint/2010/main" val="42787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5E178-FD76-F9EE-2E3C-A5A231DC3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7B85-DC49-9941-CEF8-D7246BEC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9D6BF-2520-9702-046D-8BDAA6643F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 modelling formulation for Full Network Model – Update 1 Primal Update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E19C8D-69EB-5D58-0858-2DE271B003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5993" y="2444685"/>
                <a:ext cx="5984457" cy="2174939"/>
              </a:xfrm>
            </p:spPr>
            <p:txBody>
              <a:bodyPr/>
              <a:lstStyle/>
              <a:p>
                <a:r>
                  <a:rPr lang="en-US" sz="2000" dirty="0"/>
                  <a:t>Primal Updates x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This model is for </a:t>
                </a:r>
                <a:r>
                  <a:rPr lang="en-US" sz="2000" dirty="0" err="1"/>
                  <a:t>LinDistFlow</a:t>
                </a:r>
                <a:r>
                  <a:rPr lang="en-US" sz="2000" dirty="0"/>
                  <a:t>, but SOCP based BFM-NL has also been implemented by making the relevant adjustments (model not shown here)</a:t>
                </a:r>
              </a:p>
              <a:p>
                <a:r>
                  <a:rPr lang="en-US" sz="2000" dirty="0"/>
                  <a:t>Uses last known values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 computes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  <m:r>
                      <a:rPr lang="en-US" sz="2000" b="1" i="1" smtClean="0">
                        <a:solidFill>
                          <a:srgbClr val="213E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E19C8D-69EB-5D58-0858-2DE271B003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5993" y="2444685"/>
                <a:ext cx="5984457" cy="2174939"/>
              </a:xfrm>
              <a:blipFill>
                <a:blip r:embed="rId2"/>
                <a:stretch>
                  <a:fillRect l="-2444" t="-5042" r="-2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B4A7925-68C5-DA9B-42A5-A7ACFC275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6" y="2001170"/>
            <a:ext cx="4705349" cy="1427830"/>
          </a:xfrm>
          <a:prstGeom prst="rect">
            <a:avLst/>
          </a:prstGeom>
          <a:ln>
            <a:solidFill>
              <a:srgbClr val="213EFF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E1B4AE-09A1-88D2-10A2-4366B8E51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74" y="4124620"/>
            <a:ext cx="4431702" cy="2464026"/>
          </a:xfrm>
          <a:prstGeom prst="rect">
            <a:avLst/>
          </a:prstGeom>
          <a:ln>
            <a:solidFill>
              <a:srgbClr val="213EFF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ADEF58-0978-AA3A-8E76-524E781A0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725" y="5236745"/>
            <a:ext cx="5750343" cy="1351901"/>
          </a:xfrm>
          <a:prstGeom prst="rect">
            <a:avLst/>
          </a:prstGeom>
          <a:ln>
            <a:solidFill>
              <a:srgbClr val="213EF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6C8DD25-D5AE-E6D0-92E2-EDAFC746E8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126" y="3661855"/>
                <a:ext cx="4552950" cy="317671"/>
              </a:xfrm>
              <a:prstGeom prst="rect">
                <a:avLst/>
              </a:prstGeom>
              <a:solidFill>
                <a:srgbClr val="213EFF"/>
              </a:solidFill>
              <a:ln>
                <a:solidFill>
                  <a:srgbClr val="213EFF"/>
                </a:solidFill>
              </a:ln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6F4"/>
                    </a:solidFill>
                    <a:effectLst/>
                    <a:uLnTx/>
                    <a:uFillTx/>
                    <a:latin typeface="Lato"/>
                    <a:ea typeface="+mj-ea"/>
                    <a:cs typeface="Lato"/>
                  </a:rPr>
                  <a:t> specific Network Constraints: Temporally Uncoupled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6C8DD25-D5AE-E6D0-92E2-EDAFC746E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6" y="3661855"/>
                <a:ext cx="4552950" cy="317671"/>
              </a:xfrm>
              <a:prstGeom prst="rect">
                <a:avLst/>
              </a:prstGeom>
              <a:blipFill>
                <a:blip r:embed="rId6"/>
                <a:stretch>
                  <a:fillRect b="-29630"/>
                </a:stretch>
              </a:blipFill>
              <a:ln>
                <a:solidFill>
                  <a:srgbClr val="213E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3A2C40D4-6190-C0C4-F95A-A3CC0DED5427}"/>
              </a:ext>
            </a:extLst>
          </p:cNvPr>
          <p:cNvSpPr txBox="1">
            <a:spLocks/>
          </p:cNvSpPr>
          <p:nvPr/>
        </p:nvSpPr>
        <p:spPr>
          <a:xfrm>
            <a:off x="5267326" y="4809471"/>
            <a:ext cx="4552950" cy="317671"/>
          </a:xfrm>
          <a:prstGeom prst="rect">
            <a:avLst/>
          </a:prstGeom>
          <a:solidFill>
            <a:srgbClr val="213EFF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Shared Temporally Coupled Constraints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C19CE42-7F5E-2B45-0FE8-6D124AFA87CF}"/>
              </a:ext>
            </a:extLst>
          </p:cNvPr>
          <p:cNvSpPr txBox="1">
            <a:spLocks/>
          </p:cNvSpPr>
          <p:nvPr/>
        </p:nvSpPr>
        <p:spPr>
          <a:xfrm>
            <a:off x="238124" y="1600248"/>
            <a:ext cx="9410699" cy="325376"/>
          </a:xfrm>
          <a:prstGeom prst="rect">
            <a:avLst/>
          </a:prstGeom>
          <a:solidFill>
            <a:srgbClr val="213EFF"/>
          </a:solidFill>
          <a:ln>
            <a:solidFill>
              <a:srgbClr val="213EFF"/>
            </a:solidFill>
          </a:ln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Objective Function: Cost of Borrowed Substation Power + Cost of Battery Operation + Augmented Lagrangian Term</a:t>
            </a:r>
          </a:p>
        </p:txBody>
      </p:sp>
    </p:spTree>
    <p:extLst>
      <p:ext uri="{BB962C8B-B14F-4D97-AF65-F5344CB8AC3E}">
        <p14:creationId xmlns:p14="http://schemas.microsoft.com/office/powerpoint/2010/main" val="3805923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BE22F-CD18-109D-4BEF-CA7FEFC50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A13D-560F-E924-5E6B-CA811447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21DD3-F8F1-B0C3-A747-72DAFE4BA8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 modelling formulation for Full Network Model – Updates 2 and 3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679F1FD-3658-7E5B-E003-0B85900AB1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03484" y="2322694"/>
                <a:ext cx="5984457" cy="1106305"/>
              </a:xfrm>
            </p:spPr>
            <p:txBody>
              <a:bodyPr/>
              <a:lstStyle/>
              <a:p>
                <a:r>
                  <a:rPr lang="en-US" sz="2000" dirty="0"/>
                  <a:t>Consensus Updates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Uses last known values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>
                            <a:solidFill>
                              <a:srgbClr val="213E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  <m:r>
                      <a:rPr lang="en-US" sz="2000" b="1" i="1">
                        <a:solidFill>
                          <a:srgbClr val="213E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and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>
                            <a:solidFill>
                              <a:srgbClr val="22920B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 computes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dirty="0"/>
              </a:p>
              <a:p>
                <a:endParaRPr lang="en-US" sz="2000" b="1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679F1FD-3658-7E5B-E003-0B85900AB1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03484" y="2322694"/>
                <a:ext cx="5984457" cy="1106305"/>
              </a:xfrm>
              <a:blipFill>
                <a:blip r:embed="rId2"/>
                <a:stretch>
                  <a:fillRect l="-2444" t="-9945" b="-4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17B4079-169D-0B90-8900-64EF5A05E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69" y="2363572"/>
            <a:ext cx="5312700" cy="669317"/>
          </a:xfrm>
          <a:prstGeom prst="rect">
            <a:avLst/>
          </a:prstGeom>
          <a:ln>
            <a:solidFill>
              <a:srgbClr val="FF082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45080D-99E8-B284-D1BC-DC8B8430B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69" y="4462182"/>
            <a:ext cx="5312700" cy="495445"/>
          </a:xfrm>
          <a:prstGeom prst="rect">
            <a:avLst/>
          </a:prstGeom>
          <a:ln>
            <a:solidFill>
              <a:srgbClr val="22920B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EFA5439E-4780-92C9-D11E-C4FE544FA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4462182"/>
                <a:ext cx="5984457" cy="1106305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t" anchorCtr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rgbClr val="222222"/>
                    </a:solidFill>
                    <a:latin typeface="+mn-lt"/>
                    <a:ea typeface="+mn-ea"/>
                    <a:cs typeface="+mn-cs"/>
                  </a:defRPr>
                </a:lvl1pPr>
                <a:lvl2pPr marL="3657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rgbClr val="22222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222222"/>
                    </a:solidFill>
                    <a:latin typeface="+mn-lt"/>
                    <a:ea typeface="+mn-ea"/>
                    <a:cs typeface="+mn-cs"/>
                  </a:defRPr>
                </a:lvl3pPr>
                <a:lvl4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222222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22222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880" marR="0" lvl="0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Lato"/>
                    <a:ea typeface="+mn-ea"/>
                    <a:cs typeface="Lato"/>
                  </a:rPr>
                  <a:t>Dual Updates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2222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2222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2222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𝐵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Lato"/>
                  <a:ea typeface="+mn-ea"/>
                  <a:cs typeface="Lato"/>
                </a:endParaRPr>
              </a:p>
              <a:p>
                <a:pPr marL="182880" marR="0" lvl="0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Lato"/>
                    <a:ea typeface="+mn-ea"/>
                    <a:cs typeface="Lato"/>
                  </a:rPr>
                  <a:t>Uses last known values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3E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3E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𝑩</m:t>
                        </m:r>
                      </m:e>
                      <m:sub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3E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</m:sub>
                      <m:sup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3E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3E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p>
                    </m:sSubSup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13E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Lato"/>
                    <a:ea typeface="+mn-ea"/>
                    <a:cs typeface="Lato"/>
                  </a:rPr>
                  <a:t>and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Lato"/>
                    <a:ea typeface="+mn-ea"/>
                    <a:cs typeface="Lato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𝑩</m:t>
                            </m:r>
                          </m:e>
                          <m:sub>
                            <m: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𝒋</m:t>
                            </m:r>
                          </m:sub>
                        </m:sSub>
                      </m:e>
                    </m:acc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Lato"/>
                    <a:ea typeface="+mn-ea"/>
                    <a:cs typeface="Lato"/>
                  </a:rPr>
                  <a:t>and computes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2920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2920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𝒖</m:t>
                        </m:r>
                      </m:e>
                      <m:sub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2920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</m:sub>
                      <m:sup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2920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2920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p>
                    </m:sSubSup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2920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2222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∀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2222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𝑗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2222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2222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𝐵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Lato"/>
                  <a:ea typeface="+mn-ea"/>
                  <a:cs typeface="Lato"/>
                </a:endParaRPr>
              </a:p>
              <a:p>
                <a:pPr marL="182880" marR="0" lvl="0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Lato"/>
                  <a:ea typeface="+mn-ea"/>
                  <a:cs typeface="Lato"/>
                </a:endParaRPr>
              </a:p>
              <a:p>
                <a:pPr marL="182880" marR="0" lvl="0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Lato"/>
                  <a:ea typeface="+mn-ea"/>
                  <a:cs typeface="Lato"/>
                </a:endParaRPr>
              </a:p>
            </p:txBody>
          </p:sp>
        </mc:Choice>
        <mc:Fallback xmlns="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EFA5439E-4780-92C9-D11E-C4FE544F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462182"/>
                <a:ext cx="5984457" cy="1106305"/>
              </a:xfrm>
              <a:prstGeom prst="rect">
                <a:avLst/>
              </a:prstGeom>
              <a:blipFill>
                <a:blip r:embed="rId5"/>
                <a:stretch>
                  <a:fillRect l="-2444" t="-9945" r="-2749" b="-22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3E9FF293-D5CD-D78C-BC46-4AD3B7287D7B}"/>
              </a:ext>
            </a:extLst>
          </p:cNvPr>
          <p:cNvSpPr txBox="1">
            <a:spLocks/>
          </p:cNvSpPr>
          <p:nvPr/>
        </p:nvSpPr>
        <p:spPr>
          <a:xfrm>
            <a:off x="2783307" y="5990810"/>
            <a:ext cx="6105524" cy="451487"/>
          </a:xfrm>
          <a:prstGeom prst="rect">
            <a:avLst/>
          </a:prstGeom>
          <a:solidFill>
            <a:srgbClr val="7F6A3A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Both updates are pretty much the same as that for copper plate example,  only differing in having to account for multiple batteries</a:t>
            </a:r>
          </a:p>
        </p:txBody>
      </p:sp>
    </p:spTree>
    <p:extLst>
      <p:ext uri="{BB962C8B-B14F-4D97-AF65-F5344CB8AC3E}">
        <p14:creationId xmlns:p14="http://schemas.microsoft.com/office/powerpoint/2010/main" val="1051132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FC004-DA50-C44C-EC62-E93607B15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385A-64F5-44E3-944C-8047C15A1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F46E5-CA65-4B68-BAC6-899D820DA7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MPOPF Simulation results for IEEE123A_1ph – Battery Actions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10FC3E-978C-F020-DA69-4B51BF65D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2055378"/>
            <a:ext cx="8715374" cy="904874"/>
          </a:xfrm>
        </p:spPr>
        <p:txBody>
          <a:bodyPr/>
          <a:lstStyle/>
          <a:p>
            <a:r>
              <a:rPr lang="en-US" dirty="0">
                <a:latin typeface="+mj-lt"/>
              </a:rPr>
              <a:t>These results are for nonlinear model (SOCP relaxed BFM-NL)</a:t>
            </a:r>
          </a:p>
          <a:p>
            <a:r>
              <a:rPr lang="en-US" b="1" dirty="0">
                <a:latin typeface="+mj-lt"/>
              </a:rPr>
              <a:t>Battery Action plots </a:t>
            </a:r>
            <a:r>
              <a:rPr lang="en-US" dirty="0">
                <a:latin typeface="+mj-lt"/>
              </a:rPr>
              <a:t>showcase that the results (control actions for battery dispatch) are </a:t>
            </a:r>
            <a:r>
              <a:rPr lang="en-US" dirty="0">
                <a:solidFill>
                  <a:srgbClr val="6B8E23"/>
                </a:solidFill>
                <a:latin typeface="+mj-lt"/>
              </a:rPr>
              <a:t>identical</a:t>
            </a:r>
            <a:endParaRPr lang="en-US" b="1" dirty="0">
              <a:solidFill>
                <a:srgbClr val="6B8E23"/>
              </a:solidFill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7C97A-5443-08E5-2137-22AC17D1E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942" y="3401582"/>
            <a:ext cx="3928661" cy="2619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951807-68B5-EC58-E0E8-0D2558E56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0476" y="3401582"/>
            <a:ext cx="3931199" cy="262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ED35FE-E894-BE97-9531-6F8800DE8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9106" y="0"/>
            <a:ext cx="2702894" cy="17990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614411E-2F67-1062-F355-C838C1EA80C5}"/>
              </a:ext>
            </a:extLst>
          </p:cNvPr>
          <p:cNvSpPr txBox="1">
            <a:spLocks/>
          </p:cNvSpPr>
          <p:nvPr/>
        </p:nvSpPr>
        <p:spPr>
          <a:xfrm>
            <a:off x="1345944" y="6126349"/>
            <a:ext cx="3426081" cy="395176"/>
          </a:xfrm>
          <a:prstGeom prst="rect">
            <a:avLst/>
          </a:prstGeom>
          <a:solidFill>
            <a:srgbClr val="7F6A3A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Brute Forced Battery Action Plots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34BC59E-0440-AB8D-03AA-99D52F90B6D7}"/>
              </a:ext>
            </a:extLst>
          </p:cNvPr>
          <p:cNvSpPr txBox="1">
            <a:spLocks/>
          </p:cNvSpPr>
          <p:nvPr/>
        </p:nvSpPr>
        <p:spPr>
          <a:xfrm>
            <a:off x="5873035" y="6146428"/>
            <a:ext cx="3426081" cy="395176"/>
          </a:xfrm>
          <a:prstGeom prst="rect">
            <a:avLst/>
          </a:prstGeom>
          <a:solidFill>
            <a:srgbClr val="213EFF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tADMM Battery Action Plots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2FFD610-522B-DC16-F424-5B8AF6976495}"/>
              </a:ext>
            </a:extLst>
          </p:cNvPr>
          <p:cNvSpPr txBox="1">
            <a:spLocks/>
          </p:cNvSpPr>
          <p:nvPr/>
        </p:nvSpPr>
        <p:spPr>
          <a:xfrm>
            <a:off x="10079282" y="1934002"/>
            <a:ext cx="1713041" cy="306292"/>
          </a:xfrm>
          <a:prstGeom prst="rect">
            <a:avLst/>
          </a:prstGeom>
          <a:solidFill>
            <a:srgbClr val="7F6A3A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Input Curves</a:t>
            </a:r>
          </a:p>
        </p:txBody>
      </p:sp>
    </p:spTree>
    <p:extLst>
      <p:ext uri="{BB962C8B-B14F-4D97-AF65-F5344CB8AC3E}">
        <p14:creationId xmlns:p14="http://schemas.microsoft.com/office/powerpoint/2010/main" val="1957062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DB18A-850F-AB77-9074-09709434B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0389F-6C07-3949-A73F-D2C99525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F8C191-743F-28B1-33CB-24DB6F636C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MPOPF Simulation results for IEEE123A_1ph – PV Actions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B522FA-112D-B3A3-B138-8E9CA53DE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6" y="1890214"/>
            <a:ext cx="7439024" cy="904874"/>
          </a:xfrm>
        </p:spPr>
        <p:txBody>
          <a:bodyPr/>
          <a:lstStyle/>
          <a:p>
            <a:r>
              <a:rPr lang="en-US" b="1" dirty="0">
                <a:latin typeface="+mj-lt"/>
              </a:rPr>
              <a:t>PV Reactive Power Dispatch plots </a:t>
            </a:r>
            <a:r>
              <a:rPr lang="en-US" dirty="0">
                <a:latin typeface="+mj-lt"/>
              </a:rPr>
              <a:t>showcase are generally NOT necessarily </a:t>
            </a:r>
            <a:r>
              <a:rPr lang="en-US" dirty="0">
                <a:solidFill>
                  <a:srgbClr val="6B8E23"/>
                </a:solidFill>
                <a:latin typeface="+mj-lt"/>
              </a:rPr>
              <a:t>identical</a:t>
            </a:r>
            <a:endParaRPr lang="en-US" b="1" dirty="0">
              <a:solidFill>
                <a:srgbClr val="6B8E23"/>
              </a:solidFill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9856C-CD65-1C60-C769-EDF5DACA5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527" y="2921647"/>
            <a:ext cx="3499314" cy="3110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63CA56-0E87-626B-381E-7E2F0F012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5359" y="2921647"/>
            <a:ext cx="3499315" cy="31105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9C3A04-E83B-DEDC-9A58-304290B85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9106" y="0"/>
            <a:ext cx="2702894" cy="17990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9D32DC-810C-6253-32E7-D7D7D28D1A57}"/>
              </a:ext>
            </a:extLst>
          </p:cNvPr>
          <p:cNvSpPr txBox="1">
            <a:spLocks/>
          </p:cNvSpPr>
          <p:nvPr/>
        </p:nvSpPr>
        <p:spPr>
          <a:xfrm>
            <a:off x="1077686" y="6128569"/>
            <a:ext cx="3426081" cy="395176"/>
          </a:xfrm>
          <a:prstGeom prst="rect">
            <a:avLst/>
          </a:prstGeom>
          <a:solidFill>
            <a:srgbClr val="7F6A3A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Brute Forced PV Action Plots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757AF83-52D3-7651-5342-4F348D2ECCD5}"/>
              </a:ext>
            </a:extLst>
          </p:cNvPr>
          <p:cNvSpPr txBox="1">
            <a:spLocks/>
          </p:cNvSpPr>
          <p:nvPr/>
        </p:nvSpPr>
        <p:spPr>
          <a:xfrm>
            <a:off x="7414472" y="6128569"/>
            <a:ext cx="3426081" cy="395176"/>
          </a:xfrm>
          <a:prstGeom prst="rect">
            <a:avLst/>
          </a:prstGeom>
          <a:solidFill>
            <a:srgbClr val="213EFF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tADMM PV Action Plots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5DD3141-A888-3E24-27BB-5DB6E46A08B5}"/>
              </a:ext>
            </a:extLst>
          </p:cNvPr>
          <p:cNvSpPr txBox="1">
            <a:spLocks/>
          </p:cNvSpPr>
          <p:nvPr/>
        </p:nvSpPr>
        <p:spPr>
          <a:xfrm>
            <a:off x="10079282" y="1934002"/>
            <a:ext cx="1713041" cy="306292"/>
          </a:xfrm>
          <a:prstGeom prst="rect">
            <a:avLst/>
          </a:prstGeom>
          <a:solidFill>
            <a:srgbClr val="7F6A3A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Input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F8104B0D-31F1-0292-3907-1E2EACF05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50057" y="3205750"/>
                <a:ext cx="2036518" cy="1399002"/>
              </a:xfrm>
              <a:prstGeom prst="rect">
                <a:avLst/>
              </a:prstGeom>
              <a:solidFill>
                <a:srgbClr val="7F6A3A"/>
              </a:solidFill>
            </p:spPr>
            <p:txBody>
              <a:bodyPr vert="horz" lIns="0" tIns="0" rIns="0" bIns="0" rtlCol="0" anchor="b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bg1"/>
                    </a:solidFill>
                    <a:latin typeface="Corbel" panose="020B0503020204020204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6F4"/>
                    </a:solidFill>
                    <a:effectLst/>
                    <a:uLnTx/>
                    <a:uFillTx/>
                    <a:latin typeface="Lato"/>
                    <a:ea typeface="+mj-ea"/>
                    <a:cs typeface="Lato"/>
                  </a:rPr>
                  <a:t>Note that PV real power dispatch is a fixed variable dependent only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𝑃𝑉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8F6F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6F4"/>
                    </a:solidFill>
                    <a:effectLst/>
                    <a:uLnTx/>
                    <a:uFillTx/>
                    <a:latin typeface="Lato"/>
                    <a:ea typeface="+mj-ea"/>
                    <a:cs typeface="Lato"/>
                  </a:rPr>
                  <a:t> (fixed variable)</a:t>
                </a: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F8104B0D-31F1-0292-3907-1E2EACF05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057" y="3205750"/>
                <a:ext cx="2036518" cy="1399002"/>
              </a:xfrm>
              <a:prstGeom prst="rect">
                <a:avLst/>
              </a:prstGeom>
              <a:blipFill>
                <a:blip r:embed="rId5"/>
                <a:stretch>
                  <a:fillRect l="-4790" r="-6886" b="-10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086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C63D7-4741-3713-4A7C-9C01807E4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A8EB9-5BCC-0DB9-AE80-18B3A8FA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4700B-DDE1-57D9-2910-3EB37F201B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MPOPF Problem Visual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3084D28-C6C8-AE61-BE48-73DD35F9A39E}"/>
              </a:ext>
            </a:extLst>
          </p:cNvPr>
          <p:cNvGrpSpPr/>
          <p:nvPr/>
        </p:nvGrpSpPr>
        <p:grpSpPr>
          <a:xfrm>
            <a:off x="9905986" y="27194"/>
            <a:ext cx="2240618" cy="1610238"/>
            <a:chOff x="2924369" y="219796"/>
            <a:chExt cx="9042942" cy="5832955"/>
          </a:xfrm>
          <a:solidFill>
            <a:schemeClr val="accent2"/>
          </a:solidFill>
        </p:grpSpPr>
        <p:pic>
          <p:nvPicPr>
            <p:cNvPr id="23" name="Picture 2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6453948E-1A34-1B0E-4994-FFBAB771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  <a:noFill/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138F52F-42F9-B180-FE48-6CCF6F755243}"/>
                    </a:ext>
                  </a:extLst>
                </p:cNvPr>
                <p:cNvSpPr txBox="1"/>
                <p:nvPr/>
              </p:nvSpPr>
              <p:spPr>
                <a:xfrm>
                  <a:off x="6158767" y="4414306"/>
                  <a:ext cx="788573" cy="780428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138F52F-42F9-B180-FE48-6CCF6F755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7" y="4414306"/>
                  <a:ext cx="788573" cy="7804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118431C-7A3E-9756-4ED2-304DE9441147}"/>
                    </a:ext>
                  </a:extLst>
                </p:cNvPr>
                <p:cNvSpPr txBox="1"/>
                <p:nvPr/>
              </p:nvSpPr>
              <p:spPr>
                <a:xfrm>
                  <a:off x="7735320" y="4917007"/>
                  <a:ext cx="788573" cy="780428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118431C-7A3E-9756-4ED2-304DE9441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20" y="4917007"/>
                  <a:ext cx="788573" cy="7804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E693529-F132-DCC2-A612-29903AE3A88F}"/>
                    </a:ext>
                  </a:extLst>
                </p:cNvPr>
                <p:cNvSpPr txBox="1"/>
                <p:nvPr/>
              </p:nvSpPr>
              <p:spPr>
                <a:xfrm>
                  <a:off x="9212021" y="4917007"/>
                  <a:ext cx="1592612" cy="46384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lang="en-US" sz="200">
                      <a:solidFill>
                        <a:sysClr val="windowText" lastClr="000000"/>
                      </a:solidFill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2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lang="en-US" sz="20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E693529-F132-DCC2-A612-29903AE3A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7"/>
                  <a:ext cx="1592612" cy="4638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804D356-96DA-B439-4EE4-E7DBC3036EC3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5" cy="575334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804D356-96DA-B439-4EE4-E7DBC3036E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5" cy="5753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1B3DE41-4DFC-1EC1-5ED0-E63F5EF737B7}"/>
                    </a:ext>
                  </a:extLst>
                </p:cNvPr>
                <p:cNvSpPr txBox="1"/>
                <p:nvPr/>
              </p:nvSpPr>
              <p:spPr>
                <a:xfrm>
                  <a:off x="3158844" y="1962990"/>
                  <a:ext cx="1229356" cy="686825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1B3DE41-4DFC-1EC1-5ED0-E63F5EF737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4" y="1962990"/>
                  <a:ext cx="1229356" cy="6868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869E06-1EA5-D0BE-0220-154EB6B3A4A7}"/>
                    </a:ext>
                  </a:extLst>
                </p:cNvPr>
                <p:cNvSpPr txBox="1"/>
                <p:nvPr/>
              </p:nvSpPr>
              <p:spPr>
                <a:xfrm>
                  <a:off x="4669971" y="1976654"/>
                  <a:ext cx="1229356" cy="575334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869E06-1EA5-D0BE-0220-154EB6B3A4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4"/>
                  <a:ext cx="1229356" cy="57533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2B5FB42-8A28-D268-B6AE-99829F4B51B6}"/>
                    </a:ext>
                  </a:extLst>
                </p:cNvPr>
                <p:cNvSpPr txBox="1"/>
                <p:nvPr/>
              </p:nvSpPr>
              <p:spPr>
                <a:xfrm>
                  <a:off x="9943324" y="3653848"/>
                  <a:ext cx="1989371" cy="46384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2B5FB42-8A28-D268-B6AE-99829F4B51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4" y="3653848"/>
                  <a:ext cx="1989371" cy="4638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6922DCD-C631-1916-4491-CEA5C31332AB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46384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6922DCD-C631-1916-4491-CEA5C3133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4638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AC85CF2-B555-5697-78B6-A38F629A1B88}"/>
                    </a:ext>
                  </a:extLst>
                </p:cNvPr>
                <p:cNvSpPr txBox="1"/>
                <p:nvPr/>
              </p:nvSpPr>
              <p:spPr>
                <a:xfrm>
                  <a:off x="8339662" y="1254808"/>
                  <a:ext cx="1356136" cy="445959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AC85CF2-B555-5697-78B6-A38F629A1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2" y="1254808"/>
                  <a:ext cx="1356136" cy="44595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B360358-33B1-E43D-3EA5-7E6D1E6DAC6E}"/>
                    </a:ext>
                  </a:extLst>
                </p:cNvPr>
                <p:cNvSpPr txBox="1"/>
                <p:nvPr/>
              </p:nvSpPr>
              <p:spPr>
                <a:xfrm>
                  <a:off x="6684134" y="3020950"/>
                  <a:ext cx="1356136" cy="445959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B360358-33B1-E43D-3EA5-7E6D1E6DAC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4" y="3020950"/>
                  <a:ext cx="1356136" cy="44595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9320A3E-CDB9-E020-F2F8-80A9975633A8}"/>
                    </a:ext>
                  </a:extLst>
                </p:cNvPr>
                <p:cNvSpPr txBox="1"/>
                <p:nvPr/>
              </p:nvSpPr>
              <p:spPr>
                <a:xfrm>
                  <a:off x="7451535" y="3771385"/>
                  <a:ext cx="1356136" cy="445959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9320A3E-CDB9-E020-F2F8-80A9975633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5" y="3771385"/>
                  <a:ext cx="1356136" cy="44595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131ACE8-C3D7-2B23-EA9F-55C3F65162D6}"/>
                    </a:ext>
                  </a:extLst>
                </p:cNvPr>
                <p:cNvSpPr txBox="1"/>
                <p:nvPr/>
              </p:nvSpPr>
              <p:spPr>
                <a:xfrm>
                  <a:off x="5532308" y="539130"/>
                  <a:ext cx="1820468" cy="72259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" dirty="0">
                      <a:solidFill>
                        <a:sysClr val="windowText" lastClr="000000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131ACE8-C3D7-2B23-EA9F-55C3F6516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08" y="539130"/>
                  <a:ext cx="1820468" cy="7225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A9F7749-EC0F-E4B8-5DB4-420293932A78}"/>
                    </a:ext>
                  </a:extLst>
                </p:cNvPr>
                <p:cNvSpPr txBox="1"/>
                <p:nvPr/>
              </p:nvSpPr>
              <p:spPr>
                <a:xfrm>
                  <a:off x="4669971" y="4871397"/>
                  <a:ext cx="2034993" cy="59461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A9F7749-EC0F-E4B8-5DB4-420293932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7"/>
                  <a:ext cx="2034993" cy="59461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FFE4D36-5BE1-B735-D769-3EA351A1C013}"/>
                    </a:ext>
                  </a:extLst>
                </p:cNvPr>
                <p:cNvSpPr txBox="1"/>
                <p:nvPr/>
              </p:nvSpPr>
              <p:spPr>
                <a:xfrm>
                  <a:off x="7177032" y="5458138"/>
                  <a:ext cx="2034993" cy="59461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FFE4D36-5BE1-B735-D769-3EA351A1C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2" y="5458138"/>
                  <a:ext cx="2034993" cy="59461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1A558EB-8EBB-CD65-154D-784217EADD09}"/>
                    </a:ext>
                  </a:extLst>
                </p:cNvPr>
                <p:cNvSpPr txBox="1"/>
                <p:nvPr/>
              </p:nvSpPr>
              <p:spPr>
                <a:xfrm>
                  <a:off x="8339662" y="219796"/>
                  <a:ext cx="1907926" cy="482426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2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1A558EB-8EBB-CD65-154D-784217EADD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2" y="219796"/>
                  <a:ext cx="1907926" cy="48242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01878B3-2FDD-7097-93D1-4E11C27CD240}"/>
                    </a:ext>
                  </a:extLst>
                </p:cNvPr>
                <p:cNvSpPr txBox="1"/>
                <p:nvPr/>
              </p:nvSpPr>
              <p:spPr>
                <a:xfrm>
                  <a:off x="8339662" y="1976654"/>
                  <a:ext cx="1907926" cy="488929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2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01878B3-2FDD-7097-93D1-4E11C27CD2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2" y="1976654"/>
                  <a:ext cx="1907926" cy="48892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B4505CE-86BB-C968-534C-E9D7440005BE}"/>
              </a:ext>
            </a:extLst>
          </p:cNvPr>
          <p:cNvGrpSpPr/>
          <p:nvPr/>
        </p:nvGrpSpPr>
        <p:grpSpPr>
          <a:xfrm>
            <a:off x="1077686" y="1731524"/>
            <a:ext cx="9183345" cy="2060149"/>
            <a:chOff x="1407268" y="1750979"/>
            <a:chExt cx="9183345" cy="20601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272AAAC-89BB-04EE-D003-88585DD9B358}"/>
                </a:ext>
              </a:extLst>
            </p:cNvPr>
            <p:cNvSpPr/>
            <p:nvPr/>
          </p:nvSpPr>
          <p:spPr>
            <a:xfrm>
              <a:off x="1407268" y="1750979"/>
              <a:ext cx="8556815" cy="201834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29E68F4-1EC5-57AE-EADD-54CF7644F085}"/>
                </a:ext>
              </a:extLst>
            </p:cNvPr>
            <p:cNvGrpSpPr/>
            <p:nvPr/>
          </p:nvGrpSpPr>
          <p:grpSpPr>
            <a:xfrm>
              <a:off x="1519983" y="2070219"/>
              <a:ext cx="9070630" cy="1740909"/>
              <a:chOff x="360996" y="2556602"/>
              <a:chExt cx="9070630" cy="1740909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13D8971-469D-29A6-26B6-B123B65EE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0996" y="2576218"/>
                <a:ext cx="1890232" cy="1007057"/>
              </a:xfrm>
              <a:prstGeom prst="rect">
                <a:avLst/>
              </a:prstGeom>
            </p:spPr>
          </p:pic>
          <p:sp>
            <p:nvSpPr>
              <p:cNvPr id="25" name="Arrow: Right 24">
                <a:extLst>
                  <a:ext uri="{FF2B5EF4-FFF2-40B4-BE49-F238E27FC236}">
                    <a16:creationId xmlns:a16="http://schemas.microsoft.com/office/drawing/2014/main" id="{6B9B9E3F-DE47-6BAC-E6A6-714C5D1C58DE}"/>
                  </a:ext>
                </a:extLst>
              </p:cNvPr>
              <p:cNvSpPr/>
              <p:nvPr/>
            </p:nvSpPr>
            <p:spPr>
              <a:xfrm>
                <a:off x="2251228" y="2797042"/>
                <a:ext cx="1205333" cy="431815"/>
              </a:xfrm>
              <a:prstGeom prst="rightArrow">
                <a:avLst/>
              </a:prstGeom>
              <a:solidFill>
                <a:srgbClr val="66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Intertemporal Constraints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7D6F991-F85A-00E8-2BB1-0ECB43F10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456560" y="2556602"/>
                <a:ext cx="1890232" cy="1007057"/>
              </a:xfrm>
              <a:prstGeom prst="rect">
                <a:avLst/>
              </a:prstGeom>
            </p:spPr>
          </p:pic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29F5B40F-07E3-C367-1D63-1A961C79D820}"/>
                  </a:ext>
                </a:extLst>
              </p:cNvPr>
              <p:cNvSpPr/>
              <p:nvPr/>
            </p:nvSpPr>
            <p:spPr>
              <a:xfrm>
                <a:off x="5346791" y="2797041"/>
                <a:ext cx="1205333" cy="431815"/>
              </a:xfrm>
              <a:prstGeom prst="rightArrow">
                <a:avLst/>
              </a:prstGeom>
              <a:solidFill>
                <a:srgbClr val="66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Intertemporal Constraints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E9213B9-6AE4-96CD-7F72-8FB25D238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0195" y="2556602"/>
                <a:ext cx="1789875" cy="953590"/>
              </a:xfrm>
              <a:prstGeom prst="rect">
                <a:avLst/>
              </a:prstGeom>
            </p:spPr>
          </p:pic>
          <p:sp>
            <p:nvSpPr>
              <p:cNvPr id="45" name="Arrow: Right 44">
                <a:extLst>
                  <a:ext uri="{FF2B5EF4-FFF2-40B4-BE49-F238E27FC236}">
                    <a16:creationId xmlns:a16="http://schemas.microsoft.com/office/drawing/2014/main" id="{13C8D171-9539-A444-2A20-6BB776D51971}"/>
                  </a:ext>
                </a:extLst>
              </p:cNvPr>
              <p:cNvSpPr/>
              <p:nvPr/>
            </p:nvSpPr>
            <p:spPr>
              <a:xfrm rot="18638784">
                <a:off x="3836950" y="3679323"/>
                <a:ext cx="767359" cy="345495"/>
              </a:xfrm>
              <a:prstGeom prst="rightArrow">
                <a:avLst/>
              </a:prstGeom>
              <a:solidFill>
                <a:srgbClr val="66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800" dirty="0"/>
                  <a:t>Set Points</a:t>
                </a:r>
              </a:p>
            </p:txBody>
          </p:sp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8705ACCA-AE30-529E-B734-1880A63A73BE}"/>
                  </a:ext>
                </a:extLst>
              </p:cNvPr>
              <p:cNvSpPr/>
              <p:nvPr/>
            </p:nvSpPr>
            <p:spPr>
              <a:xfrm>
                <a:off x="8340070" y="2789126"/>
                <a:ext cx="1091556" cy="431815"/>
              </a:xfrm>
              <a:prstGeom prst="rightArrow">
                <a:avLst/>
              </a:prstGeom>
              <a:solidFill>
                <a:srgbClr val="660000"/>
              </a:solidFill>
              <a:ln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Intertemporal Constraints</a:t>
                </a: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32F253B8-B520-F1FD-72CE-163A57090D43}"/>
                  </a:ext>
                </a:extLst>
              </p:cNvPr>
              <p:cNvSpPr/>
              <p:nvPr/>
            </p:nvSpPr>
            <p:spPr>
              <a:xfrm rot="18638784">
                <a:off x="6932512" y="3624479"/>
                <a:ext cx="767359" cy="345495"/>
              </a:xfrm>
              <a:prstGeom prst="rightArrow">
                <a:avLst/>
              </a:prstGeom>
              <a:solidFill>
                <a:srgbClr val="66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800" dirty="0"/>
                  <a:t>Set Points</a:t>
                </a:r>
              </a:p>
            </p:txBody>
          </p:sp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D71DCD4F-BAC7-C467-E42E-E65A185BC156}"/>
                  </a:ext>
                </a:extLst>
              </p:cNvPr>
              <p:cNvSpPr/>
              <p:nvPr/>
            </p:nvSpPr>
            <p:spPr>
              <a:xfrm rot="18638784">
                <a:off x="800180" y="3741084"/>
                <a:ext cx="767359" cy="345495"/>
              </a:xfrm>
              <a:prstGeom prst="rightArrow">
                <a:avLst/>
              </a:prstGeom>
              <a:solidFill>
                <a:srgbClr val="66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800" dirty="0"/>
                  <a:t>Set Points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3F7A8F1-BF68-A2D6-4554-EC0618A1E0F4}"/>
                    </a:ext>
                  </a:extLst>
                </p:cNvPr>
                <p:cNvSpPr/>
                <p:nvPr/>
              </p:nvSpPr>
              <p:spPr>
                <a:xfrm>
                  <a:off x="2105175" y="1810302"/>
                  <a:ext cx="719847" cy="23994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3F7A8F1-BF68-A2D6-4554-EC0618A1E0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5175" y="1810302"/>
                  <a:ext cx="719847" cy="239949"/>
                </a:xfrm>
                <a:prstGeom prst="rect">
                  <a:avLst/>
                </a:prstGeom>
                <a:blipFill>
                  <a:blip r:embed="rId20"/>
                  <a:stretch>
                    <a:fillRect b="-1707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34DE951-BDD0-7D5B-9E24-59A25FBB16EA}"/>
                    </a:ext>
                  </a:extLst>
                </p:cNvPr>
                <p:cNvSpPr/>
                <p:nvPr/>
              </p:nvSpPr>
              <p:spPr>
                <a:xfrm>
                  <a:off x="5298841" y="1789074"/>
                  <a:ext cx="719847" cy="23994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34DE951-BDD0-7D5B-9E24-59A25FBB16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8841" y="1789074"/>
                  <a:ext cx="719847" cy="239949"/>
                </a:xfrm>
                <a:prstGeom prst="rect">
                  <a:avLst/>
                </a:prstGeom>
                <a:blipFill>
                  <a:blip r:embed="rId2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C0BA88CF-FC78-ABD9-1F11-69500861F012}"/>
                    </a:ext>
                  </a:extLst>
                </p:cNvPr>
                <p:cNvSpPr/>
                <p:nvPr/>
              </p:nvSpPr>
              <p:spPr>
                <a:xfrm>
                  <a:off x="8244195" y="1782076"/>
                  <a:ext cx="719847" cy="23994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C0BA88CF-FC78-ABD9-1F11-69500861F0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4195" y="1782076"/>
                  <a:ext cx="719847" cy="239949"/>
                </a:xfrm>
                <a:prstGeom prst="rect">
                  <a:avLst/>
                </a:prstGeom>
                <a:blipFill>
                  <a:blip r:embed="rId2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CEC3D602-A127-7411-1D45-F8E60B4974FD}"/>
              </a:ext>
            </a:extLst>
          </p:cNvPr>
          <p:cNvSpPr/>
          <p:nvPr/>
        </p:nvSpPr>
        <p:spPr>
          <a:xfrm>
            <a:off x="671824" y="6075835"/>
            <a:ext cx="3891573" cy="723200"/>
          </a:xfrm>
          <a:prstGeom prst="rect">
            <a:avLst/>
          </a:prstGeom>
          <a:solidFill>
            <a:srgbClr val="C0B17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Rectangle sizes representative of size of each Optimization Problem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108B503-0A97-FFD2-C86B-B908C66A2A6F}"/>
              </a:ext>
            </a:extLst>
          </p:cNvPr>
          <p:cNvSpPr/>
          <p:nvPr/>
        </p:nvSpPr>
        <p:spPr>
          <a:xfrm>
            <a:off x="5339545" y="6088520"/>
            <a:ext cx="5953865" cy="723200"/>
          </a:xfrm>
          <a:prstGeom prst="rect">
            <a:avLst/>
          </a:prstGeom>
          <a:solidFill>
            <a:srgbClr val="C0B17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 nonlinear optimization problems, computational burden increases </a:t>
            </a:r>
            <a:r>
              <a:rPr lang="en-US" i="1" dirty="0">
                <a:solidFill>
                  <a:schemeClr val="tx1"/>
                </a:solidFill>
              </a:rPr>
              <a:t>superlinearly </a:t>
            </a:r>
            <a:r>
              <a:rPr lang="en-US" dirty="0">
                <a:solidFill>
                  <a:schemeClr val="tx1"/>
                </a:solidFill>
              </a:rPr>
              <a:t>with size!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72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34D78-63AE-708E-7D06-037F54A8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40455-6B51-1BA4-7D8C-6B58F7CA0E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MPOPF Simulation results for IEEE123A_1ph – Convergence</a:t>
            </a:r>
            <a:endParaRPr lang="en-I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4D6DACD-D5C4-9BE9-C663-ADD8B256FD9C}"/>
              </a:ext>
            </a:extLst>
          </p:cNvPr>
          <p:cNvSpPr txBox="1">
            <a:spLocks/>
          </p:cNvSpPr>
          <p:nvPr/>
        </p:nvSpPr>
        <p:spPr>
          <a:xfrm>
            <a:off x="749199" y="4443810"/>
            <a:ext cx="4997706" cy="498749"/>
          </a:xfrm>
          <a:prstGeom prst="rect">
            <a:avLst/>
          </a:prstGeom>
          <a:noFill/>
          <a:ln>
            <a:solidFill>
              <a:srgbClr val="213EFF"/>
            </a:solidFill>
          </a:ln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Convergence of Objective Function: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tADMM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13EFF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Blue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) vs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Brute Forced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3892C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Orange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7E476-91E6-8BEC-0F60-FE8E03E03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834892"/>
            <a:ext cx="6000804" cy="2369081"/>
          </a:xfrm>
          <a:prstGeom prst="rect">
            <a:avLst/>
          </a:prstGeom>
          <a:ln>
            <a:solidFill>
              <a:srgbClr val="7F6A3A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E1110-6F47-EA6F-61B6-9C830FB07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580" y="1726388"/>
            <a:ext cx="3614837" cy="2430223"/>
          </a:xfrm>
          <a:prstGeom prst="rect">
            <a:avLst/>
          </a:prstGeom>
          <a:ln>
            <a:solidFill>
              <a:srgbClr val="7F6A3A"/>
            </a:solidFill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100E45-E1FB-C06C-B3B4-AA3F8C67F069}"/>
              </a:ext>
            </a:extLst>
          </p:cNvPr>
          <p:cNvSpPr txBox="1">
            <a:spLocks/>
          </p:cNvSpPr>
          <p:nvPr/>
        </p:nvSpPr>
        <p:spPr>
          <a:xfrm>
            <a:off x="6559166" y="4434115"/>
            <a:ext cx="4997706" cy="498749"/>
          </a:xfrm>
          <a:prstGeom prst="rect">
            <a:avLst/>
          </a:prstGeom>
          <a:noFill/>
          <a:ln>
            <a:solidFill>
              <a:srgbClr val="213EFF"/>
            </a:solidFill>
          </a:ln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Convergence of norms: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r-norm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6B00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Green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) vs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s-norm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7100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Orange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4FA26-9FB6-2137-A529-DCDB9EEAFCA1}"/>
              </a:ext>
            </a:extLst>
          </p:cNvPr>
          <p:cNvSpPr txBox="1"/>
          <p:nvPr/>
        </p:nvSpPr>
        <p:spPr>
          <a:xfrm>
            <a:off x="200052" y="5458785"/>
            <a:ext cx="3541854" cy="1107996"/>
          </a:xfrm>
          <a:prstGeom prst="rect">
            <a:avLst/>
          </a:prstGeom>
          <a:solidFill>
            <a:srgbClr val="213EFF"/>
          </a:solidFill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--- tADMM SUBPROBLEM SIZE (one time period) ---</a:t>
            </a:r>
          </a:p>
          <a:p>
            <a:r>
              <a:rPr lang="en-IN" sz="1100" dirty="0">
                <a:solidFill>
                  <a:schemeClr val="bg1"/>
                </a:solidFill>
              </a:rPr>
              <a:t>Number of variables: 5520</a:t>
            </a:r>
          </a:p>
          <a:p>
            <a:r>
              <a:rPr lang="en-IN" sz="1100" dirty="0">
                <a:solidFill>
                  <a:schemeClr val="bg1"/>
                </a:solidFill>
              </a:rPr>
              <a:t>Linear constraints: 8145</a:t>
            </a:r>
          </a:p>
          <a:p>
            <a:r>
              <a:rPr lang="en-IN" sz="1100" dirty="0">
                <a:solidFill>
                  <a:schemeClr val="bg1"/>
                </a:solidFill>
              </a:rPr>
              <a:t>Quadratic constraints (SOCP): 127</a:t>
            </a:r>
          </a:p>
          <a:p>
            <a:r>
              <a:rPr lang="en-IN" sz="1100" dirty="0">
                <a:solidFill>
                  <a:schemeClr val="bg1"/>
                </a:solidFill>
              </a:rPr>
              <a:t>Nonlinear constraints: 0</a:t>
            </a:r>
          </a:p>
          <a:p>
            <a:r>
              <a:rPr lang="en-IN" sz="1100" dirty="0">
                <a:solidFill>
                  <a:schemeClr val="bg1"/>
                </a:solidFill>
              </a:rPr>
              <a:t>Total constraints: 8272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9C6F6-259E-EE34-AD2B-F8A774453840}"/>
              </a:ext>
            </a:extLst>
          </p:cNvPr>
          <p:cNvSpPr txBox="1"/>
          <p:nvPr/>
        </p:nvSpPr>
        <p:spPr>
          <a:xfrm>
            <a:off x="3888922" y="5458785"/>
            <a:ext cx="3715965" cy="1107996"/>
          </a:xfrm>
          <a:prstGeom prst="rect">
            <a:avLst/>
          </a:prstGeom>
          <a:solidFill>
            <a:srgbClr val="C0B178"/>
          </a:solidFill>
        </p:spPr>
        <p:txBody>
          <a:bodyPr wrap="square">
            <a:spAutoFit/>
          </a:bodyPr>
          <a:lstStyle/>
          <a:p>
            <a:r>
              <a:rPr lang="en-IN" sz="1100" dirty="0"/>
              <a:t>--- BRUTE FORCE PROBLEM SIZE ---</a:t>
            </a:r>
          </a:p>
          <a:p>
            <a:r>
              <a:rPr lang="en-IN" sz="1100" dirty="0"/>
              <a:t>Number of variables: 55680</a:t>
            </a:r>
          </a:p>
          <a:p>
            <a:r>
              <a:rPr lang="en-IN" sz="1100" dirty="0"/>
              <a:t>Linear constraints: 70560</a:t>
            </a:r>
          </a:p>
          <a:p>
            <a:r>
              <a:rPr lang="en-IN" sz="1100" dirty="0"/>
              <a:t>Quadratic constraints (SOCP): 12192</a:t>
            </a:r>
          </a:p>
          <a:p>
            <a:r>
              <a:rPr lang="en-IN" sz="1100" dirty="0"/>
              <a:t>Nonlinear constraints: 0</a:t>
            </a:r>
          </a:p>
          <a:p>
            <a:r>
              <a:rPr lang="en-IN" sz="1100" dirty="0"/>
              <a:t>Total constraints: 82752</a:t>
            </a:r>
          </a:p>
        </p:txBody>
      </p:sp>
    </p:spTree>
    <p:extLst>
      <p:ext uri="{BB962C8B-B14F-4D97-AF65-F5344CB8AC3E}">
        <p14:creationId xmlns:p14="http://schemas.microsoft.com/office/powerpoint/2010/main" val="1702911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A02B5-6283-E3E2-49B9-9AFCDCC87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7E7F-C3D0-F99C-7910-07467F54F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tADMM – temporal ADMM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E2CF24A-C3B8-2498-F082-13970A7E3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553" y="1770971"/>
            <a:ext cx="3275965" cy="47319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2C82E-658D-618C-45CB-DD4CD8E6D4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temporal decomposition algorithm for MPOPF</a:t>
            </a:r>
            <a:endParaRPr lang="en-I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89A43B-01A5-D23D-3E00-812CB0AD0B1C}"/>
              </a:ext>
            </a:extLst>
          </p:cNvPr>
          <p:cNvSpPr txBox="1">
            <a:spLocks/>
          </p:cNvSpPr>
          <p:nvPr/>
        </p:nvSpPr>
        <p:spPr>
          <a:xfrm>
            <a:off x="4489194" y="1900135"/>
            <a:ext cx="4731006" cy="2519465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Currently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tADMM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0000">
                    <a:lumMod val="75000"/>
                    <a:lumOff val="25000"/>
                  </a:srgbClr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converging slower than Brute-forced optimization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which shouldn’t be the case since typically solution times of nonlinear problems scale superlinearly with problem size.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Lato"/>
              <a:ea typeface="+mj-ea"/>
              <a:cs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We feel that this might either be due to some poor optimization or some other bugs.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lumMod val="75000"/>
                    <a:lumOff val="25000"/>
                  </a:srgbClr>
                </a:solidFill>
                <a:effectLst/>
                <a:uLnTx/>
                <a:uFillTx/>
                <a:latin typeface="Lato"/>
                <a:ea typeface="+mj-ea"/>
                <a:cs typeface="Lato"/>
              </a:rPr>
              <a:t>Currently under investigation</a:t>
            </a:r>
          </a:p>
        </p:txBody>
      </p:sp>
    </p:spTree>
    <p:extLst>
      <p:ext uri="{BB962C8B-B14F-4D97-AF65-F5344CB8AC3E}">
        <p14:creationId xmlns:p14="http://schemas.microsoft.com/office/powerpoint/2010/main" val="3158174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7DBEB-9E37-CB60-8F8F-B6BC54410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0D1B-639F-E0A7-FC3C-9FB71AB5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 – Differential Dynamic Programming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0508A-E0D7-CB10-9BD9-45810D2C1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5460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760B-1450-AEA3-40F7-ED09411B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 – Differential Dynamic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31876-D100-D08D-AA8A-FBE63F04538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Formulation for Forward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B2C5D-3BEC-5A24-3838-CF70FF455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86" y="1803338"/>
            <a:ext cx="6124070" cy="449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04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EF84E-8C3B-416C-5D65-3F6088FD9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2A1FB-BAFA-4F2F-456A-C41FD952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 – Differential 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C10F0-43AF-5D21-6D5F-4E7EE50D8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086" y="1909641"/>
            <a:ext cx="3776488" cy="428653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Currently while DDP iterations ‘hit’ near-optimal points many times, they never quite converge to a fixed point.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645D4-81BE-A9AA-D062-38335BE80E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Key Results: IEEE123B_1ph BFM-NL with 40% PVs and 51% Batteries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B292B-8E73-C173-9C62-282C05F21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536" y="2062221"/>
            <a:ext cx="6124070" cy="3981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8D4DF5-271B-8565-3875-8C2A5FDEC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504" y="3911750"/>
            <a:ext cx="3821745" cy="259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76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F3FBB-596E-0B9E-BC09-73FEF95C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34A3-3BE3-F854-A8C2-453B4841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 – Differential 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BE7DA-BC05-D26A-59F0-676180B5A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086" y="1909641"/>
            <a:ext cx="3776488" cy="4286531"/>
          </a:xfrm>
        </p:spPr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6E7E8-5196-A70E-6AC0-89C5CCDF7A2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Key Results: IEEE123B_1ph LDF with 40% PVs and 51% Batteries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7B21D-F04B-C2FF-AEE1-EA320C59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536" y="2081113"/>
            <a:ext cx="6124070" cy="3943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DB0AFA-8B24-F4C0-A845-CB97E48D1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504" y="3911750"/>
            <a:ext cx="3821745" cy="259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87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0DECD-D6F6-F2EA-B6EF-60A988B9E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43F7-6CD4-0D0D-5790-EFD01789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 – Differential 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4205C-D7D4-5C4E-8540-4391E7ABA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086" y="1909641"/>
            <a:ext cx="3776488" cy="428653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Certain ‘catch convergence’ techniques were employed, but even they don’t reliably work so far.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BCC68-D24F-0FFE-FC8A-57641C2AC9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Key Results: IEEE730_1ph LDF with 21% PVs and 31% Batteries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33F6D4-25D1-C929-5820-F735A626D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536" y="2132174"/>
            <a:ext cx="6124070" cy="384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69CC1E-3D3D-4229-07C3-E270A19A8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504" y="3911750"/>
            <a:ext cx="3821745" cy="259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35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E6CAC-B509-C913-BD49-C8600E076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EB2A-4239-AFB3-2CA4-8EFC1230F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Publications, Future Work and Timeline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4C27D-A4D7-B2C5-2CAD-192551031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Publications</a:t>
            </a:r>
          </a:p>
          <a:p>
            <a:r>
              <a:rPr lang="en-US" dirty="0"/>
              <a:t>Perfecting Temporal Decomposition for Medium Sized Balanced Three-Phase Systems</a:t>
            </a:r>
          </a:p>
          <a:p>
            <a:r>
              <a:rPr lang="en-US" dirty="0"/>
              <a:t>Temporal Decomposition for Large Sized Unbalanced Three-Phase Systems</a:t>
            </a:r>
          </a:p>
          <a:p>
            <a:r>
              <a:rPr lang="en-US" dirty="0"/>
              <a:t>Concluding Research and Dissertation</a:t>
            </a:r>
          </a:p>
          <a:p>
            <a:r>
              <a:rPr lang="en-US" dirty="0"/>
              <a:t>Timeline Gantt Chart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6137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6A57B-41DB-4645-5708-80D96BED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Publications, Future Work and Timeline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17036-7147-A9E6-EA6A-D0C76FCB9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4087092"/>
            <a:ext cx="10063163" cy="2448104"/>
          </a:xfrm>
        </p:spPr>
        <p:txBody>
          <a:bodyPr/>
          <a:lstStyle/>
          <a:p>
            <a:r>
              <a:rPr lang="en-US" dirty="0"/>
              <a:t>Aiming to submit tADMM work as extension to the IAS paper by December 2025.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0684B-40AC-528D-006B-D783ABB307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Current Publications and intended future publication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E4179-B6CA-6054-3C12-1C1AABCED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82" y="1735754"/>
            <a:ext cx="8250382" cy="18910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3D5748-5522-3D9E-99AF-03DB594ACDBB}"/>
              </a:ext>
            </a:extLst>
          </p:cNvPr>
          <p:cNvSpPr/>
          <p:nvPr/>
        </p:nvSpPr>
        <p:spPr>
          <a:xfrm>
            <a:off x="10045430" y="1833159"/>
            <a:ext cx="1926077" cy="3176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n-ea"/>
                <a:cs typeface="Lato"/>
              </a:rPr>
              <a:t>NAPS Paper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8F6F4"/>
              </a:solidFill>
              <a:effectLst/>
              <a:uLnTx/>
              <a:uFillTx/>
              <a:latin typeface="Lato"/>
              <a:ea typeface="+mn-ea"/>
              <a:cs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0BF445-B1F8-944F-1016-A69E937CB935}"/>
              </a:ext>
            </a:extLst>
          </p:cNvPr>
          <p:cNvSpPr/>
          <p:nvPr/>
        </p:nvSpPr>
        <p:spPr>
          <a:xfrm>
            <a:off x="10045430" y="2347764"/>
            <a:ext cx="1926077" cy="11657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6F4"/>
                </a:solidFill>
                <a:effectLst/>
                <a:uLnTx/>
                <a:uFillTx/>
                <a:latin typeface="Lato"/>
                <a:ea typeface="+mn-ea"/>
                <a:cs typeface="Lato"/>
              </a:rPr>
              <a:t>IAS Paper which can be extended to an IAS journal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8F6F4"/>
              </a:solidFill>
              <a:effectLst/>
              <a:uLnTx/>
              <a:uFillTx/>
              <a:latin typeface="Lato"/>
              <a:ea typeface="+mn-ea"/>
              <a:cs typeface="Lato"/>
            </a:endParaRPr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3E2BB398-1F1B-5583-1961-7656AA2A6147}"/>
              </a:ext>
            </a:extLst>
          </p:cNvPr>
          <p:cNvSpPr/>
          <p:nvPr/>
        </p:nvSpPr>
        <p:spPr>
          <a:xfrm rot="7704479">
            <a:off x="9779999" y="3746217"/>
            <a:ext cx="940037" cy="269803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8F6F4"/>
              </a:solidFill>
              <a:effectLst/>
              <a:uLnTx/>
              <a:uFillTx/>
              <a:latin typeface="Lato"/>
              <a:ea typeface="+mn-ea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585620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41105-A626-9209-EF39-BC41DD0D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and Timeline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955892-4758-21BF-CD23-7A1E7BB816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>
                    <a:solidFill>
                      <a:srgbClr val="6B8E23"/>
                    </a:solidFill>
                  </a:rPr>
                  <a:t>Already successfully achieved</a:t>
                </a:r>
                <a:r>
                  <a:rPr lang="en-US" sz="2000" dirty="0"/>
                  <a:t>: IEEE 123 Balanced-Three Phase Network +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17</m:t>
                    </m:r>
                  </m:oMath>
                </a14:m>
                <a:r>
                  <a:rPr lang="en-US" sz="2000" dirty="0"/>
                  <a:t> PVs +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26</m:t>
                    </m:r>
                  </m:oMath>
                </a14:m>
                <a:r>
                  <a:rPr lang="en-US" sz="2000" dirty="0"/>
                  <a:t> Batteries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=96</m:t>
                    </m:r>
                  </m:oMath>
                </a14:m>
                <a:r>
                  <a:rPr lang="en-US" sz="2000" dirty="0"/>
                  <a:t> timesteps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/>
                  <a:t>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=15</m:t>
                    </m:r>
                    <m:r>
                      <m:rPr>
                        <m:sty m:val="p"/>
                      </m:rPr>
                      <a:rPr lang="en-US" sz="2000" i="1" dirty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2000" dirty="0"/>
                  <a:t>) solved to optimality using tADMM</a:t>
                </a:r>
              </a:p>
              <a:p>
                <a:r>
                  <a:rPr lang="en-US" sz="2000" dirty="0">
                    <a:solidFill>
                      <a:srgbClr val="A44A3F"/>
                    </a:solidFill>
                  </a:rPr>
                  <a:t>But current implementation is somehow slower</a:t>
                </a:r>
                <a:r>
                  <a:rPr lang="en-US" sz="2000" dirty="0">
                    <a:solidFill>
                      <a:srgbClr val="C2785A"/>
                    </a:solidFill>
                  </a:rPr>
                  <a:t> </a:t>
                </a:r>
                <a:r>
                  <a:rPr lang="en-US" sz="2000" dirty="0"/>
                  <a:t>in time compared to brute force solution, perhaps due to poorly optimized code or other reasons – </a:t>
                </a:r>
                <a:r>
                  <a:rPr lang="en-US" sz="2000" dirty="0">
                    <a:solidFill>
                      <a:srgbClr val="6E7F80"/>
                    </a:solidFill>
                  </a:rPr>
                  <a:t>currently in investigation</a:t>
                </a:r>
              </a:p>
              <a:p>
                <a:pPr lvl="1"/>
                <a:endParaRPr lang="en-US" sz="2000" dirty="0">
                  <a:solidFill>
                    <a:srgbClr val="6E7F80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solidFill>
                      <a:srgbClr val="6E7F80"/>
                    </a:solidFill>
                  </a:rPr>
                  <a:t>Now to December 2025</a:t>
                </a:r>
              </a:p>
              <a:p>
                <a:pPr lvl="1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marL="36576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955892-4758-21BF-CD23-7A1E7BB816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4" t="-2560" r="-1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40600-7B70-2F6B-4828-84957C176E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Task 1: Temporal Decomposition for Medium 1ph Systems</a:t>
            </a:r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F6C8E5D4-048B-EB1D-42F9-94F50C745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94976" y="4015131"/>
            <a:ext cx="1624714" cy="2346809"/>
          </a:xfrm>
          <a:prstGeom prst="rect">
            <a:avLst/>
          </a:prstGeom>
          <a:ln>
            <a:solidFill>
              <a:srgbClr val="A44A3F"/>
            </a:solidFill>
          </a:ln>
        </p:spPr>
      </p:pic>
      <p:pic>
        <p:nvPicPr>
          <p:cNvPr id="6" name="Content Placeholder 9" descr="A graph of a graph&#10;&#10;AI-generated content may be incorrect.">
            <a:extLst>
              <a:ext uri="{FF2B5EF4-FFF2-40B4-BE49-F238E27FC236}">
                <a16:creationId xmlns:a16="http://schemas.microsoft.com/office/drawing/2014/main" id="{EE9C04F4-20D9-FB36-4619-C3BBE5F42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589" y="4015131"/>
            <a:ext cx="1624714" cy="2346809"/>
          </a:xfrm>
          <a:prstGeom prst="rect">
            <a:avLst/>
          </a:prstGeom>
          <a:ln>
            <a:solidFill>
              <a:srgbClr val="6B8E23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D2782DE-576A-FFEE-487C-5ED1D97933F5}"/>
              </a:ext>
            </a:extLst>
          </p:cNvPr>
          <p:cNvSpPr txBox="1">
            <a:spLocks/>
          </p:cNvSpPr>
          <p:nvPr/>
        </p:nvSpPr>
        <p:spPr>
          <a:xfrm>
            <a:off x="8170402" y="6481868"/>
            <a:ext cx="1546901" cy="298894"/>
          </a:xfrm>
          <a:prstGeom prst="rect">
            <a:avLst/>
          </a:prstGeom>
          <a:solidFill>
            <a:srgbClr val="6B8E23">
              <a:alpha val="80000"/>
            </a:srgbClr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400" b="0" dirty="0">
                <a:latin typeface="+mj-lt"/>
              </a:rPr>
              <a:t>Good convergence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B090A0-80C9-B5A6-DFD4-7AEEE04E395E}"/>
              </a:ext>
            </a:extLst>
          </p:cNvPr>
          <p:cNvSpPr txBox="1">
            <a:spLocks/>
          </p:cNvSpPr>
          <p:nvPr/>
        </p:nvSpPr>
        <p:spPr>
          <a:xfrm>
            <a:off x="10133882" y="6460815"/>
            <a:ext cx="1546901" cy="298894"/>
          </a:xfrm>
          <a:prstGeom prst="rect">
            <a:avLst/>
          </a:prstGeom>
          <a:solidFill>
            <a:srgbClr val="A44A3F">
              <a:alpha val="80000"/>
            </a:srgbClr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400" b="0" dirty="0">
                <a:latin typeface="+mj-lt"/>
              </a:rPr>
              <a:t>Slow optimization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C6408-618F-AA37-5C65-7F00E1C9B869}"/>
              </a:ext>
            </a:extLst>
          </p:cNvPr>
          <p:cNvSpPr txBox="1"/>
          <p:nvPr/>
        </p:nvSpPr>
        <p:spPr>
          <a:xfrm rot="1899372">
            <a:off x="11287079" y="3773671"/>
            <a:ext cx="865223" cy="384048"/>
          </a:xfrm>
          <a:prstGeom prst="rect">
            <a:avLst/>
          </a:prstGeom>
          <a:solidFill>
            <a:srgbClr val="6E7F8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fix!</a:t>
            </a:r>
          </a:p>
        </p:txBody>
      </p:sp>
    </p:spTree>
    <p:extLst>
      <p:ext uri="{BB962C8B-B14F-4D97-AF65-F5344CB8AC3E}">
        <p14:creationId xmlns:p14="http://schemas.microsoft.com/office/powerpoint/2010/main" val="319265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92039-5BAA-64B6-8B58-0FF7A76BA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DB927-CCBF-B6BC-6758-78DCA365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63555"/>
            <a:ext cx="10063163" cy="579200"/>
          </a:xfrm>
        </p:spPr>
        <p:txBody>
          <a:bodyPr/>
          <a:lstStyle/>
          <a:p>
            <a:r>
              <a:rPr lang="en-US" dirty="0"/>
              <a:t>Introduction and Motivation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FD548-66E0-7998-DC95-8799529052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 Decomposition Approach?</a:t>
            </a:r>
            <a:endParaRPr lang="en-IN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F64ED94-B6A2-1DAB-6AC1-EC36F777C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/>
          <a:lstStyle/>
          <a:p>
            <a:r>
              <a:rPr lang="en-US" sz="2000" dirty="0"/>
              <a:t>Others have employed Successive Linearization [</a:t>
            </a:r>
            <a:r>
              <a:rPr lang="en-US" sz="2000" dirty="0" err="1"/>
              <a:t>usmain</a:t>
            </a:r>
            <a:r>
              <a:rPr lang="en-US" sz="2000" dirty="0"/>
              <a:t>] or Two-stage hierarchical optimization [Nawaf2018] which can miss global optimum</a:t>
            </a:r>
          </a:p>
          <a:p>
            <a:r>
              <a:rPr lang="en-US" sz="2000" dirty="0"/>
              <a:t>Realistic modelling often requires </a:t>
            </a:r>
            <a:r>
              <a:rPr lang="en-US" sz="2000" b="1" dirty="0"/>
              <a:t>nonlinear</a:t>
            </a:r>
            <a:r>
              <a:rPr lang="en-US" sz="2000" dirty="0"/>
              <a:t> distribution system representations </a:t>
            </a:r>
          </a:p>
          <a:p>
            <a:pPr lvl="1"/>
            <a:r>
              <a:rPr lang="en-US" sz="2000" dirty="0"/>
              <a:t>But these are computationally expensive</a:t>
            </a:r>
          </a:p>
          <a:p>
            <a:r>
              <a:rPr lang="en-US" sz="2000" b="1" dirty="0"/>
              <a:t>Decomposition-based algorithms</a:t>
            </a:r>
            <a:r>
              <a:rPr lang="en-US" sz="2000" dirty="0"/>
              <a:t> can break MPOPF into</a:t>
            </a:r>
            <a:r>
              <a:rPr lang="en-US" sz="2000" b="1" dirty="0"/>
              <a:t> smaller, parallelizable subproblems</a:t>
            </a:r>
          </a:p>
          <a:p>
            <a:r>
              <a:rPr lang="en-US" sz="2000" dirty="0"/>
              <a:t>This enables:</a:t>
            </a:r>
          </a:p>
          <a:p>
            <a:pPr lvl="1"/>
            <a:r>
              <a:rPr lang="en-US" sz="2000" dirty="0"/>
              <a:t>Scalability to larger feeders and larger timescales</a:t>
            </a:r>
          </a:p>
          <a:p>
            <a:pPr lvl="1"/>
            <a:r>
              <a:rPr lang="en-US" sz="2000" dirty="0"/>
              <a:t>Faster or near real-time solutions</a:t>
            </a:r>
          </a:p>
          <a:p>
            <a:pPr lvl="1"/>
            <a:r>
              <a:rPr lang="en-US" sz="2000" b="1" dirty="0"/>
              <a:t>Adoption by DSOs</a:t>
            </a:r>
            <a:r>
              <a:rPr lang="en-US" sz="2000" dirty="0"/>
              <a:t> when GED coordination becomes operationally necessary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AF0E2-D029-3E85-E32B-7A3CE3242A61}"/>
              </a:ext>
            </a:extLst>
          </p:cNvPr>
          <p:cNvSpPr/>
          <p:nvPr/>
        </p:nvSpPr>
        <p:spPr>
          <a:xfrm>
            <a:off x="1091714" y="5927388"/>
            <a:ext cx="9651952" cy="456323"/>
          </a:xfrm>
          <a:prstGeom prst="rect">
            <a:avLst/>
          </a:prstGeom>
          <a:solidFill>
            <a:srgbClr val="AB85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Accurate modelling </a:t>
            </a:r>
            <a:r>
              <a:rPr lang="en-US" i="1" dirty="0"/>
              <a:t>+ </a:t>
            </a:r>
            <a:r>
              <a:rPr lang="en-US" b="1" i="1" dirty="0"/>
              <a:t>Scalable Decomposition </a:t>
            </a:r>
            <a:r>
              <a:rPr lang="en-US" i="1" dirty="0"/>
              <a:t>is the key to enabling future grid operations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3850725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01D57-5B49-48C1-B232-C8771AF82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765D-3949-101F-C828-BE8D0280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and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5852A-168D-EF6A-D832-42E513D3E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Formulate and implement tADMM for larger test systems like IEEE8500 3ph and 9500 3ph systems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First start with LinDistFlow3ph implementation, and if successful attempt to extend to nonlinear 3ph formulation</a:t>
            </a:r>
          </a:p>
          <a:p>
            <a:pPr lvl="1"/>
            <a:endParaRPr lang="en-US" dirty="0">
              <a:solidFill>
                <a:srgbClr val="6E7F8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6E7F80"/>
                </a:solidFill>
              </a:rPr>
              <a:t>Jan 2026 to March 2026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365760" lvl="2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534FB-E4C4-ED1A-834D-5578344451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Task 2: Temporal Decomposition for Large Unbalanced 3ph Systems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1BA33C-B321-8335-C3AD-D40FA3A4F169}"/>
              </a:ext>
            </a:extLst>
          </p:cNvPr>
          <p:cNvSpPr txBox="1">
            <a:spLocks/>
          </p:cNvSpPr>
          <p:nvPr/>
        </p:nvSpPr>
        <p:spPr>
          <a:xfrm>
            <a:off x="8948542" y="6211216"/>
            <a:ext cx="2500373" cy="275378"/>
          </a:xfrm>
          <a:prstGeom prst="rect">
            <a:avLst/>
          </a:prstGeom>
          <a:solidFill>
            <a:srgbClr val="AB852F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400" b="0" dirty="0">
                <a:latin typeface="+mj-lt"/>
              </a:rPr>
              <a:t>9500 3ph System [9500Test]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ECACDB-AD6B-160C-CD2C-9A705B10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543" y="3927332"/>
            <a:ext cx="2500373" cy="2132671"/>
          </a:xfrm>
          <a:prstGeom prst="rect">
            <a:avLst/>
          </a:prstGeom>
          <a:ln>
            <a:solidFill>
              <a:srgbClr val="AB852F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806449-ACC6-DC2C-677C-A2B183B49574}"/>
              </a:ext>
            </a:extLst>
          </p:cNvPr>
          <p:cNvSpPr txBox="1"/>
          <p:nvPr/>
        </p:nvSpPr>
        <p:spPr>
          <a:xfrm rot="1899372">
            <a:off x="10883590" y="3740641"/>
            <a:ext cx="1267603" cy="373380"/>
          </a:xfrm>
          <a:prstGeom prst="rect">
            <a:avLst/>
          </a:prstGeom>
          <a:solidFill>
            <a:srgbClr val="6E7F8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87F006-CFB6-CF49-BD72-0060800BE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828" y="3927332"/>
            <a:ext cx="2346172" cy="2132671"/>
          </a:xfrm>
          <a:prstGeom prst="rect">
            <a:avLst/>
          </a:prstGeom>
          <a:ln>
            <a:solidFill>
              <a:srgbClr val="AB852F"/>
            </a:solidFill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DA873B4-E507-93F7-566D-918DE91B2033}"/>
              </a:ext>
            </a:extLst>
          </p:cNvPr>
          <p:cNvSpPr txBox="1">
            <a:spLocks/>
          </p:cNvSpPr>
          <p:nvPr/>
        </p:nvSpPr>
        <p:spPr>
          <a:xfrm>
            <a:off x="6178202" y="6211216"/>
            <a:ext cx="2500373" cy="399134"/>
          </a:xfrm>
          <a:prstGeom prst="rect">
            <a:avLst/>
          </a:prstGeom>
          <a:solidFill>
            <a:srgbClr val="AB852F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400" b="0" dirty="0">
                <a:latin typeface="+mj-lt"/>
              </a:rPr>
              <a:t>IEEE 8500 3ph System [ieee8500]</a:t>
            </a:r>
          </a:p>
        </p:txBody>
      </p:sp>
    </p:spTree>
    <p:extLst>
      <p:ext uri="{BB962C8B-B14F-4D97-AF65-F5344CB8AC3E}">
        <p14:creationId xmlns:p14="http://schemas.microsoft.com/office/powerpoint/2010/main" val="25413094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B94D8-B055-3942-0A32-9637C007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ED44-CEAF-D8F3-F8B9-386B13AF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and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0A3E1-1B24-CCB5-A6AC-FC698568C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Complete investigating DDP and document its performance in a paper</a:t>
            </a:r>
          </a:p>
          <a:p>
            <a:r>
              <a:rPr lang="en-US" sz="2000" dirty="0">
                <a:solidFill>
                  <a:schemeClr val="tx1"/>
                </a:solidFill>
              </a:rPr>
              <a:t>Conduct a final comprehensive literature review on novel temporal decomposition methods for MPOPF</a:t>
            </a:r>
          </a:p>
          <a:p>
            <a:r>
              <a:rPr lang="en-US" sz="2000" dirty="0">
                <a:solidFill>
                  <a:schemeClr val="tx1"/>
                </a:solidFill>
              </a:rPr>
              <a:t>Complete any remaining implementations or case studies</a:t>
            </a:r>
            <a:endParaRPr lang="en-US" dirty="0">
              <a:solidFill>
                <a:srgbClr val="6E7F8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6E7F80"/>
                </a:solidFill>
              </a:rPr>
              <a:t>Feb 2026 to May 2026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365760" lvl="2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56093-0D00-4784-D8C8-CD4BD2D0CCA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Task 3: Concluding Research and Dissertation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DDE1BA-ECE7-1794-176D-09FCA28AF112}"/>
              </a:ext>
            </a:extLst>
          </p:cNvPr>
          <p:cNvSpPr txBox="1">
            <a:spLocks/>
          </p:cNvSpPr>
          <p:nvPr/>
        </p:nvSpPr>
        <p:spPr>
          <a:xfrm>
            <a:off x="7429732" y="6027578"/>
            <a:ext cx="2500373" cy="457269"/>
          </a:xfrm>
          <a:prstGeom prst="rect">
            <a:avLst/>
          </a:prstGeom>
          <a:solidFill>
            <a:srgbClr val="6E7F80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400" b="0" dirty="0">
                <a:latin typeface="+mj-lt"/>
              </a:rPr>
              <a:t>Try to finalize conclusion about DDP performance for MPOPF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30362F-87C8-82E5-AD48-D70C2DDE2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6408" y="4439365"/>
            <a:ext cx="2500373" cy="1386462"/>
          </a:xfrm>
          <a:prstGeom prst="rect">
            <a:avLst/>
          </a:prstGeom>
          <a:ln>
            <a:solidFill>
              <a:srgbClr val="A44A3F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C070D8-4124-D4A3-0947-49E4BC70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728" y="3282576"/>
            <a:ext cx="1373635" cy="2507476"/>
          </a:xfrm>
          <a:prstGeom prst="rect">
            <a:avLst/>
          </a:prstGeom>
          <a:solidFill>
            <a:srgbClr val="6E7F80"/>
          </a:solidFill>
          <a:ln w="19050">
            <a:solidFill>
              <a:srgbClr val="6E7F80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914810C-4C11-E589-0752-EF3F7524D949}"/>
              </a:ext>
            </a:extLst>
          </p:cNvPr>
          <p:cNvSpPr txBox="1">
            <a:spLocks/>
          </p:cNvSpPr>
          <p:nvPr/>
        </p:nvSpPr>
        <p:spPr>
          <a:xfrm>
            <a:off x="10170420" y="6045652"/>
            <a:ext cx="1707255" cy="439195"/>
          </a:xfrm>
          <a:prstGeom prst="rect">
            <a:avLst/>
          </a:prstGeom>
          <a:solidFill>
            <a:srgbClr val="6E7F80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400" b="0" dirty="0">
                <a:latin typeface="+mj-lt"/>
              </a:rPr>
              <a:t>Finish writing dissertation</a:t>
            </a:r>
          </a:p>
        </p:txBody>
      </p:sp>
    </p:spTree>
    <p:extLst>
      <p:ext uri="{BB962C8B-B14F-4D97-AF65-F5344CB8AC3E}">
        <p14:creationId xmlns:p14="http://schemas.microsoft.com/office/powerpoint/2010/main" val="27524046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B68AD-9246-3AAA-1FD6-37A7F4830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43785-71C7-BAA5-9087-E4EB4F6C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and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983-E9F4-7BDA-3C78-CBEDE955D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365760" lvl="2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CDC1C-4DFE-F9C9-B2D3-F17DEC74B4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Timeline as Gantt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327230-AB98-1414-6C99-17428683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16" y="1734059"/>
            <a:ext cx="7320668" cy="4408960"/>
          </a:xfrm>
          <a:prstGeom prst="rect">
            <a:avLst/>
          </a:prstGeom>
          <a:ln>
            <a:solidFill>
              <a:srgbClr val="AB852F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D263778-5C03-3FC1-361C-1EDD4A01A8B6}"/>
              </a:ext>
            </a:extLst>
          </p:cNvPr>
          <p:cNvSpPr txBox="1">
            <a:spLocks/>
          </p:cNvSpPr>
          <p:nvPr/>
        </p:nvSpPr>
        <p:spPr>
          <a:xfrm>
            <a:off x="3410183" y="6297740"/>
            <a:ext cx="4828942" cy="237456"/>
          </a:xfrm>
          <a:prstGeom prst="rect">
            <a:avLst/>
          </a:prstGeom>
          <a:solidFill>
            <a:srgbClr val="AB852F"/>
          </a:solidFill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b="0" dirty="0">
                <a:latin typeface="+mj-lt"/>
              </a:rPr>
              <a:t>Gantt chart showing execution plan for future works</a:t>
            </a:r>
          </a:p>
        </p:txBody>
      </p:sp>
    </p:spTree>
    <p:extLst>
      <p:ext uri="{BB962C8B-B14F-4D97-AF65-F5344CB8AC3E}">
        <p14:creationId xmlns:p14="http://schemas.microsoft.com/office/powerpoint/2010/main" val="35612400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9E190-C119-FAAB-0784-63D4FD9C3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711E-11A9-B115-9B45-D4969C17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3EAA-CFA8-7B73-5D4C-BB0DBD88F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Courses (Program of Study)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3715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1386A-2F0B-22DF-D45B-DB3B51475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PhD Execution Pipeline at a Glance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976B6-CAC3-C5E7-D8F7-9B732A4520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Courses (Program of Study)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AFB696-338E-B555-439A-CA685E078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86" y="2057338"/>
            <a:ext cx="10238509" cy="251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89298C-3AA5-BAF1-E860-F17E0F017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6206978"/>
            <a:ext cx="3568395" cy="2959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924346-9B15-766B-5FB6-721AB66EB15D}"/>
              </a:ext>
            </a:extLst>
          </p:cNvPr>
          <p:cNvSpPr txBox="1"/>
          <p:nvPr/>
        </p:nvSpPr>
        <p:spPr>
          <a:xfrm>
            <a:off x="2697480" y="5004097"/>
            <a:ext cx="6291072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/>
                <a:ea typeface="+mn-ea"/>
                <a:cs typeface="Lato"/>
              </a:rPr>
              <a:t>On track to be fulfilled by end of current semester (Fall 2025)</a:t>
            </a:r>
          </a:p>
        </p:txBody>
      </p:sp>
    </p:spTree>
    <p:extLst>
      <p:ext uri="{BB962C8B-B14F-4D97-AF65-F5344CB8AC3E}">
        <p14:creationId xmlns:p14="http://schemas.microsoft.com/office/powerpoint/2010/main" val="3400710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B79E-321E-6975-3DC9-E518928CF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449C3-BBBB-870C-C695-685B78DB5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20184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6743C-F167-7B3E-EF93-4228DB76F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02324-2A6D-FB50-FB74-E2494991A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0975" indent="-180975">
              <a:buFont typeface="+mj-lt"/>
              <a:buAutoNum type="arabicPeriod"/>
            </a:pPr>
            <a:r>
              <a:rPr lang="en-US" sz="1400" dirty="0">
                <a:latin typeface="+mj-lt"/>
              </a:rPr>
              <a:t>[9500Test] Introducing the 9500 Node Distribution Test System to Support Advanced Power Applications. (2023, February 03). Retrieved from </a:t>
            </a:r>
            <a:r>
              <a:rPr lang="en-US" sz="1400" dirty="0">
                <a:latin typeface="+mj-lt"/>
                <a:hlinkClick r:id="rId2"/>
              </a:rPr>
              <a:t>https://www.pnnl.gov/publications/introducing-9500-node-distribution-test-system-support-advanced-power-applications</a:t>
            </a:r>
            <a:r>
              <a:rPr lang="en-US" sz="1400" dirty="0">
                <a:latin typeface="+mj-lt"/>
              </a:rPr>
              <a:t> </a:t>
            </a:r>
          </a:p>
          <a:p>
            <a:pPr marL="180975" indent="-180975">
              <a:buFont typeface="+mj-lt"/>
              <a:buAutoNum type="arabicPeriod"/>
            </a:pPr>
            <a:r>
              <a:rPr lang="en-US" sz="1400" dirty="0">
                <a:latin typeface="+mj-lt"/>
              </a:rPr>
              <a:t>[ieee8500] Arritt, R. F., &amp; Dugan, R. C. . The IEEE 8500-node test feeder. IEEE PES T&amp;D 2010. IEEE. </a:t>
            </a:r>
            <a:r>
              <a:rPr lang="en-US" sz="1400" dirty="0" err="1">
                <a:latin typeface="+mj-lt"/>
              </a:rPr>
              <a:t>doi</a:t>
            </a:r>
            <a:r>
              <a:rPr lang="en-US" sz="1400" dirty="0">
                <a:latin typeface="+mj-lt"/>
              </a:rPr>
              <a:t>: 10.1109/TDC.2010.5484381</a:t>
            </a:r>
          </a:p>
          <a:p>
            <a:r>
              <a:rPr lang="en-US" sz="1400" dirty="0">
                <a:highlight>
                  <a:srgbClr val="C0C0C0"/>
                </a:highlight>
                <a:latin typeface="+mj-lt"/>
                <a:hlinkClick r:id="rId3"/>
              </a:rPr>
              <a:t>[1]</a:t>
            </a:r>
            <a:r>
              <a:rPr lang="en-US" sz="1400" dirty="0">
                <a:highlight>
                  <a:srgbClr val="C0C0C0"/>
                </a:highlight>
                <a:latin typeface="+mj-lt"/>
              </a:rPr>
              <a:t> </a:t>
            </a:r>
            <a:r>
              <a:rPr lang="en-US" sz="1400" dirty="0">
                <a:latin typeface="+mj-lt"/>
              </a:rPr>
              <a:t>Sadnan, R., &amp; Dubey, A. (2021). Distributed Optimization Using Reduced Network Equivalents for Radial Power Distribution Systems. IEEE Trans. Power Syst., 36(4), 3645–3656. </a:t>
            </a:r>
            <a:r>
              <a:rPr lang="en-US" sz="1400" dirty="0" err="1">
                <a:latin typeface="+mj-lt"/>
              </a:rPr>
              <a:t>doi</a:t>
            </a:r>
            <a:r>
              <a:rPr lang="en-US" sz="1400" dirty="0">
                <a:latin typeface="+mj-lt"/>
              </a:rPr>
              <a:t>: 10.1109/TPWRS.2020.3049135</a:t>
            </a: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[1A] Farivar, M., &amp; Low, S. H. (2012). Branch Flow Model: Relaxations and Convexification (Parts I, II). </a:t>
            </a:r>
            <a:r>
              <a:rPr lang="en-US" sz="1400" dirty="0" err="1">
                <a:latin typeface="+mj-lt"/>
              </a:rPr>
              <a:t>arXiv</a:t>
            </a:r>
            <a:r>
              <a:rPr lang="en-US" sz="1400" dirty="0">
                <a:latin typeface="+mj-lt"/>
              </a:rPr>
              <a:t>, 1204.4865. Retrieved from https://arxiv.org/abs/1204.4865v4</a:t>
            </a: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highlight>
                  <a:srgbClr val="C0C0C0"/>
                </a:highlight>
                <a:latin typeface="+mj-lt"/>
                <a:hlinkClick r:id="rId4"/>
              </a:rPr>
              <a:t>[2]</a:t>
            </a:r>
            <a:r>
              <a:rPr lang="en-US" sz="1400" dirty="0">
                <a:latin typeface="+mj-lt"/>
                <a:hlinkClick r:id="rId4"/>
              </a:rPr>
              <a:t> </a:t>
            </a:r>
            <a:r>
              <a:rPr lang="en-US" sz="1400" dirty="0" err="1">
                <a:latin typeface="+mj-lt"/>
              </a:rPr>
              <a:t>Eilyan</a:t>
            </a:r>
            <a:r>
              <a:rPr lang="en-US" sz="1400" dirty="0">
                <a:latin typeface="+mj-lt"/>
              </a:rPr>
              <a:t> Bitar's Papers. (2023, August 16). Coordinated Aggregation</a:t>
            </a:r>
          </a:p>
          <a:p>
            <a:r>
              <a:rPr lang="en-US" sz="1400" dirty="0">
                <a:latin typeface="+mj-lt"/>
              </a:rPr>
              <a:t>of Distributed Demand-Side Resources. Retrieved from </a:t>
            </a:r>
            <a:r>
              <a:rPr lang="en-US" sz="1400" dirty="0">
                <a:highlight>
                  <a:srgbClr val="C0C0C0"/>
                </a:highlight>
                <a:latin typeface="+mj-lt"/>
                <a:hlinkClick r:id="rId5"/>
              </a:rPr>
              <a:t>https://bitar.engineering.cornell.edu/papers.html</a:t>
            </a:r>
            <a:endParaRPr lang="en-US" sz="1400" dirty="0">
              <a:highlight>
                <a:srgbClr val="C0C0C0"/>
              </a:highlight>
              <a:latin typeface="+mj-lt"/>
            </a:endParaRP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highlight>
                  <a:srgbClr val="C0C0C0"/>
                </a:highlight>
                <a:latin typeface="+mj-lt"/>
                <a:hlinkClick r:id="rId6"/>
              </a:rPr>
              <a:t>[3]</a:t>
            </a:r>
            <a:r>
              <a:rPr lang="en-US" sz="1400" dirty="0">
                <a:latin typeface="+mj-lt"/>
              </a:rPr>
              <a:t> Pandey, A., Agarwal, A., &amp; Pileggi, L. (2020). Incremental Model Building Homotopy Approach for Solving Exact AC-Constrained Optimal Power Flow. </a:t>
            </a:r>
            <a:r>
              <a:rPr lang="en-US" sz="1400" dirty="0" err="1">
                <a:latin typeface="+mj-lt"/>
              </a:rPr>
              <a:t>arXiv</a:t>
            </a:r>
            <a:r>
              <a:rPr lang="en-US" sz="1400" dirty="0">
                <a:latin typeface="+mj-lt"/>
              </a:rPr>
              <a:t>, 2011.00587. Retrieved from </a:t>
            </a:r>
            <a:r>
              <a:rPr lang="en-US" sz="1400" dirty="0">
                <a:highlight>
                  <a:srgbClr val="C0C0C0"/>
                </a:highlight>
                <a:latin typeface="+mj-lt"/>
                <a:hlinkClick r:id="rId7"/>
              </a:rPr>
              <a:t>https://arxiv.org/abs/2011.00587v1</a:t>
            </a:r>
            <a:endParaRPr lang="en-US" sz="1400" dirty="0">
              <a:highlight>
                <a:srgbClr val="C0C0C0"/>
              </a:highlight>
              <a:latin typeface="+mj-lt"/>
            </a:endParaRPr>
          </a:p>
          <a:p>
            <a:pPr marL="180975" indent="-180975">
              <a:buFont typeface="+mj-lt"/>
              <a:buAutoNum type="arabicPeriod"/>
            </a:pPr>
            <a:endParaRPr lang="en-US" sz="1400" dirty="0">
              <a:latin typeface="+mj-lt"/>
            </a:endParaRPr>
          </a:p>
          <a:p>
            <a:pPr marL="180975" indent="-180975">
              <a:buFont typeface="+mj-lt"/>
              <a:buAutoNum type="arabicPeriod"/>
            </a:pPr>
            <a:endParaRPr lang="en-US" sz="1400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8D7F1-D98E-9143-C329-C292B32F73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6937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388FC-F4A5-1D22-4D6C-00519673B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DE40D-B9AB-C546-8079-C8ADDC8F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E6861-9389-4562-E97E-A5EE9938B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8316" indent="0">
              <a:lnSpc>
                <a:spcPts val="3000"/>
              </a:lnSpc>
              <a:spcBef>
                <a:spcPts val="1800"/>
              </a:spcBef>
              <a:buNone/>
            </a:pPr>
            <a:r>
              <a:rPr lang="en-US" sz="1400" dirty="0">
                <a:solidFill>
                  <a:srgbClr val="231F20"/>
                </a:solidFill>
                <a:highlight>
                  <a:srgbClr val="C0C0C0"/>
                </a:highlight>
                <a:latin typeface="+mj-lt"/>
                <a:cs typeface="Arial" panose="020B0604020202020204" pitchFamily="34" charset="0"/>
              </a:rPr>
              <a:t>[4] Nazir, N., &amp; </a:t>
            </a:r>
            <a:r>
              <a:rPr lang="en-US" sz="1400" dirty="0" err="1">
                <a:solidFill>
                  <a:srgbClr val="231F20"/>
                </a:solidFill>
                <a:highlight>
                  <a:srgbClr val="C0C0C0"/>
                </a:highlight>
                <a:latin typeface="+mj-lt"/>
                <a:cs typeface="Arial" panose="020B0604020202020204" pitchFamily="34" charset="0"/>
              </a:rPr>
              <a:t>Almassalkhi</a:t>
            </a:r>
            <a:r>
              <a:rPr lang="en-US" sz="1400" dirty="0">
                <a:solidFill>
                  <a:srgbClr val="231F20"/>
                </a:solidFill>
                <a:highlight>
                  <a:srgbClr val="C0C0C0"/>
                </a:highlight>
                <a:latin typeface="+mj-lt"/>
                <a:cs typeface="Arial" panose="020B0604020202020204" pitchFamily="34" charset="0"/>
              </a:rPr>
              <a:t>, M. (2021). Guaranteeing a Physically Realizable Battery Dispatch Without Charge-Discharge Complementarity Constraints. IEEE Trans. Smart Grid, 14(3), 2473–2476. </a:t>
            </a:r>
            <a:r>
              <a:rPr lang="en-US" sz="1400" dirty="0" err="1">
                <a:solidFill>
                  <a:srgbClr val="231F20"/>
                </a:solidFill>
                <a:highlight>
                  <a:srgbClr val="C0C0C0"/>
                </a:highlight>
                <a:latin typeface="+mj-lt"/>
                <a:cs typeface="Arial" panose="020B0604020202020204" pitchFamily="34" charset="0"/>
              </a:rPr>
              <a:t>doi</a:t>
            </a:r>
            <a:r>
              <a:rPr lang="en-US" sz="1400" dirty="0">
                <a:solidFill>
                  <a:srgbClr val="231F20"/>
                </a:solidFill>
                <a:highlight>
                  <a:srgbClr val="C0C0C0"/>
                </a:highlight>
                <a:latin typeface="+mj-lt"/>
                <a:cs typeface="Arial" panose="020B0604020202020204" pitchFamily="34" charset="0"/>
              </a:rPr>
              <a:t>: 10.1109/TSG.2021.3109805</a:t>
            </a:r>
          </a:p>
          <a:p>
            <a:endParaRPr lang="en-US" sz="1400" dirty="0">
              <a:highlight>
                <a:srgbClr val="C0C0C0"/>
              </a:highlight>
              <a:latin typeface="+mj-lt"/>
            </a:endParaRPr>
          </a:p>
          <a:p>
            <a:pPr marL="0" marR="8316" lvl="0" indent="0" defTabSz="457200">
              <a:lnSpc>
                <a:spcPts val="3000"/>
              </a:lnSpc>
              <a:spcBef>
                <a:spcPts val="1800"/>
              </a:spcBef>
              <a:buNone/>
              <a:defRPr/>
            </a:pPr>
            <a:r>
              <a:rPr lang="en-US" sz="1400" dirty="0">
                <a:solidFill>
                  <a:srgbClr val="231F20"/>
                </a:solidFill>
                <a:highlight>
                  <a:srgbClr val="C0C0C0"/>
                </a:highlight>
                <a:latin typeface="+mj-lt"/>
                <a:cs typeface="Arial" panose="020B0604020202020204" pitchFamily="34" charset="0"/>
              </a:rPr>
              <a:t>[5] </a:t>
            </a:r>
            <a:r>
              <a:rPr lang="en-US" sz="1400" dirty="0" err="1">
                <a:solidFill>
                  <a:srgbClr val="231F20"/>
                </a:solidFill>
                <a:highlight>
                  <a:srgbClr val="C0C0C0"/>
                </a:highlight>
                <a:latin typeface="+mj-lt"/>
                <a:cs typeface="Arial" panose="020B0604020202020204" pitchFamily="34" charset="0"/>
              </a:rPr>
              <a:t>MultiPeriod</a:t>
            </a:r>
            <a:r>
              <a:rPr lang="en-US" sz="1400" dirty="0">
                <a:solidFill>
                  <a:srgbClr val="231F20"/>
                </a:solidFill>
                <a:highlight>
                  <a:srgbClr val="C0C0C0"/>
                </a:highlight>
                <a:latin typeface="+mj-lt"/>
                <a:cs typeface="Arial" panose="020B0604020202020204" pitchFamily="34" charset="0"/>
              </a:rPr>
              <a:t>-</a:t>
            </a:r>
            <a:r>
              <a:rPr lang="en-US" sz="1400" dirty="0" err="1">
                <a:solidFill>
                  <a:srgbClr val="231F20"/>
                </a:solidFill>
                <a:highlight>
                  <a:srgbClr val="C0C0C0"/>
                </a:highlight>
                <a:latin typeface="+mj-lt"/>
                <a:cs typeface="Arial" panose="020B0604020202020204" pitchFamily="34" charset="0"/>
              </a:rPr>
              <a:t>DistOPF</a:t>
            </a:r>
            <a:r>
              <a:rPr lang="en-US" sz="1400" dirty="0">
                <a:solidFill>
                  <a:srgbClr val="231F20"/>
                </a:solidFill>
                <a:highlight>
                  <a:srgbClr val="C0C0C0"/>
                </a:highlight>
                <a:latin typeface="+mj-lt"/>
                <a:cs typeface="Arial" panose="020B0604020202020204" pitchFamily="34" charset="0"/>
              </a:rPr>
              <a:t>-Benchmark. (2024, July 20). Retrieved from </a:t>
            </a:r>
            <a:r>
              <a:rPr lang="en-US" sz="1400" dirty="0">
                <a:solidFill>
                  <a:srgbClr val="231F20"/>
                </a:solidFill>
                <a:highlight>
                  <a:srgbClr val="C0C0C0"/>
                </a:highlight>
                <a:latin typeface="+mj-lt"/>
                <a:cs typeface="Arial" panose="020B0604020202020204" pitchFamily="34" charset="0"/>
                <a:hlinkClick r:id="rId2"/>
              </a:rPr>
              <a:t>https://github.com/Realife-Brahmin/MultiPeriod-DistOPF-Benchmark</a:t>
            </a:r>
            <a:endParaRPr lang="en-US" sz="1400" dirty="0">
              <a:solidFill>
                <a:srgbClr val="231F20"/>
              </a:solidFill>
              <a:highlight>
                <a:srgbClr val="C0C0C0"/>
              </a:highlight>
              <a:latin typeface="+mj-lt"/>
              <a:cs typeface="Arial" panose="020B0604020202020204" pitchFamily="34" charset="0"/>
            </a:endParaRPr>
          </a:p>
          <a:p>
            <a:pPr marL="180975" indent="-180975">
              <a:buFont typeface="+mj-lt"/>
              <a:buAutoNum type="arabicPeriod"/>
            </a:pPr>
            <a:endParaRPr lang="en-US" sz="1400" dirty="0">
              <a:latin typeface="+mj-lt"/>
            </a:endParaRPr>
          </a:p>
          <a:p>
            <a:pPr marL="180975" indent="-180975">
              <a:buFont typeface="+mj-lt"/>
              <a:buAutoNum type="arabicPeriod"/>
            </a:pPr>
            <a:endParaRPr lang="en-US" sz="1400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BD756-CF71-812A-B515-A4D2CA4471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0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E3BD4-67D5-CD6B-18AF-CB6FE7EFB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C255E47-581A-803B-1556-264DFB8A41F6}"/>
              </a:ext>
            </a:extLst>
          </p:cNvPr>
          <p:cNvSpPr/>
          <p:nvPr/>
        </p:nvSpPr>
        <p:spPr>
          <a:xfrm>
            <a:off x="7230920" y="3899857"/>
            <a:ext cx="2356143" cy="209302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54F2814-230D-2BDF-24E7-7EEB56EB375C}"/>
              </a:ext>
            </a:extLst>
          </p:cNvPr>
          <p:cNvSpPr/>
          <p:nvPr/>
        </p:nvSpPr>
        <p:spPr>
          <a:xfrm>
            <a:off x="4059652" y="3915774"/>
            <a:ext cx="2356143" cy="209302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ADCCF-B92F-3E53-97E2-66BEACA1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FA003-942F-1D64-CDA7-F366DA03EB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 Decomposition Approach? Visual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C7BB31-86C5-CAB7-2672-BE0C2DA6C981}"/>
              </a:ext>
            </a:extLst>
          </p:cNvPr>
          <p:cNvGrpSpPr/>
          <p:nvPr/>
        </p:nvGrpSpPr>
        <p:grpSpPr>
          <a:xfrm>
            <a:off x="9905986" y="27194"/>
            <a:ext cx="2240618" cy="1610238"/>
            <a:chOff x="2924369" y="219796"/>
            <a:chExt cx="9042942" cy="5832955"/>
          </a:xfrm>
          <a:solidFill>
            <a:schemeClr val="accent2"/>
          </a:solidFill>
        </p:grpSpPr>
        <p:pic>
          <p:nvPicPr>
            <p:cNvPr id="23" name="Picture 22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63478C6A-2B89-F432-26CB-D47BAAD31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605" y="278273"/>
              <a:ext cx="7160706" cy="4543475"/>
            </a:xfrm>
            <a:prstGeom prst="rect">
              <a:avLst/>
            </a:prstGeom>
            <a:noFill/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AA97F1-95E6-4B1B-41E6-CFF00E0C18B3}"/>
                    </a:ext>
                  </a:extLst>
                </p:cNvPr>
                <p:cNvSpPr txBox="1"/>
                <p:nvPr/>
              </p:nvSpPr>
              <p:spPr>
                <a:xfrm>
                  <a:off x="6158767" y="4414306"/>
                  <a:ext cx="788573" cy="780428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AA97F1-95E6-4B1B-41E6-CFF00E0C18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67" y="4414306"/>
                  <a:ext cx="788573" cy="7804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25F4295-D493-F952-D8FA-D141BCBC5C89}"/>
                    </a:ext>
                  </a:extLst>
                </p:cNvPr>
                <p:cNvSpPr txBox="1"/>
                <p:nvPr/>
              </p:nvSpPr>
              <p:spPr>
                <a:xfrm>
                  <a:off x="7735320" y="4917007"/>
                  <a:ext cx="788573" cy="780428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25F4295-D493-F952-D8FA-D141BCBC5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320" y="4917007"/>
                  <a:ext cx="788573" cy="7804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67F0F15-3CD2-9E91-5282-4CB3BCCC8B4A}"/>
                    </a:ext>
                  </a:extLst>
                </p:cNvPr>
                <p:cNvSpPr txBox="1"/>
                <p:nvPr/>
              </p:nvSpPr>
              <p:spPr>
                <a:xfrm>
                  <a:off x="9212021" y="4917007"/>
                  <a:ext cx="1592612" cy="46384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lang="en-US" sz="200">
                      <a:solidFill>
                        <a:sysClr val="windowText" lastClr="000000"/>
                      </a:solidFill>
                    </a:rPr>
                    <a:t>Load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2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𝐿𝑗</m:t>
                          </m:r>
                        </m:sub>
                        <m:sup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lang="en-US" sz="20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67F0F15-3CD2-9E91-5282-4CB3BCCC8B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021" y="4917007"/>
                  <a:ext cx="1592612" cy="4638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897B054-3216-0DAE-34A4-59DB42A85CCB}"/>
                    </a:ext>
                  </a:extLst>
                </p:cNvPr>
                <p:cNvSpPr txBox="1"/>
                <p:nvPr/>
              </p:nvSpPr>
              <p:spPr>
                <a:xfrm>
                  <a:off x="2924369" y="2686242"/>
                  <a:ext cx="1698305" cy="575334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Battery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897B054-3216-0DAE-34A4-59DB42A85C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369" y="2686242"/>
                  <a:ext cx="1698305" cy="5753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206AFF2-574A-AD7D-C44A-02BD2F5EDFE9}"/>
                    </a:ext>
                  </a:extLst>
                </p:cNvPr>
                <p:cNvSpPr txBox="1"/>
                <p:nvPr/>
              </p:nvSpPr>
              <p:spPr>
                <a:xfrm>
                  <a:off x="3158844" y="1962990"/>
                  <a:ext cx="1229356" cy="686825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Discharging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206AFF2-574A-AD7D-C44A-02BD2F5EDF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44" y="1962990"/>
                  <a:ext cx="1229356" cy="6868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5DAF0FC-D7D5-0AB0-D99E-A6E796447184}"/>
                    </a:ext>
                  </a:extLst>
                </p:cNvPr>
                <p:cNvSpPr txBox="1"/>
                <p:nvPr/>
              </p:nvSpPr>
              <p:spPr>
                <a:xfrm>
                  <a:off x="4669971" y="1976654"/>
                  <a:ext cx="1229356" cy="575334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Charging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5DAF0FC-D7D5-0AB0-D99E-A6E7964471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1976654"/>
                  <a:ext cx="1229356" cy="57533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BEF0315-B4C6-EC96-B1F2-C5C505491252}"/>
                    </a:ext>
                  </a:extLst>
                </p:cNvPr>
                <p:cNvSpPr txBox="1"/>
                <p:nvPr/>
              </p:nvSpPr>
              <p:spPr>
                <a:xfrm>
                  <a:off x="9943324" y="3653848"/>
                  <a:ext cx="1989371" cy="46384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Reactive Power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BEF0315-B4C6-EC96-B1F2-C5C5054912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324" y="3653848"/>
                  <a:ext cx="1989371" cy="4638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6DB2A23-8317-008C-2F69-4382AFBB734D}"/>
                    </a:ext>
                  </a:extLst>
                </p:cNvPr>
                <p:cNvSpPr txBox="1"/>
                <p:nvPr/>
              </p:nvSpPr>
              <p:spPr>
                <a:xfrm>
                  <a:off x="9908712" y="2450166"/>
                  <a:ext cx="2058599" cy="46384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PV Real Power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6DB2A23-8317-008C-2F69-4382AFBB7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712" y="2450166"/>
                  <a:ext cx="2058599" cy="4638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A31EFAF-B3D8-74B5-B666-87AE4BF3D1C9}"/>
                    </a:ext>
                  </a:extLst>
                </p:cNvPr>
                <p:cNvSpPr txBox="1"/>
                <p:nvPr/>
              </p:nvSpPr>
              <p:spPr>
                <a:xfrm>
                  <a:off x="8339662" y="1254808"/>
                  <a:ext cx="1356136" cy="445959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A31EFAF-B3D8-74B5-B666-87AE4BF3D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2" y="1254808"/>
                  <a:ext cx="1356136" cy="44595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1A2CEE7-3393-EB64-530E-CC346DA92343}"/>
                    </a:ext>
                  </a:extLst>
                </p:cNvPr>
                <p:cNvSpPr txBox="1"/>
                <p:nvPr/>
              </p:nvSpPr>
              <p:spPr>
                <a:xfrm>
                  <a:off x="6684134" y="3020950"/>
                  <a:ext cx="1356136" cy="445959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1A2CEE7-3393-EB64-530E-CC346DA92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34" y="3020950"/>
                  <a:ext cx="1356136" cy="44595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4B01BBF-247F-F61C-1BBC-8BA948A4F2D5}"/>
                    </a:ext>
                  </a:extLst>
                </p:cNvPr>
                <p:cNvSpPr txBox="1"/>
                <p:nvPr/>
              </p:nvSpPr>
              <p:spPr>
                <a:xfrm>
                  <a:off x="7451535" y="3771385"/>
                  <a:ext cx="1356136" cy="445959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  <a:ea typeface="+mn-ea"/>
                      <a:cs typeface="+mn-cs"/>
                    </a:rPr>
                    <a:t>Branch </a:t>
                  </a:r>
                  <a14:m>
                    <m:oMath xmlns:m="http://schemas.openxmlformats.org/officeDocument/2006/math"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4B01BBF-247F-F61C-1BBC-8BA948A4F2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535" y="3771385"/>
                  <a:ext cx="1356136" cy="44595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940A48E-7E56-23A2-3C9E-120EEB15BB93}"/>
                    </a:ext>
                  </a:extLst>
                </p:cNvPr>
                <p:cNvSpPr txBox="1"/>
                <p:nvPr/>
              </p:nvSpPr>
              <p:spPr>
                <a:xfrm>
                  <a:off x="5532308" y="539130"/>
                  <a:ext cx="1820468" cy="72259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" dirty="0">
                      <a:solidFill>
                        <a:sysClr val="windowText" lastClr="000000"/>
                      </a:solidFill>
                      <a:latin typeface="Corbel"/>
                    </a:rPr>
                    <a:t>Current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940A48E-7E56-23A2-3C9E-120EEB15BB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08" y="539130"/>
                  <a:ext cx="1820468" cy="7225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5A0EA54-E425-BE96-C841-BC6AF5C31480}"/>
                    </a:ext>
                  </a:extLst>
                </p:cNvPr>
                <p:cNvSpPr txBox="1"/>
                <p:nvPr/>
              </p:nvSpPr>
              <p:spPr>
                <a:xfrm>
                  <a:off x="4669971" y="4871397"/>
                  <a:ext cx="2034993" cy="59461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5A0EA54-E425-BE96-C841-BC6AF5C31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971" y="4871397"/>
                  <a:ext cx="2034993" cy="59461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F7BCED3-8EF3-00BE-5D4C-3C2385E8329C}"/>
                    </a:ext>
                  </a:extLst>
                </p:cNvPr>
                <p:cNvSpPr txBox="1"/>
                <p:nvPr/>
              </p:nvSpPr>
              <p:spPr>
                <a:xfrm>
                  <a:off x="7177032" y="5458138"/>
                  <a:ext cx="2034993" cy="594613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Branch Power Flow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F7BCED3-8EF3-00BE-5D4C-3C2385E832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32" y="5458138"/>
                  <a:ext cx="2034993" cy="59461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C767D51-EDDB-0F8B-9EE8-AC21E3FCC447}"/>
                    </a:ext>
                  </a:extLst>
                </p:cNvPr>
                <p:cNvSpPr txBox="1"/>
                <p:nvPr/>
              </p:nvSpPr>
              <p:spPr>
                <a:xfrm>
                  <a:off x="8339662" y="219796"/>
                  <a:ext cx="1907926" cy="482426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2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C767D51-EDDB-0F8B-9EE8-AC21E3FCC4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2" y="219796"/>
                  <a:ext cx="1907926" cy="48242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2B4666E-31F8-2673-0AC9-7561FEDE242F}"/>
                    </a:ext>
                  </a:extLst>
                </p:cNvPr>
                <p:cNvSpPr txBox="1"/>
                <p:nvPr/>
              </p:nvSpPr>
              <p:spPr>
                <a:xfrm>
                  <a:off x="8339662" y="1976654"/>
                  <a:ext cx="1907926" cy="488929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orbel"/>
                    </a:rPr>
                    <a:t>Bus </a:t>
                  </a:r>
                  <a14:m>
                    <m:oMath xmlns:m="http://schemas.openxmlformats.org/officeDocument/2006/math">
                      <m:r>
                        <a:rPr kumimoji="0" lang="en-US" sz="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kumimoji="0" lang="en-US" sz="2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j-lt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2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orbel"/>
                  </a:endParaRPr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2B4666E-31F8-2673-0AC9-7561FEDE24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662" y="1976654"/>
                  <a:ext cx="1907926" cy="48892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3AFF2EB-FCBE-2C38-CD7B-5BA6EC7C30F1}"/>
              </a:ext>
            </a:extLst>
          </p:cNvPr>
          <p:cNvGrpSpPr/>
          <p:nvPr/>
        </p:nvGrpSpPr>
        <p:grpSpPr>
          <a:xfrm>
            <a:off x="1077686" y="1731524"/>
            <a:ext cx="9183345" cy="2060149"/>
            <a:chOff x="1407268" y="1750979"/>
            <a:chExt cx="9183345" cy="20601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170BBE-C65B-F7B7-3D9D-64FCA738D4D1}"/>
                </a:ext>
              </a:extLst>
            </p:cNvPr>
            <p:cNvSpPr/>
            <p:nvPr/>
          </p:nvSpPr>
          <p:spPr>
            <a:xfrm>
              <a:off x="1407268" y="1750979"/>
              <a:ext cx="8556815" cy="201834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F9A90BA-28B4-C521-6B58-CDB2AE902913}"/>
                </a:ext>
              </a:extLst>
            </p:cNvPr>
            <p:cNvGrpSpPr/>
            <p:nvPr/>
          </p:nvGrpSpPr>
          <p:grpSpPr>
            <a:xfrm>
              <a:off x="1519983" y="2070219"/>
              <a:ext cx="9070630" cy="1740909"/>
              <a:chOff x="360996" y="2556602"/>
              <a:chExt cx="9070630" cy="1740909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B6135DE-E409-4F5A-5B31-72F00A68E5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0996" y="2576218"/>
                <a:ext cx="1890232" cy="1007057"/>
              </a:xfrm>
              <a:prstGeom prst="rect">
                <a:avLst/>
              </a:prstGeom>
            </p:spPr>
          </p:pic>
          <p:sp>
            <p:nvSpPr>
              <p:cNvPr id="25" name="Arrow: Right 24">
                <a:extLst>
                  <a:ext uri="{FF2B5EF4-FFF2-40B4-BE49-F238E27FC236}">
                    <a16:creationId xmlns:a16="http://schemas.microsoft.com/office/drawing/2014/main" id="{009B6564-2496-84D7-1D5A-E450FFA09087}"/>
                  </a:ext>
                </a:extLst>
              </p:cNvPr>
              <p:cNvSpPr/>
              <p:nvPr/>
            </p:nvSpPr>
            <p:spPr>
              <a:xfrm>
                <a:off x="2251228" y="2797042"/>
                <a:ext cx="1205333" cy="431815"/>
              </a:xfrm>
              <a:prstGeom prst="rightArrow">
                <a:avLst/>
              </a:prstGeom>
              <a:solidFill>
                <a:srgbClr val="66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Intertemporal Constraints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FF5513F-4369-4C23-886A-3F52D7FBA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456560" y="2556602"/>
                <a:ext cx="1890232" cy="1007057"/>
              </a:xfrm>
              <a:prstGeom prst="rect">
                <a:avLst/>
              </a:prstGeom>
            </p:spPr>
          </p:pic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C1DB094E-E740-54A6-A727-A1B8DE3C82EF}"/>
                  </a:ext>
                </a:extLst>
              </p:cNvPr>
              <p:cNvSpPr/>
              <p:nvPr/>
            </p:nvSpPr>
            <p:spPr>
              <a:xfrm>
                <a:off x="5346791" y="2797041"/>
                <a:ext cx="1205333" cy="431815"/>
              </a:xfrm>
              <a:prstGeom prst="rightArrow">
                <a:avLst/>
              </a:prstGeom>
              <a:solidFill>
                <a:srgbClr val="66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Intertemporal Constraints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1EAFEA86-7FF1-480F-AF12-55DFA4C36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0195" y="2556602"/>
                <a:ext cx="1789875" cy="953590"/>
              </a:xfrm>
              <a:prstGeom prst="rect">
                <a:avLst/>
              </a:prstGeom>
            </p:spPr>
          </p:pic>
          <p:sp>
            <p:nvSpPr>
              <p:cNvPr id="45" name="Arrow: Right 44">
                <a:extLst>
                  <a:ext uri="{FF2B5EF4-FFF2-40B4-BE49-F238E27FC236}">
                    <a16:creationId xmlns:a16="http://schemas.microsoft.com/office/drawing/2014/main" id="{D24B7FB8-2410-2520-AE97-9BEFC7C0C39F}"/>
                  </a:ext>
                </a:extLst>
              </p:cNvPr>
              <p:cNvSpPr/>
              <p:nvPr/>
            </p:nvSpPr>
            <p:spPr>
              <a:xfrm rot="18638784">
                <a:off x="3836950" y="3679323"/>
                <a:ext cx="767359" cy="345495"/>
              </a:xfrm>
              <a:prstGeom prst="rightArrow">
                <a:avLst/>
              </a:prstGeom>
              <a:solidFill>
                <a:srgbClr val="66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800" dirty="0"/>
                  <a:t>Set Points</a:t>
                </a:r>
              </a:p>
            </p:txBody>
          </p:sp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76E3C91C-1AEF-1FCA-DABD-5DBBA09A2070}"/>
                  </a:ext>
                </a:extLst>
              </p:cNvPr>
              <p:cNvSpPr/>
              <p:nvPr/>
            </p:nvSpPr>
            <p:spPr>
              <a:xfrm>
                <a:off x="8340070" y="2789126"/>
                <a:ext cx="1091556" cy="431815"/>
              </a:xfrm>
              <a:prstGeom prst="rightArrow">
                <a:avLst/>
              </a:prstGeom>
              <a:solidFill>
                <a:srgbClr val="660000"/>
              </a:solidFill>
              <a:ln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Intertemporal Constraints</a:t>
                </a: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32A89A7F-ACBF-0C56-822B-A9D945CE360C}"/>
                  </a:ext>
                </a:extLst>
              </p:cNvPr>
              <p:cNvSpPr/>
              <p:nvPr/>
            </p:nvSpPr>
            <p:spPr>
              <a:xfrm rot="18638784">
                <a:off x="6932512" y="3624479"/>
                <a:ext cx="767359" cy="345495"/>
              </a:xfrm>
              <a:prstGeom prst="rightArrow">
                <a:avLst/>
              </a:prstGeom>
              <a:solidFill>
                <a:srgbClr val="66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800" dirty="0"/>
                  <a:t>Set Points</a:t>
                </a:r>
              </a:p>
            </p:txBody>
          </p:sp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9F84558E-6290-40DC-AC9E-613CCD96C4C2}"/>
                  </a:ext>
                </a:extLst>
              </p:cNvPr>
              <p:cNvSpPr/>
              <p:nvPr/>
            </p:nvSpPr>
            <p:spPr>
              <a:xfrm rot="18638784">
                <a:off x="800180" y="3741084"/>
                <a:ext cx="767359" cy="345495"/>
              </a:xfrm>
              <a:prstGeom prst="rightArrow">
                <a:avLst/>
              </a:prstGeom>
              <a:solidFill>
                <a:srgbClr val="66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800" dirty="0"/>
                  <a:t>Set Points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1C86C66-745C-FE42-2488-FAD4705B49BC}"/>
                    </a:ext>
                  </a:extLst>
                </p:cNvPr>
                <p:cNvSpPr/>
                <p:nvPr/>
              </p:nvSpPr>
              <p:spPr>
                <a:xfrm>
                  <a:off x="2105175" y="1810302"/>
                  <a:ext cx="719847" cy="23994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1C86C66-745C-FE42-2488-FAD4705B49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5175" y="1810302"/>
                  <a:ext cx="719847" cy="239949"/>
                </a:xfrm>
                <a:prstGeom prst="rect">
                  <a:avLst/>
                </a:prstGeom>
                <a:blipFill>
                  <a:blip r:embed="rId20"/>
                  <a:stretch>
                    <a:fillRect b="-1707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919B2A9-3F46-828F-D146-2AB3C9ABD01E}"/>
                    </a:ext>
                  </a:extLst>
                </p:cNvPr>
                <p:cNvSpPr/>
                <p:nvPr/>
              </p:nvSpPr>
              <p:spPr>
                <a:xfrm>
                  <a:off x="5298841" y="1789074"/>
                  <a:ext cx="719847" cy="23994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919B2A9-3F46-828F-D146-2AB3C9ABD0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8841" y="1789074"/>
                  <a:ext cx="719847" cy="239949"/>
                </a:xfrm>
                <a:prstGeom prst="rect">
                  <a:avLst/>
                </a:prstGeom>
                <a:blipFill>
                  <a:blip r:embed="rId2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85E1B29F-8EDE-798B-94A4-A25450B22E0F}"/>
                    </a:ext>
                  </a:extLst>
                </p:cNvPr>
                <p:cNvSpPr/>
                <p:nvPr/>
              </p:nvSpPr>
              <p:spPr>
                <a:xfrm>
                  <a:off x="8244195" y="1782076"/>
                  <a:ext cx="719847" cy="23994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85E1B29F-8EDE-798B-94A4-A25450B22E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4195" y="1782076"/>
                  <a:ext cx="719847" cy="239949"/>
                </a:xfrm>
                <a:prstGeom prst="rect">
                  <a:avLst/>
                </a:prstGeom>
                <a:blipFill>
                  <a:blip r:embed="rId2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0F094755-3AC8-84A5-6549-DFCA044F1E79}"/>
              </a:ext>
            </a:extLst>
          </p:cNvPr>
          <p:cNvSpPr/>
          <p:nvPr/>
        </p:nvSpPr>
        <p:spPr>
          <a:xfrm>
            <a:off x="671824" y="6075835"/>
            <a:ext cx="3891573" cy="723200"/>
          </a:xfrm>
          <a:prstGeom prst="rect">
            <a:avLst/>
          </a:prstGeom>
          <a:solidFill>
            <a:srgbClr val="C0B17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Rectangle sizes representative of size of each Optimization Problem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3707BA-98DF-A934-E4DB-1A4E0EBAAA28}"/>
              </a:ext>
            </a:extLst>
          </p:cNvPr>
          <p:cNvSpPr/>
          <p:nvPr/>
        </p:nvSpPr>
        <p:spPr>
          <a:xfrm>
            <a:off x="1077686" y="3904034"/>
            <a:ext cx="2356143" cy="209302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E782ECF-CB5A-86DE-BEF0-F97E67AA5F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044" y="4317562"/>
            <a:ext cx="1890232" cy="1007057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:a16="http://schemas.microsoft.com/office/drawing/2014/main" id="{350D3103-9EB6-924C-5358-B90497F3AE5B}"/>
              </a:ext>
            </a:extLst>
          </p:cNvPr>
          <p:cNvSpPr/>
          <p:nvPr/>
        </p:nvSpPr>
        <p:spPr>
          <a:xfrm>
            <a:off x="3142276" y="4538386"/>
            <a:ext cx="1205333" cy="431815"/>
          </a:xfrm>
          <a:prstGeom prst="rightArrow">
            <a:avLst/>
          </a:prstGeom>
          <a:solidFill>
            <a:srgbClr val="66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Intertemporal Constraints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794B984A-AC86-0559-533A-C334865178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7608" y="4297946"/>
            <a:ext cx="1890232" cy="1007057"/>
          </a:xfrm>
          <a:prstGeom prst="rect">
            <a:avLst/>
          </a:prstGeom>
        </p:spPr>
      </p:pic>
      <p:sp>
        <p:nvSpPr>
          <p:cNvPr id="66" name="Arrow: Right 65">
            <a:extLst>
              <a:ext uri="{FF2B5EF4-FFF2-40B4-BE49-F238E27FC236}">
                <a16:creationId xmlns:a16="http://schemas.microsoft.com/office/drawing/2014/main" id="{D659EEE3-F4E2-F97F-64BE-A2495E50AF0A}"/>
              </a:ext>
            </a:extLst>
          </p:cNvPr>
          <p:cNvSpPr/>
          <p:nvPr/>
        </p:nvSpPr>
        <p:spPr>
          <a:xfrm>
            <a:off x="6237839" y="4538385"/>
            <a:ext cx="1205333" cy="431815"/>
          </a:xfrm>
          <a:prstGeom prst="rightArrow">
            <a:avLst/>
          </a:prstGeom>
          <a:solidFill>
            <a:srgbClr val="66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Intertemporal Constraints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26497D68-306B-95AB-FADB-FA614C5F370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1243" y="4297946"/>
            <a:ext cx="1789875" cy="953590"/>
          </a:xfrm>
          <a:prstGeom prst="rect">
            <a:avLst/>
          </a:prstGeom>
        </p:spPr>
      </p:pic>
      <p:sp>
        <p:nvSpPr>
          <p:cNvPr id="68" name="Arrow: Right 67">
            <a:extLst>
              <a:ext uri="{FF2B5EF4-FFF2-40B4-BE49-F238E27FC236}">
                <a16:creationId xmlns:a16="http://schemas.microsoft.com/office/drawing/2014/main" id="{4A71F521-0583-FDAD-3945-FB8677E19AFD}"/>
              </a:ext>
            </a:extLst>
          </p:cNvPr>
          <p:cNvSpPr/>
          <p:nvPr/>
        </p:nvSpPr>
        <p:spPr>
          <a:xfrm rot="18638784">
            <a:off x="4727998" y="5420667"/>
            <a:ext cx="767359" cy="345495"/>
          </a:xfrm>
          <a:prstGeom prst="rightArrow">
            <a:avLst/>
          </a:prstGeom>
          <a:solidFill>
            <a:srgbClr val="66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Set Points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70C16CB3-497E-2CCE-839D-290F099D7016}"/>
              </a:ext>
            </a:extLst>
          </p:cNvPr>
          <p:cNvSpPr/>
          <p:nvPr/>
        </p:nvSpPr>
        <p:spPr>
          <a:xfrm>
            <a:off x="9231118" y="4530470"/>
            <a:ext cx="1091556" cy="431815"/>
          </a:xfrm>
          <a:prstGeom prst="rightArrow">
            <a:avLst/>
          </a:prstGeom>
          <a:solidFill>
            <a:srgbClr val="660000"/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Intertemporal Constraints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F5648683-6EA6-6547-C00F-C94D4A33ACF1}"/>
              </a:ext>
            </a:extLst>
          </p:cNvPr>
          <p:cNvSpPr/>
          <p:nvPr/>
        </p:nvSpPr>
        <p:spPr>
          <a:xfrm rot="18638784">
            <a:off x="7823560" y="5365823"/>
            <a:ext cx="767359" cy="345495"/>
          </a:xfrm>
          <a:prstGeom prst="rightArrow">
            <a:avLst/>
          </a:prstGeom>
          <a:solidFill>
            <a:srgbClr val="66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Set Points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E97F24F9-3C3E-08D3-8F93-CE2287E21869}"/>
              </a:ext>
            </a:extLst>
          </p:cNvPr>
          <p:cNvSpPr/>
          <p:nvPr/>
        </p:nvSpPr>
        <p:spPr>
          <a:xfrm rot="18638784">
            <a:off x="1691228" y="5482428"/>
            <a:ext cx="767359" cy="345495"/>
          </a:xfrm>
          <a:prstGeom prst="rightArrow">
            <a:avLst/>
          </a:prstGeom>
          <a:solidFill>
            <a:srgbClr val="66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Set Points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27BA067-3B6C-4453-41E0-7274C8FC56D0}"/>
                  </a:ext>
                </a:extLst>
              </p:cNvPr>
              <p:cNvSpPr/>
              <p:nvPr/>
            </p:nvSpPr>
            <p:spPr>
              <a:xfrm>
                <a:off x="1837236" y="4038029"/>
                <a:ext cx="719847" cy="23994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27BA067-3B6C-4453-41E0-7274C8FC56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236" y="4038029"/>
                <a:ext cx="719847" cy="239949"/>
              </a:xfrm>
              <a:prstGeom prst="rect">
                <a:avLst/>
              </a:prstGeom>
              <a:blipFill>
                <a:blip r:embed="rId2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8B5ADED-7B80-8F60-A663-99992CE082AC}"/>
                  </a:ext>
                </a:extLst>
              </p:cNvPr>
              <p:cNvSpPr/>
              <p:nvPr/>
            </p:nvSpPr>
            <p:spPr>
              <a:xfrm>
                <a:off x="5030902" y="4016801"/>
                <a:ext cx="719847" cy="23994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8B5ADED-7B80-8F60-A663-99992CE08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902" y="4016801"/>
                <a:ext cx="719847" cy="239949"/>
              </a:xfrm>
              <a:prstGeom prst="rect">
                <a:avLst/>
              </a:prstGeom>
              <a:blipFill>
                <a:blip r:embed="rId24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F034AA7-C5E1-AE3A-AE55-FD3DFEA862AD}"/>
                  </a:ext>
                </a:extLst>
              </p:cNvPr>
              <p:cNvSpPr/>
              <p:nvPr/>
            </p:nvSpPr>
            <p:spPr>
              <a:xfrm>
                <a:off x="7976256" y="4009803"/>
                <a:ext cx="719847" cy="23994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F034AA7-C5E1-AE3A-AE55-FD3DFEA86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256" y="4009803"/>
                <a:ext cx="719847" cy="239949"/>
              </a:xfrm>
              <a:prstGeom prst="rect">
                <a:avLst/>
              </a:prstGeom>
              <a:blipFill>
                <a:blip r:embed="rId25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DECAC9A3-0DFC-9967-8FB3-6271F39E7939}"/>
              </a:ext>
            </a:extLst>
          </p:cNvPr>
          <p:cNvSpPr/>
          <p:nvPr/>
        </p:nvSpPr>
        <p:spPr>
          <a:xfrm>
            <a:off x="5339545" y="6088520"/>
            <a:ext cx="5953865" cy="723200"/>
          </a:xfrm>
          <a:prstGeom prst="rect">
            <a:avLst/>
          </a:prstGeom>
          <a:solidFill>
            <a:srgbClr val="C0B17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 nonlinear optimization problems, computational burden increases </a:t>
            </a:r>
            <a:r>
              <a:rPr lang="en-US" i="1" dirty="0">
                <a:solidFill>
                  <a:schemeClr val="tx1"/>
                </a:solidFill>
              </a:rPr>
              <a:t>superlinearly </a:t>
            </a:r>
            <a:r>
              <a:rPr lang="en-US" dirty="0">
                <a:solidFill>
                  <a:schemeClr val="tx1"/>
                </a:solidFill>
              </a:rPr>
              <a:t>with size!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363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6653-0D78-CF93-B721-A9D1C5BDF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2E58-D924-9DFB-6946-432E6DCF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DF521-7230-F721-2E77-CBA168C9BD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Intended Contributions of my PhD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AD2A3-062C-2685-D2AA-AB6F1C317FBF}"/>
              </a:ext>
            </a:extLst>
          </p:cNvPr>
          <p:cNvSpPr txBox="1"/>
          <p:nvPr/>
        </p:nvSpPr>
        <p:spPr>
          <a:xfrm>
            <a:off x="155986" y="5756652"/>
            <a:ext cx="1376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An example of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87A1B-B4B9-2B60-C437-ABACC19AC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framework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solving the </a:t>
            </a:r>
            <a:r>
              <a:rPr lang="en-US" b="1" dirty="0"/>
              <a:t>MPOPF</a:t>
            </a:r>
            <a:r>
              <a:rPr lang="en-US" dirty="0"/>
              <a:t> problem…</a:t>
            </a:r>
          </a:p>
          <a:p>
            <a:pPr lvl="1"/>
            <a:r>
              <a:rPr lang="en-US" dirty="0"/>
              <a:t>Which has a </a:t>
            </a:r>
            <a:r>
              <a:rPr lang="en-US" b="1" dirty="0"/>
              <a:t>systematic procedure to model </a:t>
            </a:r>
            <a:r>
              <a:rPr lang="en-US" dirty="0"/>
              <a:t>components of power distribution system in a manner faithful to their behaviour yet computationally efficient to solve for</a:t>
            </a:r>
          </a:p>
          <a:p>
            <a:pPr lvl="1"/>
            <a:r>
              <a:rPr lang="en-US" dirty="0"/>
              <a:t>That </a:t>
            </a:r>
            <a:r>
              <a:rPr lang="en-US" b="1" dirty="0"/>
              <a:t>employs</a:t>
            </a:r>
            <a:r>
              <a:rPr lang="en-US" dirty="0"/>
              <a:t> tailored </a:t>
            </a:r>
            <a:r>
              <a:rPr lang="en-US" b="1" dirty="0"/>
              <a:t>decomposition algorithms </a:t>
            </a:r>
            <a:r>
              <a:rPr lang="en-US" dirty="0"/>
              <a:t>which can exploit model’s properties to come up with an even faster solution</a:t>
            </a:r>
          </a:p>
          <a:p>
            <a:pPr lvl="1"/>
            <a:r>
              <a:rPr lang="en-US" dirty="0"/>
              <a:t>Which has </a:t>
            </a:r>
            <a:r>
              <a:rPr lang="en-US" b="1" dirty="0"/>
              <a:t>provision for comparison of output </a:t>
            </a:r>
            <a:r>
              <a:rPr lang="en-US" dirty="0"/>
              <a:t>solution </a:t>
            </a:r>
            <a:r>
              <a:rPr lang="en-US" b="1" dirty="0"/>
              <a:t>with</a:t>
            </a:r>
            <a:r>
              <a:rPr lang="en-US" dirty="0"/>
              <a:t> those of </a:t>
            </a:r>
            <a:r>
              <a:rPr lang="en-US" b="1" dirty="0"/>
              <a:t>trusted</a:t>
            </a:r>
            <a:r>
              <a:rPr lang="en-US" dirty="0"/>
              <a:t> </a:t>
            </a:r>
            <a:r>
              <a:rPr lang="en-US" b="1" dirty="0" err="1"/>
              <a:t>softwares</a:t>
            </a:r>
            <a:r>
              <a:rPr lang="en-US" dirty="0"/>
              <a:t>, say OpenDSS</a:t>
            </a:r>
          </a:p>
          <a:p>
            <a:pPr lvl="1"/>
            <a:r>
              <a:rPr lang="en-US" dirty="0"/>
              <a:t>Whose </a:t>
            </a:r>
            <a:r>
              <a:rPr lang="en-US" b="1" dirty="0"/>
              <a:t>procedure</a:t>
            </a:r>
            <a:r>
              <a:rPr lang="en-US" dirty="0"/>
              <a:t> may be </a:t>
            </a:r>
            <a:r>
              <a:rPr lang="en-US" b="1" dirty="0"/>
              <a:t>theoretically justified</a:t>
            </a:r>
          </a:p>
        </p:txBody>
      </p:sp>
    </p:spTree>
    <p:extLst>
      <p:ext uri="{BB962C8B-B14F-4D97-AF65-F5344CB8AC3E}">
        <p14:creationId xmlns:p14="http://schemas.microsoft.com/office/powerpoint/2010/main" val="3657618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8F79B-F917-0A3D-3176-0806637FA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3C9D-80F7-8CE3-64F8-D914AC75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DC8E5-36EA-0DCA-625A-C98D14938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036" y="2248664"/>
            <a:ext cx="10063163" cy="4286531"/>
          </a:xfrm>
        </p:spPr>
        <p:txBody>
          <a:bodyPr numCol="1"/>
          <a:lstStyle/>
          <a:p>
            <a:pPr marL="0" indent="354013">
              <a:buFont typeface="+mj-lt"/>
              <a:buAutoNum type="arabicPeriod"/>
              <a:tabLst>
                <a:tab pos="357188" algn="l"/>
              </a:tabLst>
            </a:pPr>
            <a:r>
              <a:rPr lang="en-US" dirty="0"/>
              <a:t>Foundational Studies</a:t>
            </a:r>
          </a:p>
          <a:p>
            <a:pPr marL="0" indent="354013">
              <a:buFont typeface="+mj-lt"/>
              <a:buAutoNum type="arabicPeriod"/>
              <a:tabLst>
                <a:tab pos="357188" algn="l"/>
              </a:tabLst>
            </a:pPr>
            <a:r>
              <a:rPr lang="en-US" b="1" dirty="0"/>
              <a:t>Modelling</a:t>
            </a:r>
            <a:r>
              <a:rPr lang="en-US" dirty="0"/>
              <a:t> Tradeoff Analysis</a:t>
            </a:r>
          </a:p>
          <a:p>
            <a:pPr marL="0" indent="354013">
              <a:buFont typeface="+mj-lt"/>
              <a:buAutoNum type="arabicPeriod"/>
              <a:tabLst>
                <a:tab pos="357188" algn="l"/>
              </a:tabLst>
            </a:pPr>
            <a:r>
              <a:rPr lang="en-US" b="1" dirty="0"/>
              <a:t>Spatial</a:t>
            </a:r>
            <a:r>
              <a:rPr lang="en-US" dirty="0"/>
              <a:t> </a:t>
            </a:r>
            <a:r>
              <a:rPr lang="en-US" b="1" dirty="0"/>
              <a:t>Decomposition</a:t>
            </a:r>
            <a:r>
              <a:rPr lang="en-US" dirty="0"/>
              <a:t> Algorithm</a:t>
            </a:r>
          </a:p>
          <a:p>
            <a:pPr marL="0" indent="354013">
              <a:buFont typeface="+mj-lt"/>
              <a:buAutoNum type="arabicPeriod"/>
              <a:tabLst>
                <a:tab pos="357188" algn="l"/>
              </a:tabLst>
            </a:pPr>
            <a:r>
              <a:rPr lang="en-US" b="1" dirty="0"/>
              <a:t>Temporal</a:t>
            </a:r>
            <a:r>
              <a:rPr lang="en-US" dirty="0"/>
              <a:t> </a:t>
            </a:r>
            <a:r>
              <a:rPr lang="en-US" b="1" dirty="0"/>
              <a:t>Decomposition</a:t>
            </a:r>
            <a:r>
              <a:rPr lang="en-US" dirty="0"/>
              <a:t> Algorithms – tADMM and DDP</a:t>
            </a:r>
          </a:p>
          <a:p>
            <a:pPr marL="0" indent="354013">
              <a:buFont typeface="+mj-lt"/>
              <a:buAutoNum type="arabicPeriod"/>
              <a:tabLst>
                <a:tab pos="357188" algn="l"/>
              </a:tabLst>
            </a:pPr>
            <a:r>
              <a:rPr lang="en-US" dirty="0"/>
              <a:t>Future Works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9015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2D7D2-EFF5-458D-BCAA-795C83F64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8B95-7EEF-82D9-C0B7-A6AD4BDDF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Tradeoff Analysis – Linear vs Nonlinear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89D52-1242-DD21-4C8C-886978A2E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82124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wsu-prelims">
      <a:dk1>
        <a:srgbClr val="222222"/>
      </a:dk1>
      <a:lt1>
        <a:srgbClr val="F8F6F4"/>
      </a:lt1>
      <a:dk2>
        <a:srgbClr val="444444"/>
      </a:dk2>
      <a:lt2>
        <a:srgbClr val="E6D7B9"/>
      </a:lt2>
      <a:accent1>
        <a:srgbClr val="660000"/>
      </a:accent1>
      <a:accent2>
        <a:srgbClr val="C5B783"/>
      </a:accent2>
      <a:accent3>
        <a:srgbClr val="AFA77A"/>
      </a:accent3>
      <a:accent4>
        <a:srgbClr val="888888"/>
      </a:accent4>
      <a:accent5>
        <a:srgbClr val="FAFAFA"/>
      </a:accent5>
      <a:accent6>
        <a:srgbClr val="520000"/>
      </a:accent6>
      <a:hlink>
        <a:srgbClr val="4472C4"/>
      </a:hlink>
      <a:folHlink>
        <a:srgbClr val="A52A2A"/>
      </a:folHlink>
    </a:clrScheme>
    <a:fontScheme name="wsu-prelims">
      <a:majorFont>
        <a:latin typeface="Lato"/>
        <a:ea typeface=""/>
        <a:cs typeface="Lato"/>
      </a:majorFont>
      <a:minorFont>
        <a:latin typeface="Lato"/>
        <a:ea typeface=""/>
        <a:cs typeface="Lato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1189</TotalTime>
  <Words>3312</Words>
  <Application>Microsoft Office PowerPoint</Application>
  <PresentationFormat>Widescreen</PresentationFormat>
  <Paragraphs>497</Paragraphs>
  <Slides>57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Aptos</vt:lpstr>
      <vt:lpstr>Arial</vt:lpstr>
      <vt:lpstr>Cambria Math</vt:lpstr>
      <vt:lpstr>Consolas</vt:lpstr>
      <vt:lpstr>Corbel</vt:lpstr>
      <vt:lpstr>Lato</vt:lpstr>
      <vt:lpstr>Tw Cen MT</vt:lpstr>
      <vt:lpstr>Wingdings</vt:lpstr>
      <vt:lpstr>1_Office Theme</vt:lpstr>
      <vt:lpstr>Preliminary Exam Presentation</vt:lpstr>
      <vt:lpstr>Introduction and Motivation</vt:lpstr>
      <vt:lpstr>Introduction and Motivation</vt:lpstr>
      <vt:lpstr>Introduction and Motivation</vt:lpstr>
      <vt:lpstr>Introduction and Motivation</vt:lpstr>
      <vt:lpstr>Introduction and Motivation</vt:lpstr>
      <vt:lpstr>Introduction and Motivation</vt:lpstr>
      <vt:lpstr>Contents</vt:lpstr>
      <vt:lpstr>Modelling Tradeoff Analysis – Linear vs Nonlinear</vt:lpstr>
      <vt:lpstr>Modelling Tradeoff Analysis – Linear vs Nonlinear</vt:lpstr>
      <vt:lpstr>Modelling Tradeoff Analysis – Linear vs Nonlinear</vt:lpstr>
      <vt:lpstr>MPDOPF - Spatial Decomposition of the MPOPF problem using ENApp</vt:lpstr>
      <vt:lpstr>MPDOPF - Spatially Decomposition MPOPF</vt:lpstr>
      <vt:lpstr>MPDOPF - Spatially Decomposition MPOPF</vt:lpstr>
      <vt:lpstr>MPDOPF - Spatially Decomposition MPOPF</vt:lpstr>
      <vt:lpstr>MPDOPF - Spatially Decomposition MPOPF</vt:lpstr>
      <vt:lpstr>MPDOPF - Spatially Decomposition MPOPF</vt:lpstr>
      <vt:lpstr>MPDOPF - Spatially Decomposition MPOPF</vt:lpstr>
      <vt:lpstr>MPDOPF - Spatially Decomposition MPOPF</vt:lpstr>
      <vt:lpstr>MPDOPF - Spatially Decomposition MPOPF</vt:lpstr>
      <vt:lpstr>MPDOPF - Spatially Decomposition MPOPF</vt:lpstr>
      <vt:lpstr>MPDOPF - Spatially Decomposition MPOPF</vt:lpstr>
      <vt:lpstr>MPDOPF - Spatially Decomposition MPOPF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tADMM – temporal ADMM</vt:lpstr>
      <vt:lpstr>DDP – Differential Dynamic Programming</vt:lpstr>
      <vt:lpstr>DDP – Differential Dynamic Programming</vt:lpstr>
      <vt:lpstr>DDP – Differential Dynamic Programming</vt:lpstr>
      <vt:lpstr>DDP – Differential Dynamic Programming</vt:lpstr>
      <vt:lpstr>DDP – Differential Dynamic Programming</vt:lpstr>
      <vt:lpstr>Publications, Future Work and Timeline</vt:lpstr>
      <vt:lpstr>Publications, Future Work and Timeline</vt:lpstr>
      <vt:lpstr>Future Work and Timeline</vt:lpstr>
      <vt:lpstr>Future Work and Timeline</vt:lpstr>
      <vt:lpstr>Future Work and Timeline</vt:lpstr>
      <vt:lpstr>Future Work and Timeline</vt:lpstr>
      <vt:lpstr>Courses</vt:lpstr>
      <vt:lpstr>PhD Execution Pipeline at a Glance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Jha, Aryan Ritwajeet</dc:creator>
  <cp:lastModifiedBy>Jha, Aryan Ritwajeet</cp:lastModifiedBy>
  <cp:revision>2</cp:revision>
  <dcterms:created xsi:type="dcterms:W3CDTF">2025-09-09T10:18:42Z</dcterms:created>
  <dcterms:modified xsi:type="dcterms:W3CDTF">2025-11-05T17:13:49Z</dcterms:modified>
</cp:coreProperties>
</file>